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3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4" r:id="rId2"/>
    <p:sldMasterId id="2147483675" r:id="rId3"/>
    <p:sldMasterId id="2147483706" r:id="rId4"/>
  </p:sldMasterIdLst>
  <p:notesMasterIdLst>
    <p:notesMasterId r:id="rId24"/>
  </p:notesMasterIdLst>
  <p:sldIdLst>
    <p:sldId id="530" r:id="rId5"/>
    <p:sldId id="2147476272" r:id="rId6"/>
    <p:sldId id="547" r:id="rId7"/>
    <p:sldId id="1537" r:id="rId8"/>
    <p:sldId id="2147476273" r:id="rId9"/>
    <p:sldId id="2147476279" r:id="rId10"/>
    <p:sldId id="2147476278" r:id="rId11"/>
    <p:sldId id="2147476268" r:id="rId12"/>
    <p:sldId id="2147476277" r:id="rId13"/>
    <p:sldId id="2147476269" r:id="rId14"/>
    <p:sldId id="2147476271" r:id="rId15"/>
    <p:sldId id="2147476274" r:id="rId16"/>
    <p:sldId id="555" r:id="rId17"/>
    <p:sldId id="559" r:id="rId18"/>
    <p:sldId id="2147476281" r:id="rId19"/>
    <p:sldId id="2147476280" r:id="rId20"/>
    <p:sldId id="563" r:id="rId21"/>
    <p:sldId id="564" r:id="rId22"/>
    <p:sldId id="264" r:id="rId23"/>
  </p:sldIdLst>
  <p:sldSz cx="12192000" cy="6858000"/>
  <p:notesSz cx="7102475" cy="10234613"/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B416E"/>
    <a:srgbClr val="9180C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4367E34-25D4-4D51-871C-DE2F3ED28B71}" v="83" dt="2026-04-02T12:50:13.967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018" autoAdjust="0"/>
    <p:restoredTop sz="94660"/>
  </p:normalViewPr>
  <p:slideViewPr>
    <p:cSldViewPr snapToGrid="0">
      <p:cViewPr varScale="1">
        <p:scale>
          <a:sx n="71" d="100"/>
          <a:sy n="71" d="100"/>
        </p:scale>
        <p:origin x="260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heme" Target="theme/theme1.xml"/><Relationship Id="rId30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la-Juusela Mia" userId="4f65482b-5ef8-410a-b6ba-7f804eda5dda" providerId="ADAL" clId="{C4E4E13A-5477-43C9-9D0A-9ED36470C24D}"/>
    <pc:docChg chg="undo custSel addSld delSld modSld sldOrd">
      <pc:chgData name="Ala-Juusela Mia" userId="4f65482b-5ef8-410a-b6ba-7f804eda5dda" providerId="ADAL" clId="{C4E4E13A-5477-43C9-9D0A-9ED36470C24D}" dt="2026-04-02T12:56:47.632" v="1276" actId="14100"/>
      <pc:docMkLst>
        <pc:docMk/>
      </pc:docMkLst>
      <pc:sldChg chg="addSp modSp add mod">
        <pc:chgData name="Ala-Juusela Mia" userId="4f65482b-5ef8-410a-b6ba-7f804eda5dda" providerId="ADAL" clId="{C4E4E13A-5477-43C9-9D0A-9ED36470C24D}" dt="2026-04-02T12:11:57.069" v="1149" actId="1035"/>
        <pc:sldMkLst>
          <pc:docMk/>
          <pc:sldMk cId="0" sldId="264"/>
        </pc:sldMkLst>
        <pc:spChg chg="mod">
          <ac:chgData name="Ala-Juusela Mia" userId="4f65482b-5ef8-410a-b6ba-7f804eda5dda" providerId="ADAL" clId="{C4E4E13A-5477-43C9-9D0A-9ED36470C24D}" dt="2026-04-02T12:11:17.738" v="1111" actId="14100"/>
          <ac:spMkLst>
            <pc:docMk/>
            <pc:sldMk cId="0" sldId="264"/>
            <ac:spMk id="4" creationId="{E7294552-487E-052F-B8E7-3EE3B9E83D26}"/>
          </ac:spMkLst>
        </pc:spChg>
        <pc:spChg chg="mod">
          <ac:chgData name="Ala-Juusela Mia" userId="4f65482b-5ef8-410a-b6ba-7f804eda5dda" providerId="ADAL" clId="{C4E4E13A-5477-43C9-9D0A-9ED36470C24D}" dt="2026-04-02T12:11:35.881" v="1135" actId="1036"/>
          <ac:spMkLst>
            <pc:docMk/>
            <pc:sldMk cId="0" sldId="264"/>
            <ac:spMk id="14" creationId="{3D783D44-636F-0C57-B18D-9D40B4F6BD04}"/>
          </ac:spMkLst>
        </pc:spChg>
        <pc:spChg chg="mod">
          <ac:chgData name="Ala-Juusela Mia" userId="4f65482b-5ef8-410a-b6ba-7f804eda5dda" providerId="ADAL" clId="{C4E4E13A-5477-43C9-9D0A-9ED36470C24D}" dt="2026-04-02T11:14:08.001" v="631" actId="1076"/>
          <ac:spMkLst>
            <pc:docMk/>
            <pc:sldMk cId="0" sldId="264"/>
            <ac:spMk id="19" creationId="{5A634327-FD37-0C1A-4C2F-C59B8A7C5B7C}"/>
          </ac:spMkLst>
        </pc:spChg>
        <pc:spChg chg="mod">
          <ac:chgData name="Ala-Juusela Mia" userId="4f65482b-5ef8-410a-b6ba-7f804eda5dda" providerId="ADAL" clId="{C4E4E13A-5477-43C9-9D0A-9ED36470C24D}" dt="2026-04-02T12:11:35.881" v="1135" actId="1036"/>
          <ac:spMkLst>
            <pc:docMk/>
            <pc:sldMk cId="0" sldId="264"/>
            <ac:spMk id="20" creationId="{42A16DD5-939E-3B18-D58B-F3BD26690631}"/>
          </ac:spMkLst>
        </pc:spChg>
        <pc:spChg chg="mod">
          <ac:chgData name="Ala-Juusela Mia" userId="4f65482b-5ef8-410a-b6ba-7f804eda5dda" providerId="ADAL" clId="{C4E4E13A-5477-43C9-9D0A-9ED36470C24D}" dt="2026-04-02T11:14:08.001" v="631" actId="1076"/>
          <ac:spMkLst>
            <pc:docMk/>
            <pc:sldMk cId="0" sldId="264"/>
            <ac:spMk id="21" creationId="{FED224B4-BB81-1636-2ED9-4941758E6B98}"/>
          </ac:spMkLst>
        </pc:spChg>
        <pc:spChg chg="mod">
          <ac:chgData name="Ala-Juusela Mia" userId="4f65482b-5ef8-410a-b6ba-7f804eda5dda" providerId="ADAL" clId="{C4E4E13A-5477-43C9-9D0A-9ED36470C24D}" dt="2026-04-02T11:14:08.001" v="631" actId="1076"/>
          <ac:spMkLst>
            <pc:docMk/>
            <pc:sldMk cId="0" sldId="264"/>
            <ac:spMk id="23" creationId="{4D3AD8C1-EC31-DF56-0E5B-A1CCB9A68A57}"/>
          </ac:spMkLst>
        </pc:spChg>
        <pc:spChg chg="mod">
          <ac:chgData name="Ala-Juusela Mia" userId="4f65482b-5ef8-410a-b6ba-7f804eda5dda" providerId="ADAL" clId="{C4E4E13A-5477-43C9-9D0A-9ED36470C24D}" dt="2026-04-02T11:14:08.001" v="631" actId="1076"/>
          <ac:spMkLst>
            <pc:docMk/>
            <pc:sldMk cId="0" sldId="264"/>
            <ac:spMk id="26" creationId="{363F5611-63BD-AD36-5C63-A13B9F78CF03}"/>
          </ac:spMkLst>
        </pc:spChg>
        <pc:spChg chg="mod">
          <ac:chgData name="Ala-Juusela Mia" userId="4f65482b-5ef8-410a-b6ba-7f804eda5dda" providerId="ADAL" clId="{C4E4E13A-5477-43C9-9D0A-9ED36470C24D}" dt="2026-04-02T12:11:35.881" v="1135" actId="1036"/>
          <ac:spMkLst>
            <pc:docMk/>
            <pc:sldMk cId="0" sldId="264"/>
            <ac:spMk id="27" creationId="{D2A7CDBE-720D-26DB-AB86-0EE0B712E69B}"/>
          </ac:spMkLst>
        </pc:spChg>
        <pc:spChg chg="mod">
          <ac:chgData name="Ala-Juusela Mia" userId="4f65482b-5ef8-410a-b6ba-7f804eda5dda" providerId="ADAL" clId="{C4E4E13A-5477-43C9-9D0A-9ED36470C24D}" dt="2026-04-02T11:14:08.001" v="631" actId="1076"/>
          <ac:spMkLst>
            <pc:docMk/>
            <pc:sldMk cId="0" sldId="264"/>
            <ac:spMk id="28" creationId="{529238B7-48B4-C92D-42C4-F5EA1DC69D81}"/>
          </ac:spMkLst>
        </pc:spChg>
        <pc:spChg chg="mod">
          <ac:chgData name="Ala-Juusela Mia" userId="4f65482b-5ef8-410a-b6ba-7f804eda5dda" providerId="ADAL" clId="{C4E4E13A-5477-43C9-9D0A-9ED36470C24D}" dt="2026-04-02T12:11:35.881" v="1135" actId="1036"/>
          <ac:spMkLst>
            <pc:docMk/>
            <pc:sldMk cId="0" sldId="264"/>
            <ac:spMk id="30" creationId="{7A57FFAE-28C2-0D34-C968-F4E40CC32940}"/>
          </ac:spMkLst>
        </pc:spChg>
        <pc:spChg chg="mod">
          <ac:chgData name="Ala-Juusela Mia" userId="4f65482b-5ef8-410a-b6ba-7f804eda5dda" providerId="ADAL" clId="{C4E4E13A-5477-43C9-9D0A-9ED36470C24D}" dt="2026-04-02T12:11:35.881" v="1135" actId="1036"/>
          <ac:spMkLst>
            <pc:docMk/>
            <pc:sldMk cId="0" sldId="264"/>
            <ac:spMk id="34" creationId="{122EAF59-76E9-49C6-1587-B42D061A2EF6}"/>
          </ac:spMkLst>
        </pc:spChg>
        <pc:spChg chg="mod">
          <ac:chgData name="Ala-Juusela Mia" userId="4f65482b-5ef8-410a-b6ba-7f804eda5dda" providerId="ADAL" clId="{C4E4E13A-5477-43C9-9D0A-9ED36470C24D}" dt="2026-04-02T11:14:08.001" v="631" actId="1076"/>
          <ac:spMkLst>
            <pc:docMk/>
            <pc:sldMk cId="0" sldId="264"/>
            <ac:spMk id="35" creationId="{3CCC6369-7D15-492F-CC10-5E1B92F9F054}"/>
          </ac:spMkLst>
        </pc:spChg>
        <pc:spChg chg="mod">
          <ac:chgData name="Ala-Juusela Mia" userId="4f65482b-5ef8-410a-b6ba-7f804eda5dda" providerId="ADAL" clId="{C4E4E13A-5477-43C9-9D0A-9ED36470C24D}" dt="2026-04-02T12:11:35.881" v="1135" actId="1036"/>
          <ac:spMkLst>
            <pc:docMk/>
            <pc:sldMk cId="0" sldId="264"/>
            <ac:spMk id="36" creationId="{5A415645-9343-48FB-8EE8-F15FC4CDF5AE}"/>
          </ac:spMkLst>
        </pc:spChg>
        <pc:spChg chg="mod">
          <ac:chgData name="Ala-Juusela Mia" userId="4f65482b-5ef8-410a-b6ba-7f804eda5dda" providerId="ADAL" clId="{C4E4E13A-5477-43C9-9D0A-9ED36470C24D}" dt="2026-04-02T12:11:35.881" v="1135" actId="1036"/>
          <ac:spMkLst>
            <pc:docMk/>
            <pc:sldMk cId="0" sldId="264"/>
            <ac:spMk id="39" creationId="{5FE2B9D4-450B-674C-BE4D-661186B58532}"/>
          </ac:spMkLst>
        </pc:spChg>
        <pc:spChg chg="mod">
          <ac:chgData name="Ala-Juusela Mia" userId="4f65482b-5ef8-410a-b6ba-7f804eda5dda" providerId="ADAL" clId="{C4E4E13A-5477-43C9-9D0A-9ED36470C24D}" dt="2026-04-02T11:14:08.001" v="631" actId="1076"/>
          <ac:spMkLst>
            <pc:docMk/>
            <pc:sldMk cId="0" sldId="264"/>
            <ac:spMk id="42" creationId="{9C92388F-A35F-8EEA-DC3A-D22E259FE5B9}"/>
          </ac:spMkLst>
        </pc:spChg>
        <pc:spChg chg="mod">
          <ac:chgData name="Ala-Juusela Mia" userId="4f65482b-5ef8-410a-b6ba-7f804eda5dda" providerId="ADAL" clId="{C4E4E13A-5477-43C9-9D0A-9ED36470C24D}" dt="2026-04-02T12:11:35.881" v="1135" actId="1036"/>
          <ac:spMkLst>
            <pc:docMk/>
            <pc:sldMk cId="0" sldId="264"/>
            <ac:spMk id="44" creationId="{C8239F00-112F-B3BA-C9A3-A36F630F479A}"/>
          </ac:spMkLst>
        </pc:spChg>
        <pc:spChg chg="mod">
          <ac:chgData name="Ala-Juusela Mia" userId="4f65482b-5ef8-410a-b6ba-7f804eda5dda" providerId="ADAL" clId="{C4E4E13A-5477-43C9-9D0A-9ED36470C24D}" dt="2026-04-02T12:11:35.881" v="1135" actId="1036"/>
          <ac:spMkLst>
            <pc:docMk/>
            <pc:sldMk cId="0" sldId="264"/>
            <ac:spMk id="45" creationId="{2C0F6287-08CB-6219-4F7E-CF6049D8E2EA}"/>
          </ac:spMkLst>
        </pc:spChg>
        <pc:spChg chg="mod">
          <ac:chgData name="Ala-Juusela Mia" userId="4f65482b-5ef8-410a-b6ba-7f804eda5dda" providerId="ADAL" clId="{C4E4E13A-5477-43C9-9D0A-9ED36470C24D}" dt="2026-04-02T11:14:08.001" v="631" actId="1076"/>
          <ac:spMkLst>
            <pc:docMk/>
            <pc:sldMk cId="0" sldId="264"/>
            <ac:spMk id="47" creationId="{587299CC-F6E2-3A64-ECF4-965E7A806417}"/>
          </ac:spMkLst>
        </pc:spChg>
        <pc:spChg chg="mod">
          <ac:chgData name="Ala-Juusela Mia" userId="4f65482b-5ef8-410a-b6ba-7f804eda5dda" providerId="ADAL" clId="{C4E4E13A-5477-43C9-9D0A-9ED36470C24D}" dt="2026-04-02T12:11:35.881" v="1135" actId="1036"/>
          <ac:spMkLst>
            <pc:docMk/>
            <pc:sldMk cId="0" sldId="264"/>
            <ac:spMk id="52" creationId="{715BA7C4-72D6-C8AC-B629-10E8B2294B5D}"/>
          </ac:spMkLst>
        </pc:spChg>
        <pc:spChg chg="mod">
          <ac:chgData name="Ala-Juusela Mia" userId="4f65482b-5ef8-410a-b6ba-7f804eda5dda" providerId="ADAL" clId="{C4E4E13A-5477-43C9-9D0A-9ED36470C24D}" dt="2026-04-02T12:11:57.069" v="1149" actId="1035"/>
          <ac:spMkLst>
            <pc:docMk/>
            <pc:sldMk cId="0" sldId="264"/>
            <ac:spMk id="258" creationId="{00000000-0000-0000-0000-000000000000}"/>
          </ac:spMkLst>
        </pc:spChg>
        <pc:spChg chg="mod">
          <ac:chgData name="Ala-Juusela Mia" userId="4f65482b-5ef8-410a-b6ba-7f804eda5dda" providerId="ADAL" clId="{C4E4E13A-5477-43C9-9D0A-9ED36470C24D}" dt="2026-04-02T12:11:57.069" v="1149" actId="1035"/>
          <ac:spMkLst>
            <pc:docMk/>
            <pc:sldMk cId="0" sldId="264"/>
            <ac:spMk id="259" creationId="{00000000-0000-0000-0000-000000000000}"/>
          </ac:spMkLst>
        </pc:spChg>
        <pc:picChg chg="mod">
          <ac:chgData name="Ala-Juusela Mia" userId="4f65482b-5ef8-410a-b6ba-7f804eda5dda" providerId="ADAL" clId="{C4E4E13A-5477-43C9-9D0A-9ED36470C24D}" dt="2026-04-02T11:13:53.609" v="621" actId="14100"/>
          <ac:picMkLst>
            <pc:docMk/>
            <pc:sldMk cId="0" sldId="264"/>
            <ac:picMk id="11" creationId="{C5F60A76-B6DA-5380-8570-E1CBEFA2FE90}"/>
          </ac:picMkLst>
        </pc:picChg>
        <pc:picChg chg="mod">
          <ac:chgData name="Ala-Juusela Mia" userId="4f65482b-5ef8-410a-b6ba-7f804eda5dda" providerId="ADAL" clId="{C4E4E13A-5477-43C9-9D0A-9ED36470C24D}" dt="2026-04-02T12:11:57.069" v="1149" actId="1035"/>
          <ac:picMkLst>
            <pc:docMk/>
            <pc:sldMk cId="0" sldId="264"/>
            <ac:picMk id="261" creationId="{00000000-0000-0000-0000-000000000000}"/>
          </ac:picMkLst>
        </pc:picChg>
        <pc:picChg chg="mod">
          <ac:chgData name="Ala-Juusela Mia" userId="4f65482b-5ef8-410a-b6ba-7f804eda5dda" providerId="ADAL" clId="{C4E4E13A-5477-43C9-9D0A-9ED36470C24D}" dt="2026-04-02T12:11:57.069" v="1149" actId="1035"/>
          <ac:picMkLst>
            <pc:docMk/>
            <pc:sldMk cId="0" sldId="264"/>
            <ac:picMk id="262" creationId="{00000000-0000-0000-0000-000000000000}"/>
          </ac:picMkLst>
        </pc:picChg>
      </pc:sldChg>
      <pc:sldChg chg="addSp modSp add mod">
        <pc:chgData name="Ala-Juusela Mia" userId="4f65482b-5ef8-410a-b6ba-7f804eda5dda" providerId="ADAL" clId="{C4E4E13A-5477-43C9-9D0A-9ED36470C24D}" dt="2026-04-02T12:15:40.856" v="1165" actId="1076"/>
        <pc:sldMkLst>
          <pc:docMk/>
          <pc:sldMk cId="3910708252" sldId="530"/>
        </pc:sldMkLst>
        <pc:spChg chg="mod">
          <ac:chgData name="Ala-Juusela Mia" userId="4f65482b-5ef8-410a-b6ba-7f804eda5dda" providerId="ADAL" clId="{C4E4E13A-5477-43C9-9D0A-9ED36470C24D}" dt="2026-04-02T12:03:24.462" v="1040" actId="207"/>
          <ac:spMkLst>
            <pc:docMk/>
            <pc:sldMk cId="3910708252" sldId="530"/>
            <ac:spMk id="7" creationId="{B0B13C5F-4832-7F35-2D33-DBC210AF5B19}"/>
          </ac:spMkLst>
        </pc:spChg>
        <pc:spChg chg="mod">
          <ac:chgData name="Ala-Juusela Mia" userId="4f65482b-5ef8-410a-b6ba-7f804eda5dda" providerId="ADAL" clId="{C4E4E13A-5477-43C9-9D0A-9ED36470C24D}" dt="2026-04-02T12:04:24.846" v="1045" actId="207"/>
          <ac:spMkLst>
            <pc:docMk/>
            <pc:sldMk cId="3910708252" sldId="530"/>
            <ac:spMk id="10" creationId="{6A222026-4CBA-29D1-BD19-E2EBDC3DF4C2}"/>
          </ac:spMkLst>
        </pc:spChg>
        <pc:spChg chg="mod">
          <ac:chgData name="Ala-Juusela Mia" userId="4f65482b-5ef8-410a-b6ba-7f804eda5dda" providerId="ADAL" clId="{C4E4E13A-5477-43C9-9D0A-9ED36470C24D}" dt="2026-04-02T11:25:41.791" v="686" actId="20577"/>
          <ac:spMkLst>
            <pc:docMk/>
            <pc:sldMk cId="3910708252" sldId="530"/>
            <ac:spMk id="12" creationId="{79D9A394-D060-91B8-B24C-6B40180C828D}"/>
          </ac:spMkLst>
        </pc:spChg>
        <pc:spChg chg="mod">
          <ac:chgData name="Ala-Juusela Mia" userId="4f65482b-5ef8-410a-b6ba-7f804eda5dda" providerId="ADAL" clId="{C4E4E13A-5477-43C9-9D0A-9ED36470C24D}" dt="2026-04-02T12:15:40.856" v="1165" actId="1076"/>
          <ac:spMkLst>
            <pc:docMk/>
            <pc:sldMk cId="3910708252" sldId="530"/>
            <ac:spMk id="18" creationId="{B311EFFD-46CB-9421-A998-F86887DA7B5F}"/>
          </ac:spMkLst>
        </pc:spChg>
        <pc:spChg chg="mod">
          <ac:chgData name="Ala-Juusela Mia" userId="4f65482b-5ef8-410a-b6ba-7f804eda5dda" providerId="ADAL" clId="{C4E4E13A-5477-43C9-9D0A-9ED36470C24D}" dt="2026-04-02T12:15:40.856" v="1165" actId="1076"/>
          <ac:spMkLst>
            <pc:docMk/>
            <pc:sldMk cId="3910708252" sldId="530"/>
            <ac:spMk id="22" creationId="{73DFA701-DB94-E11B-D330-8784E78382D3}"/>
          </ac:spMkLst>
        </pc:spChg>
        <pc:spChg chg="mod">
          <ac:chgData name="Ala-Juusela Mia" userId="4f65482b-5ef8-410a-b6ba-7f804eda5dda" providerId="ADAL" clId="{C4E4E13A-5477-43C9-9D0A-9ED36470C24D}" dt="2026-04-02T12:15:40.856" v="1165" actId="1076"/>
          <ac:spMkLst>
            <pc:docMk/>
            <pc:sldMk cId="3910708252" sldId="530"/>
            <ac:spMk id="30" creationId="{D45D06BC-D955-4944-A790-C404EE5C6AA0}"/>
          </ac:spMkLst>
        </pc:spChg>
        <pc:spChg chg="mod">
          <ac:chgData name="Ala-Juusela Mia" userId="4f65482b-5ef8-410a-b6ba-7f804eda5dda" providerId="ADAL" clId="{C4E4E13A-5477-43C9-9D0A-9ED36470C24D}" dt="2026-04-02T12:15:40.856" v="1165" actId="1076"/>
          <ac:spMkLst>
            <pc:docMk/>
            <pc:sldMk cId="3910708252" sldId="530"/>
            <ac:spMk id="38" creationId="{B3EAA106-2C6F-CCD6-B671-ECE408553C77}"/>
          </ac:spMkLst>
        </pc:spChg>
        <pc:spChg chg="mod">
          <ac:chgData name="Ala-Juusela Mia" userId="4f65482b-5ef8-410a-b6ba-7f804eda5dda" providerId="ADAL" clId="{C4E4E13A-5477-43C9-9D0A-9ED36470C24D}" dt="2026-04-02T12:15:40.856" v="1165" actId="1076"/>
          <ac:spMkLst>
            <pc:docMk/>
            <pc:sldMk cId="3910708252" sldId="530"/>
            <ac:spMk id="39" creationId="{5A958980-8069-FF78-0B6B-E94BE1118D6C}"/>
          </ac:spMkLst>
        </pc:spChg>
        <pc:spChg chg="mod">
          <ac:chgData name="Ala-Juusela Mia" userId="4f65482b-5ef8-410a-b6ba-7f804eda5dda" providerId="ADAL" clId="{C4E4E13A-5477-43C9-9D0A-9ED36470C24D}" dt="2026-04-02T12:15:40.856" v="1165" actId="1076"/>
          <ac:spMkLst>
            <pc:docMk/>
            <pc:sldMk cId="3910708252" sldId="530"/>
            <ac:spMk id="42" creationId="{361F65CA-5D93-32DA-ADCA-29B9B5114C6D}"/>
          </ac:spMkLst>
        </pc:spChg>
        <pc:spChg chg="mod">
          <ac:chgData name="Ala-Juusela Mia" userId="4f65482b-5ef8-410a-b6ba-7f804eda5dda" providerId="ADAL" clId="{C4E4E13A-5477-43C9-9D0A-9ED36470C24D}" dt="2026-04-02T12:15:40.856" v="1165" actId="1076"/>
          <ac:spMkLst>
            <pc:docMk/>
            <pc:sldMk cId="3910708252" sldId="530"/>
            <ac:spMk id="43" creationId="{F7D2897A-CF86-0028-BF58-9FCFB1D29789}"/>
          </ac:spMkLst>
        </pc:spChg>
        <pc:spChg chg="mod">
          <ac:chgData name="Ala-Juusela Mia" userId="4f65482b-5ef8-410a-b6ba-7f804eda5dda" providerId="ADAL" clId="{C4E4E13A-5477-43C9-9D0A-9ED36470C24D}" dt="2026-04-02T12:15:40.856" v="1165" actId="1076"/>
          <ac:spMkLst>
            <pc:docMk/>
            <pc:sldMk cId="3910708252" sldId="530"/>
            <ac:spMk id="46" creationId="{05F226AE-83CE-61B9-9F9C-C042CFBDD0D9}"/>
          </ac:spMkLst>
        </pc:spChg>
        <pc:spChg chg="mod">
          <ac:chgData name="Ala-Juusela Mia" userId="4f65482b-5ef8-410a-b6ba-7f804eda5dda" providerId="ADAL" clId="{C4E4E13A-5477-43C9-9D0A-9ED36470C24D}" dt="2026-04-02T12:15:40.856" v="1165" actId="1076"/>
          <ac:spMkLst>
            <pc:docMk/>
            <pc:sldMk cId="3910708252" sldId="530"/>
            <ac:spMk id="50" creationId="{C48FA947-A294-D835-A305-10F9A8947E3A}"/>
          </ac:spMkLst>
        </pc:spChg>
        <pc:spChg chg="mod">
          <ac:chgData name="Ala-Juusela Mia" userId="4f65482b-5ef8-410a-b6ba-7f804eda5dda" providerId="ADAL" clId="{C4E4E13A-5477-43C9-9D0A-9ED36470C24D}" dt="2026-04-02T12:15:40.856" v="1165" actId="1076"/>
          <ac:spMkLst>
            <pc:docMk/>
            <pc:sldMk cId="3910708252" sldId="530"/>
            <ac:spMk id="51" creationId="{912E08A9-00ED-26C1-C1FA-87390E8EF7C5}"/>
          </ac:spMkLst>
        </pc:spChg>
        <pc:grpChg chg="mod">
          <ac:chgData name="Ala-Juusela Mia" userId="4f65482b-5ef8-410a-b6ba-7f804eda5dda" providerId="ADAL" clId="{C4E4E13A-5477-43C9-9D0A-9ED36470C24D}" dt="2026-04-02T12:15:00.258" v="1157"/>
          <ac:grpSpMkLst>
            <pc:docMk/>
            <pc:sldMk cId="3910708252" sldId="530"/>
            <ac:grpSpMk id="2" creationId="{FA08D66E-B127-B5F3-5C4C-0ACC96B60BF4}"/>
          </ac:grpSpMkLst>
        </pc:grpChg>
        <pc:picChg chg="mod">
          <ac:chgData name="Ala-Juusela Mia" userId="4f65482b-5ef8-410a-b6ba-7f804eda5dda" providerId="ADAL" clId="{C4E4E13A-5477-43C9-9D0A-9ED36470C24D}" dt="2026-04-02T12:14:09.057" v="1152" actId="14100"/>
          <ac:picMkLst>
            <pc:docMk/>
            <pc:sldMk cId="3910708252" sldId="530"/>
            <ac:picMk id="6" creationId="{F4AF1BA5-8436-A6F2-67D7-AF7586FE69EB}"/>
          </ac:picMkLst>
        </pc:picChg>
        <pc:picChg chg="mod">
          <ac:chgData name="Ala-Juusela Mia" userId="4f65482b-5ef8-410a-b6ba-7f804eda5dda" providerId="ADAL" clId="{C4E4E13A-5477-43C9-9D0A-9ED36470C24D}" dt="2026-04-02T12:14:14.475" v="1153" actId="1076"/>
          <ac:picMkLst>
            <pc:docMk/>
            <pc:sldMk cId="3910708252" sldId="530"/>
            <ac:picMk id="9" creationId="{6DDAFDCD-3F0C-BA7F-36FC-7F9FE2FC33AC}"/>
          </ac:picMkLst>
        </pc:picChg>
      </pc:sldChg>
      <pc:sldChg chg="addSp delSp modSp add mod">
        <pc:chgData name="Ala-Juusela Mia" userId="4f65482b-5ef8-410a-b6ba-7f804eda5dda" providerId="ADAL" clId="{C4E4E13A-5477-43C9-9D0A-9ED36470C24D}" dt="2026-04-02T12:21:55.573" v="1216" actId="20577"/>
        <pc:sldMkLst>
          <pc:docMk/>
          <pc:sldMk cId="3598372942" sldId="547"/>
        </pc:sldMkLst>
        <pc:spChg chg="mod">
          <ac:chgData name="Ala-Juusela Mia" userId="4f65482b-5ef8-410a-b6ba-7f804eda5dda" providerId="ADAL" clId="{C4E4E13A-5477-43C9-9D0A-9ED36470C24D}" dt="2026-04-02T12:02:22.883" v="1033" actId="403"/>
          <ac:spMkLst>
            <pc:docMk/>
            <pc:sldMk cId="3598372942" sldId="547"/>
            <ac:spMk id="2" creationId="{A55E82BC-328C-DC21-601F-2042921467FA}"/>
          </ac:spMkLst>
        </pc:spChg>
        <pc:spChg chg="mod">
          <ac:chgData name="Ala-Juusela Mia" userId="4f65482b-5ef8-410a-b6ba-7f804eda5dda" providerId="ADAL" clId="{C4E4E13A-5477-43C9-9D0A-9ED36470C24D}" dt="2026-04-02T12:21:55.573" v="1216" actId="20577"/>
          <ac:spMkLst>
            <pc:docMk/>
            <pc:sldMk cId="3598372942" sldId="547"/>
            <ac:spMk id="4" creationId="{00000000-0000-0000-0000-000000000000}"/>
          </ac:spMkLst>
        </pc:spChg>
        <pc:spChg chg="del">
          <ac:chgData name="Ala-Juusela Mia" userId="4f65482b-5ef8-410a-b6ba-7f804eda5dda" providerId="ADAL" clId="{C4E4E13A-5477-43C9-9D0A-9ED36470C24D}" dt="2026-04-02T10:53:52.099" v="266" actId="478"/>
          <ac:spMkLst>
            <pc:docMk/>
            <pc:sldMk cId="3598372942" sldId="547"/>
            <ac:spMk id="5" creationId="{62195F4D-8CDA-3C77-1C0B-0D125A8A3516}"/>
          </ac:spMkLst>
        </pc:spChg>
        <pc:picChg chg="del">
          <ac:chgData name="Ala-Juusela Mia" userId="4f65482b-5ef8-410a-b6ba-7f804eda5dda" providerId="ADAL" clId="{C4E4E13A-5477-43C9-9D0A-9ED36470C24D}" dt="2026-04-02T10:53:55.238" v="267" actId="478"/>
          <ac:picMkLst>
            <pc:docMk/>
            <pc:sldMk cId="3598372942" sldId="547"/>
            <ac:picMk id="3" creationId="{00000000-0000-0000-0000-000000000000}"/>
          </ac:picMkLst>
        </pc:picChg>
        <pc:picChg chg="add mod">
          <ac:chgData name="Ala-Juusela Mia" userId="4f65482b-5ef8-410a-b6ba-7f804eda5dda" providerId="ADAL" clId="{C4E4E13A-5477-43C9-9D0A-9ED36470C24D}" dt="2026-04-02T11:31:32.092" v="796" actId="1076"/>
          <ac:picMkLst>
            <pc:docMk/>
            <pc:sldMk cId="3598372942" sldId="547"/>
            <ac:picMk id="7" creationId="{D77989D0-F522-C368-8F5D-B01C92E1C618}"/>
          </ac:picMkLst>
        </pc:picChg>
      </pc:sldChg>
      <pc:sldChg chg="addSp delSp modSp add del mod">
        <pc:chgData name="Ala-Juusela Mia" userId="4f65482b-5ef8-410a-b6ba-7f804eda5dda" providerId="ADAL" clId="{C4E4E13A-5477-43C9-9D0A-9ED36470C24D}" dt="2026-04-02T10:37:14.302" v="202" actId="2696"/>
        <pc:sldMkLst>
          <pc:docMk/>
          <pc:sldMk cId="745100854" sldId="552"/>
        </pc:sldMkLst>
        <pc:spChg chg="mod">
          <ac:chgData name="Ala-Juusela Mia" userId="4f65482b-5ef8-410a-b6ba-7f804eda5dda" providerId="ADAL" clId="{C4E4E13A-5477-43C9-9D0A-9ED36470C24D}" dt="2026-04-02T10:26:00.680" v="119" actId="20577"/>
          <ac:spMkLst>
            <pc:docMk/>
            <pc:sldMk cId="745100854" sldId="552"/>
            <ac:spMk id="2" creationId="{153A64BE-18E2-9F14-4D1A-68D07A6DA14B}"/>
          </ac:spMkLst>
        </pc:spChg>
        <pc:spChg chg="del mod">
          <ac:chgData name="Ala-Juusela Mia" userId="4f65482b-5ef8-410a-b6ba-7f804eda5dda" providerId="ADAL" clId="{C4E4E13A-5477-43C9-9D0A-9ED36470C24D}" dt="2026-04-02T10:26:10.542" v="121" actId="478"/>
          <ac:spMkLst>
            <pc:docMk/>
            <pc:sldMk cId="745100854" sldId="552"/>
            <ac:spMk id="13" creationId="{342AD672-0574-582F-4C00-4E25F93FA414}"/>
          </ac:spMkLst>
        </pc:spChg>
        <pc:spChg chg="del mod">
          <ac:chgData name="Ala-Juusela Mia" userId="4f65482b-5ef8-410a-b6ba-7f804eda5dda" providerId="ADAL" clId="{C4E4E13A-5477-43C9-9D0A-9ED36470C24D}" dt="2026-04-02T10:26:10.542" v="121" actId="478"/>
          <ac:spMkLst>
            <pc:docMk/>
            <pc:sldMk cId="745100854" sldId="552"/>
            <ac:spMk id="14" creationId="{F3D4B954-CC38-12EF-4A3D-1B9B3C1C45EE}"/>
          </ac:spMkLst>
        </pc:spChg>
        <pc:spChg chg="del mod">
          <ac:chgData name="Ala-Juusela Mia" userId="4f65482b-5ef8-410a-b6ba-7f804eda5dda" providerId="ADAL" clId="{C4E4E13A-5477-43C9-9D0A-9ED36470C24D}" dt="2026-04-02T10:26:10.542" v="121" actId="478"/>
          <ac:spMkLst>
            <pc:docMk/>
            <pc:sldMk cId="745100854" sldId="552"/>
            <ac:spMk id="15" creationId="{8E69BA95-0736-0512-4BAE-92789AEB70AC}"/>
          </ac:spMkLst>
        </pc:spChg>
        <pc:spChg chg="del mod">
          <ac:chgData name="Ala-Juusela Mia" userId="4f65482b-5ef8-410a-b6ba-7f804eda5dda" providerId="ADAL" clId="{C4E4E13A-5477-43C9-9D0A-9ED36470C24D}" dt="2026-04-02T10:26:10.542" v="121" actId="478"/>
          <ac:spMkLst>
            <pc:docMk/>
            <pc:sldMk cId="745100854" sldId="552"/>
            <ac:spMk id="16" creationId="{2790E61A-CC4D-4214-6EDC-B5EA9D0B2FDD}"/>
          </ac:spMkLst>
        </pc:spChg>
        <pc:spChg chg="add mod">
          <ac:chgData name="Ala-Juusela Mia" userId="4f65482b-5ef8-410a-b6ba-7f804eda5dda" providerId="ADAL" clId="{C4E4E13A-5477-43C9-9D0A-9ED36470C24D}" dt="2026-04-02T10:35:17.863" v="199" actId="20577"/>
          <ac:spMkLst>
            <pc:docMk/>
            <pc:sldMk cId="745100854" sldId="552"/>
            <ac:spMk id="18" creationId="{F22DAFA1-CEAB-00F6-6293-1DBC37652F3D}"/>
          </ac:spMkLst>
        </pc:spChg>
        <pc:spChg chg="add mod">
          <ac:chgData name="Ala-Juusela Mia" userId="4f65482b-5ef8-410a-b6ba-7f804eda5dda" providerId="ADAL" clId="{C4E4E13A-5477-43C9-9D0A-9ED36470C24D}" dt="2026-04-02T10:30:41.826" v="175" actId="20577"/>
          <ac:spMkLst>
            <pc:docMk/>
            <pc:sldMk cId="745100854" sldId="552"/>
            <ac:spMk id="20" creationId="{D564EEEB-7510-01D5-831E-041CC15DEDE5}"/>
          </ac:spMkLst>
        </pc:spChg>
        <pc:spChg chg="del mod">
          <ac:chgData name="Ala-Juusela Mia" userId="4f65482b-5ef8-410a-b6ba-7f804eda5dda" providerId="ADAL" clId="{C4E4E13A-5477-43C9-9D0A-9ED36470C24D}" dt="2026-04-02T10:26:06.471" v="120" actId="478"/>
          <ac:spMkLst>
            <pc:docMk/>
            <pc:sldMk cId="745100854" sldId="552"/>
            <ac:spMk id="23" creationId="{BD71DC0B-CB0C-E16D-D100-F29B6D2A7273}"/>
          </ac:spMkLst>
        </pc:spChg>
        <pc:spChg chg="del mod">
          <ac:chgData name="Ala-Juusela Mia" userId="4f65482b-5ef8-410a-b6ba-7f804eda5dda" providerId="ADAL" clId="{C4E4E13A-5477-43C9-9D0A-9ED36470C24D}" dt="2026-04-02T10:26:06.471" v="120" actId="478"/>
          <ac:spMkLst>
            <pc:docMk/>
            <pc:sldMk cId="745100854" sldId="552"/>
            <ac:spMk id="24" creationId="{769D3618-44AE-4076-00A9-20BA89F343E9}"/>
          </ac:spMkLst>
        </pc:spChg>
        <pc:spChg chg="del mod">
          <ac:chgData name="Ala-Juusela Mia" userId="4f65482b-5ef8-410a-b6ba-7f804eda5dda" providerId="ADAL" clId="{C4E4E13A-5477-43C9-9D0A-9ED36470C24D}" dt="2026-04-02T10:26:06.471" v="120" actId="478"/>
          <ac:spMkLst>
            <pc:docMk/>
            <pc:sldMk cId="745100854" sldId="552"/>
            <ac:spMk id="25" creationId="{9C78D93C-E31E-D17F-524B-90434DA3F8E8}"/>
          </ac:spMkLst>
        </pc:spChg>
        <pc:spChg chg="del mod">
          <ac:chgData name="Ala-Juusela Mia" userId="4f65482b-5ef8-410a-b6ba-7f804eda5dda" providerId="ADAL" clId="{C4E4E13A-5477-43C9-9D0A-9ED36470C24D}" dt="2026-04-02T10:26:06.471" v="120" actId="478"/>
          <ac:spMkLst>
            <pc:docMk/>
            <pc:sldMk cId="745100854" sldId="552"/>
            <ac:spMk id="26" creationId="{A0B41499-A2BB-7B00-7F1D-B7310C770C69}"/>
          </ac:spMkLst>
        </pc:spChg>
        <pc:picChg chg="add del mod ord">
          <ac:chgData name="Ala-Juusela Mia" userId="4f65482b-5ef8-410a-b6ba-7f804eda5dda" providerId="ADAL" clId="{C4E4E13A-5477-43C9-9D0A-9ED36470C24D}" dt="2026-04-02T10:26:06.471" v="120" actId="478"/>
          <ac:picMkLst>
            <pc:docMk/>
            <pc:sldMk cId="745100854" sldId="552"/>
            <ac:picMk id="3" creationId="{7042A091-0A6D-C6E0-0F29-46A9362BD0C3}"/>
          </ac:picMkLst>
        </pc:picChg>
        <pc:picChg chg="del">
          <ac:chgData name="Ala-Juusela Mia" userId="4f65482b-5ef8-410a-b6ba-7f804eda5dda" providerId="ADAL" clId="{C4E4E13A-5477-43C9-9D0A-9ED36470C24D}" dt="2026-04-02T10:15:23.282" v="2" actId="478"/>
          <ac:picMkLst>
            <pc:docMk/>
            <pc:sldMk cId="745100854" sldId="552"/>
            <ac:picMk id="7" creationId="{B67F8810-5B0A-1E91-774E-AD869D0C57BF}"/>
          </ac:picMkLst>
        </pc:picChg>
        <pc:picChg chg="add mod">
          <ac:chgData name="Ala-Juusela Mia" userId="4f65482b-5ef8-410a-b6ba-7f804eda5dda" providerId="ADAL" clId="{C4E4E13A-5477-43C9-9D0A-9ED36470C24D}" dt="2026-04-02T10:30:56.648" v="180" actId="14100"/>
          <ac:picMkLst>
            <pc:docMk/>
            <pc:sldMk cId="745100854" sldId="552"/>
            <ac:picMk id="19" creationId="{91892A71-9D45-F981-F5AF-2FCDBF035D44}"/>
          </ac:picMkLst>
        </pc:picChg>
        <pc:cxnChg chg="del mod">
          <ac:chgData name="Ala-Juusela Mia" userId="4f65482b-5ef8-410a-b6ba-7f804eda5dda" providerId="ADAL" clId="{C4E4E13A-5477-43C9-9D0A-9ED36470C24D}" dt="2026-04-02T10:26:10.542" v="121" actId="478"/>
          <ac:cxnSpMkLst>
            <pc:docMk/>
            <pc:sldMk cId="745100854" sldId="552"/>
            <ac:cxnSpMk id="8" creationId="{CB482D36-40E8-ED46-36B6-A8AFFF7AC844}"/>
          </ac:cxnSpMkLst>
        </pc:cxnChg>
        <pc:cxnChg chg="del mod">
          <ac:chgData name="Ala-Juusela Mia" userId="4f65482b-5ef8-410a-b6ba-7f804eda5dda" providerId="ADAL" clId="{C4E4E13A-5477-43C9-9D0A-9ED36470C24D}" dt="2026-04-02T10:26:10.542" v="121" actId="478"/>
          <ac:cxnSpMkLst>
            <pc:docMk/>
            <pc:sldMk cId="745100854" sldId="552"/>
            <ac:cxnSpMk id="9" creationId="{1F50B437-DC8F-6B65-591D-05BF4DF8006B}"/>
          </ac:cxnSpMkLst>
        </pc:cxnChg>
        <pc:cxnChg chg="del mod">
          <ac:chgData name="Ala-Juusela Mia" userId="4f65482b-5ef8-410a-b6ba-7f804eda5dda" providerId="ADAL" clId="{C4E4E13A-5477-43C9-9D0A-9ED36470C24D}" dt="2026-04-02T10:26:10.542" v="121" actId="478"/>
          <ac:cxnSpMkLst>
            <pc:docMk/>
            <pc:sldMk cId="745100854" sldId="552"/>
            <ac:cxnSpMk id="10" creationId="{1AFF7AD8-343A-B542-CA18-539A8FFCB0B4}"/>
          </ac:cxnSpMkLst>
        </pc:cxnChg>
        <pc:cxnChg chg="del mod">
          <ac:chgData name="Ala-Juusela Mia" userId="4f65482b-5ef8-410a-b6ba-7f804eda5dda" providerId="ADAL" clId="{C4E4E13A-5477-43C9-9D0A-9ED36470C24D}" dt="2026-04-02T10:26:10.542" v="121" actId="478"/>
          <ac:cxnSpMkLst>
            <pc:docMk/>
            <pc:sldMk cId="745100854" sldId="552"/>
            <ac:cxnSpMk id="11" creationId="{29BFFFAD-196B-495D-2BFE-62A87818E0F1}"/>
          </ac:cxnSpMkLst>
        </pc:cxnChg>
      </pc:sldChg>
      <pc:sldChg chg="modSp add mod">
        <pc:chgData name="Ala-Juusela Mia" userId="4f65482b-5ef8-410a-b6ba-7f804eda5dda" providerId="ADAL" clId="{C4E4E13A-5477-43C9-9D0A-9ED36470C24D}" dt="2026-04-02T12:06:23.083" v="1070" actId="403"/>
        <pc:sldMkLst>
          <pc:docMk/>
          <pc:sldMk cId="751409209" sldId="555"/>
        </pc:sldMkLst>
        <pc:spChg chg="mod">
          <ac:chgData name="Ala-Juusela Mia" userId="4f65482b-5ef8-410a-b6ba-7f804eda5dda" providerId="ADAL" clId="{C4E4E13A-5477-43C9-9D0A-9ED36470C24D}" dt="2026-04-02T12:06:23.083" v="1070" actId="403"/>
          <ac:spMkLst>
            <pc:docMk/>
            <pc:sldMk cId="751409209" sldId="555"/>
            <ac:spMk id="2" creationId="{DCAA7D45-C5FC-44BE-369B-60ED8D03D116}"/>
          </ac:spMkLst>
        </pc:spChg>
        <pc:spChg chg="mod">
          <ac:chgData name="Ala-Juusela Mia" userId="4f65482b-5ef8-410a-b6ba-7f804eda5dda" providerId="ADAL" clId="{C4E4E13A-5477-43C9-9D0A-9ED36470C24D}" dt="2026-04-02T11:38:49.481" v="854" actId="1076"/>
          <ac:spMkLst>
            <pc:docMk/>
            <pc:sldMk cId="751409209" sldId="555"/>
            <ac:spMk id="4" creationId="{C3887CC2-EDF6-DAC1-669F-6CD83D49845F}"/>
          </ac:spMkLst>
        </pc:spChg>
      </pc:sldChg>
      <pc:sldChg chg="addSp delSp modSp add mod">
        <pc:chgData name="Ala-Juusela Mia" userId="4f65482b-5ef8-410a-b6ba-7f804eda5dda" providerId="ADAL" clId="{C4E4E13A-5477-43C9-9D0A-9ED36470C24D}" dt="2026-04-02T12:51:37.449" v="1263" actId="1076"/>
        <pc:sldMkLst>
          <pc:docMk/>
          <pc:sldMk cId="642582456" sldId="559"/>
        </pc:sldMkLst>
        <pc:spChg chg="mod">
          <ac:chgData name="Ala-Juusela Mia" userId="4f65482b-5ef8-410a-b6ba-7f804eda5dda" providerId="ADAL" clId="{C4E4E13A-5477-43C9-9D0A-9ED36470C24D}" dt="2026-04-02T12:25:04.245" v="1239" actId="207"/>
          <ac:spMkLst>
            <pc:docMk/>
            <pc:sldMk cId="642582456" sldId="559"/>
            <ac:spMk id="2" creationId="{0FC25E0A-AEB6-64FA-3519-34729E32F69E}"/>
          </ac:spMkLst>
        </pc:spChg>
        <pc:spChg chg="mod">
          <ac:chgData name="Ala-Juusela Mia" userId="4f65482b-5ef8-410a-b6ba-7f804eda5dda" providerId="ADAL" clId="{C4E4E13A-5477-43C9-9D0A-9ED36470C24D}" dt="2026-04-02T12:50:24.722" v="1260" actId="14100"/>
          <ac:spMkLst>
            <pc:docMk/>
            <pc:sldMk cId="642582456" sldId="559"/>
            <ac:spMk id="5" creationId="{949C7F07-3581-6D64-23EB-97148F98AA5D}"/>
          </ac:spMkLst>
        </pc:spChg>
        <pc:picChg chg="add mod">
          <ac:chgData name="Ala-Juusela Mia" userId="4f65482b-5ef8-410a-b6ba-7f804eda5dda" providerId="ADAL" clId="{C4E4E13A-5477-43C9-9D0A-9ED36470C24D}" dt="2026-04-02T12:51:37.449" v="1263" actId="1076"/>
          <ac:picMkLst>
            <pc:docMk/>
            <pc:sldMk cId="642582456" sldId="559"/>
            <ac:picMk id="3" creationId="{47C96BB6-3573-E6B0-8F86-23EE0F0A2747}"/>
          </ac:picMkLst>
        </pc:picChg>
        <pc:picChg chg="add del">
          <ac:chgData name="Ala-Juusela Mia" userId="4f65482b-5ef8-410a-b6ba-7f804eda5dda" providerId="ADAL" clId="{C4E4E13A-5477-43C9-9D0A-9ED36470C24D}" dt="2026-04-02T12:38:12.748" v="1252" actId="478"/>
          <ac:picMkLst>
            <pc:docMk/>
            <pc:sldMk cId="642582456" sldId="559"/>
            <ac:picMk id="1026" creationId="{3318CCFB-0CAE-38B8-C7D2-7E8475055348}"/>
          </ac:picMkLst>
        </pc:picChg>
      </pc:sldChg>
      <pc:sldChg chg="modSp add mod">
        <pc:chgData name="Ala-Juusela Mia" userId="4f65482b-5ef8-410a-b6ba-7f804eda5dda" providerId="ADAL" clId="{C4E4E13A-5477-43C9-9D0A-9ED36470C24D}" dt="2026-04-02T12:07:43.474" v="1094" actId="14100"/>
        <pc:sldMkLst>
          <pc:docMk/>
          <pc:sldMk cId="3401114229" sldId="563"/>
        </pc:sldMkLst>
        <pc:spChg chg="mod">
          <ac:chgData name="Ala-Juusela Mia" userId="4f65482b-5ef8-410a-b6ba-7f804eda5dda" providerId="ADAL" clId="{C4E4E13A-5477-43C9-9D0A-9ED36470C24D}" dt="2026-04-02T12:07:43.474" v="1094" actId="14100"/>
          <ac:spMkLst>
            <pc:docMk/>
            <pc:sldMk cId="3401114229" sldId="563"/>
            <ac:spMk id="2" creationId="{6A767E33-0481-B120-1D43-F477B2684D5E}"/>
          </ac:spMkLst>
        </pc:spChg>
        <pc:spChg chg="mod">
          <ac:chgData name="Ala-Juusela Mia" userId="4f65482b-5ef8-410a-b6ba-7f804eda5dda" providerId="ADAL" clId="{C4E4E13A-5477-43C9-9D0A-9ED36470C24D}" dt="2026-04-02T11:40:32.687" v="864" actId="404"/>
          <ac:spMkLst>
            <pc:docMk/>
            <pc:sldMk cId="3401114229" sldId="563"/>
            <ac:spMk id="4" creationId="{983AC8DD-5F34-E992-6CE6-C90AEDDD8590}"/>
          </ac:spMkLst>
        </pc:spChg>
      </pc:sldChg>
      <pc:sldChg chg="modSp add mod">
        <pc:chgData name="Ala-Juusela Mia" userId="4f65482b-5ef8-410a-b6ba-7f804eda5dda" providerId="ADAL" clId="{C4E4E13A-5477-43C9-9D0A-9ED36470C24D}" dt="2026-04-02T12:08:45.891" v="1102" actId="20577"/>
        <pc:sldMkLst>
          <pc:docMk/>
          <pc:sldMk cId="631766476" sldId="564"/>
        </pc:sldMkLst>
        <pc:spChg chg="mod">
          <ac:chgData name="Ala-Juusela Mia" userId="4f65482b-5ef8-410a-b6ba-7f804eda5dda" providerId="ADAL" clId="{C4E4E13A-5477-43C9-9D0A-9ED36470C24D}" dt="2026-04-02T12:08:45.891" v="1102" actId="20577"/>
          <ac:spMkLst>
            <pc:docMk/>
            <pc:sldMk cId="631766476" sldId="564"/>
            <ac:spMk id="2" creationId="{5EE82CDE-47CE-7071-8A26-019E6730681A}"/>
          </ac:spMkLst>
        </pc:spChg>
        <pc:spChg chg="mod">
          <ac:chgData name="Ala-Juusela Mia" userId="4f65482b-5ef8-410a-b6ba-7f804eda5dda" providerId="ADAL" clId="{C4E4E13A-5477-43C9-9D0A-9ED36470C24D}" dt="2026-04-02T11:46:57.399" v="927" actId="12"/>
          <ac:spMkLst>
            <pc:docMk/>
            <pc:sldMk cId="631766476" sldId="564"/>
            <ac:spMk id="4" creationId="{D53F6E71-DD5F-E74A-B6D6-0E19D52F7CD4}"/>
          </ac:spMkLst>
        </pc:spChg>
        <pc:picChg chg="mod">
          <ac:chgData name="Ala-Juusela Mia" userId="4f65482b-5ef8-410a-b6ba-7f804eda5dda" providerId="ADAL" clId="{C4E4E13A-5477-43C9-9D0A-9ED36470C24D}" dt="2026-04-02T11:45:26.524" v="911" actId="14100"/>
          <ac:picMkLst>
            <pc:docMk/>
            <pc:sldMk cId="631766476" sldId="564"/>
            <ac:picMk id="3" creationId="{FBAF3D87-AFC4-81C9-98FE-FB8A8694C853}"/>
          </ac:picMkLst>
        </pc:picChg>
      </pc:sldChg>
      <pc:sldChg chg="del">
        <pc:chgData name="Ala-Juusela Mia" userId="4f65482b-5ef8-410a-b6ba-7f804eda5dda" providerId="ADAL" clId="{C4E4E13A-5477-43C9-9D0A-9ED36470C24D}" dt="2026-04-02T10:59:35.886" v="314" actId="2696"/>
        <pc:sldMkLst>
          <pc:docMk/>
          <pc:sldMk cId="1369125369" sldId="1511"/>
        </pc:sldMkLst>
      </pc:sldChg>
      <pc:sldChg chg="del">
        <pc:chgData name="Ala-Juusela Mia" userId="4f65482b-5ef8-410a-b6ba-7f804eda5dda" providerId="ADAL" clId="{C4E4E13A-5477-43C9-9D0A-9ED36470C24D}" dt="2026-04-02T11:25:30.064" v="682" actId="2696"/>
        <pc:sldMkLst>
          <pc:docMk/>
          <pc:sldMk cId="2378990365" sldId="1524"/>
        </pc:sldMkLst>
      </pc:sldChg>
      <pc:sldChg chg="modSp del mod">
        <pc:chgData name="Ala-Juusela Mia" userId="4f65482b-5ef8-410a-b6ba-7f804eda5dda" providerId="ADAL" clId="{C4E4E13A-5477-43C9-9D0A-9ED36470C24D}" dt="2026-04-02T10:54:24.738" v="272" actId="2696"/>
        <pc:sldMkLst>
          <pc:docMk/>
          <pc:sldMk cId="147403715" sldId="1528"/>
        </pc:sldMkLst>
        <pc:spChg chg="mod">
          <ac:chgData name="Ala-Juusela Mia" userId="4f65482b-5ef8-410a-b6ba-7f804eda5dda" providerId="ADAL" clId="{C4E4E13A-5477-43C9-9D0A-9ED36470C24D}" dt="2026-04-02T10:53:45.181" v="264" actId="21"/>
          <ac:spMkLst>
            <pc:docMk/>
            <pc:sldMk cId="147403715" sldId="1528"/>
            <ac:spMk id="4" creationId="{D86F7342-112D-91AF-3FA8-2A245E74C667}"/>
          </ac:spMkLst>
        </pc:spChg>
        <pc:spChg chg="mod">
          <ac:chgData name="Ala-Juusela Mia" userId="4f65482b-5ef8-410a-b6ba-7f804eda5dda" providerId="ADAL" clId="{C4E4E13A-5477-43C9-9D0A-9ED36470C24D}" dt="2026-04-02T10:37:59.637" v="216" actId="20577"/>
          <ac:spMkLst>
            <pc:docMk/>
            <pc:sldMk cId="147403715" sldId="1528"/>
            <ac:spMk id="5" creationId="{A0FDCA5A-F039-4964-3456-EEB63883165A}"/>
          </ac:spMkLst>
        </pc:spChg>
      </pc:sldChg>
      <pc:sldChg chg="del">
        <pc:chgData name="Ala-Juusela Mia" userId="4f65482b-5ef8-410a-b6ba-7f804eda5dda" providerId="ADAL" clId="{C4E4E13A-5477-43C9-9D0A-9ED36470C24D}" dt="2026-04-02T10:31:36.462" v="182" actId="47"/>
        <pc:sldMkLst>
          <pc:docMk/>
          <pc:sldMk cId="3283027954" sldId="1532"/>
        </pc:sldMkLst>
      </pc:sldChg>
      <pc:sldChg chg="modSp del mod">
        <pc:chgData name="Ala-Juusela Mia" userId="4f65482b-5ef8-410a-b6ba-7f804eda5dda" providerId="ADAL" clId="{C4E4E13A-5477-43C9-9D0A-9ED36470C24D}" dt="2026-04-02T10:36:58.665" v="201" actId="2696"/>
        <pc:sldMkLst>
          <pc:docMk/>
          <pc:sldMk cId="3181014721" sldId="1533"/>
        </pc:sldMkLst>
        <pc:spChg chg="mod">
          <ac:chgData name="Ala-Juusela Mia" userId="4f65482b-5ef8-410a-b6ba-7f804eda5dda" providerId="ADAL" clId="{C4E4E13A-5477-43C9-9D0A-9ED36470C24D}" dt="2026-04-02T10:34:53.633" v="190" actId="20577"/>
          <ac:spMkLst>
            <pc:docMk/>
            <pc:sldMk cId="3181014721" sldId="1533"/>
            <ac:spMk id="4" creationId="{4E9ADE1A-EA87-BD3C-188E-9D22F8899784}"/>
          </ac:spMkLst>
        </pc:spChg>
      </pc:sldChg>
      <pc:sldChg chg="del">
        <pc:chgData name="Ala-Juusela Mia" userId="4f65482b-5ef8-410a-b6ba-7f804eda5dda" providerId="ADAL" clId="{C4E4E13A-5477-43C9-9D0A-9ED36470C24D}" dt="2026-04-02T11:02:54.740" v="593" actId="2696"/>
        <pc:sldMkLst>
          <pc:docMk/>
          <pc:sldMk cId="434149991" sldId="1534"/>
        </pc:sldMkLst>
      </pc:sldChg>
      <pc:sldChg chg="del">
        <pc:chgData name="Ala-Juusela Mia" userId="4f65482b-5ef8-410a-b6ba-7f804eda5dda" providerId="ADAL" clId="{C4E4E13A-5477-43C9-9D0A-9ED36470C24D}" dt="2026-04-02T10:31:11.864" v="181" actId="47"/>
        <pc:sldMkLst>
          <pc:docMk/>
          <pc:sldMk cId="2433987163" sldId="1535"/>
        </pc:sldMkLst>
      </pc:sldChg>
      <pc:sldChg chg="del">
        <pc:chgData name="Ala-Juusela Mia" userId="4f65482b-5ef8-410a-b6ba-7f804eda5dda" providerId="ADAL" clId="{C4E4E13A-5477-43C9-9D0A-9ED36470C24D}" dt="2026-04-02T10:32:29.730" v="184" actId="47"/>
        <pc:sldMkLst>
          <pc:docMk/>
          <pc:sldMk cId="1873954737" sldId="1536"/>
        </pc:sldMkLst>
      </pc:sldChg>
      <pc:sldChg chg="modSp add mod">
        <pc:chgData name="Ala-Juusela Mia" userId="4f65482b-5ef8-410a-b6ba-7f804eda5dda" providerId="ADAL" clId="{C4E4E13A-5477-43C9-9D0A-9ED36470C24D}" dt="2026-04-02T12:04:52.884" v="1048" actId="207"/>
        <pc:sldMkLst>
          <pc:docMk/>
          <pc:sldMk cId="4031037576" sldId="1537"/>
        </pc:sldMkLst>
        <pc:spChg chg="mod">
          <ac:chgData name="Ala-Juusela Mia" userId="4f65482b-5ef8-410a-b6ba-7f804eda5dda" providerId="ADAL" clId="{C4E4E13A-5477-43C9-9D0A-9ED36470C24D}" dt="2026-04-02T12:04:52.884" v="1048" actId="207"/>
          <ac:spMkLst>
            <pc:docMk/>
            <pc:sldMk cId="4031037576" sldId="1537"/>
            <ac:spMk id="2" creationId="{1A14D481-EAB2-8B04-EE96-FE6B78BFC5AB}"/>
          </ac:spMkLst>
        </pc:spChg>
      </pc:sldChg>
      <pc:sldChg chg="modSp add mod ord">
        <pc:chgData name="Ala-Juusela Mia" userId="4f65482b-5ef8-410a-b6ba-7f804eda5dda" providerId="ADAL" clId="{C4E4E13A-5477-43C9-9D0A-9ED36470C24D}" dt="2026-04-02T12:05:44.417" v="1055" actId="207"/>
        <pc:sldMkLst>
          <pc:docMk/>
          <pc:sldMk cId="99506075" sldId="2147476268"/>
        </pc:sldMkLst>
        <pc:spChg chg="mod">
          <ac:chgData name="Ala-Juusela Mia" userId="4f65482b-5ef8-410a-b6ba-7f804eda5dda" providerId="ADAL" clId="{C4E4E13A-5477-43C9-9D0A-9ED36470C24D}" dt="2026-04-02T12:05:44.417" v="1055" actId="207"/>
          <ac:spMkLst>
            <pc:docMk/>
            <pc:sldMk cId="99506075" sldId="2147476268"/>
            <ac:spMk id="2" creationId="{BF4CF3C5-40A7-48D7-AAA4-7691365077A3}"/>
          </ac:spMkLst>
        </pc:spChg>
        <pc:spChg chg="mod">
          <ac:chgData name="Ala-Juusela Mia" userId="4f65482b-5ef8-410a-b6ba-7f804eda5dda" providerId="ADAL" clId="{C4E4E13A-5477-43C9-9D0A-9ED36470C24D}" dt="2026-04-02T11:59:51.665" v="1014" actId="12"/>
          <ac:spMkLst>
            <pc:docMk/>
            <pc:sldMk cId="99506075" sldId="2147476268"/>
            <ac:spMk id="3" creationId="{CFC1A19D-0CD2-6836-072D-41B1FD3D311C}"/>
          </ac:spMkLst>
        </pc:spChg>
      </pc:sldChg>
      <pc:sldChg chg="modSp add mod ord">
        <pc:chgData name="Ala-Juusela Mia" userId="4f65482b-5ef8-410a-b6ba-7f804eda5dda" providerId="ADAL" clId="{C4E4E13A-5477-43C9-9D0A-9ED36470C24D}" dt="2026-04-02T12:05:55.553" v="1057" actId="207"/>
        <pc:sldMkLst>
          <pc:docMk/>
          <pc:sldMk cId="2955782434" sldId="2147476269"/>
        </pc:sldMkLst>
        <pc:spChg chg="mod">
          <ac:chgData name="Ala-Juusela Mia" userId="4f65482b-5ef8-410a-b6ba-7f804eda5dda" providerId="ADAL" clId="{C4E4E13A-5477-43C9-9D0A-9ED36470C24D}" dt="2026-04-02T12:05:55.553" v="1057" actId="207"/>
          <ac:spMkLst>
            <pc:docMk/>
            <pc:sldMk cId="2955782434" sldId="2147476269"/>
            <ac:spMk id="2" creationId="{11A331E7-D95C-E0BF-BFDA-A9CED57161DC}"/>
          </ac:spMkLst>
        </pc:spChg>
      </pc:sldChg>
      <pc:sldChg chg="modSp add mod ord">
        <pc:chgData name="Ala-Juusela Mia" userId="4f65482b-5ef8-410a-b6ba-7f804eda5dda" providerId="ADAL" clId="{C4E4E13A-5477-43C9-9D0A-9ED36470C24D}" dt="2026-04-02T12:06:01.652" v="1058" actId="207"/>
        <pc:sldMkLst>
          <pc:docMk/>
          <pc:sldMk cId="2603222392" sldId="2147476271"/>
        </pc:sldMkLst>
        <pc:spChg chg="mod">
          <ac:chgData name="Ala-Juusela Mia" userId="4f65482b-5ef8-410a-b6ba-7f804eda5dda" providerId="ADAL" clId="{C4E4E13A-5477-43C9-9D0A-9ED36470C24D}" dt="2026-04-02T12:06:01.652" v="1058" actId="207"/>
          <ac:spMkLst>
            <pc:docMk/>
            <pc:sldMk cId="2603222392" sldId="2147476271"/>
            <ac:spMk id="2" creationId="{0E992214-5F40-801C-2D9D-1D58AB3B7BB0}"/>
          </ac:spMkLst>
        </pc:spChg>
      </pc:sldChg>
      <pc:sldChg chg="addSp delSp modSp add mod ord">
        <pc:chgData name="Ala-Juusela Mia" userId="4f65482b-5ef8-410a-b6ba-7f804eda5dda" providerId="ADAL" clId="{C4E4E13A-5477-43C9-9D0A-9ED36470C24D}" dt="2026-04-02T12:04:32.020" v="1046" actId="207"/>
        <pc:sldMkLst>
          <pc:docMk/>
          <pc:sldMk cId="514726623" sldId="2147476272"/>
        </pc:sldMkLst>
        <pc:spChg chg="mod">
          <ac:chgData name="Ala-Juusela Mia" userId="4f65482b-5ef8-410a-b6ba-7f804eda5dda" providerId="ADAL" clId="{C4E4E13A-5477-43C9-9D0A-9ED36470C24D}" dt="2026-04-02T12:04:32.020" v="1046" actId="207"/>
          <ac:spMkLst>
            <pc:docMk/>
            <pc:sldMk cId="514726623" sldId="2147476272"/>
            <ac:spMk id="2" creationId="{E1B8FF96-B623-7625-70A3-DF1F6E544DA7}"/>
          </ac:spMkLst>
        </pc:spChg>
        <pc:spChg chg="mod">
          <ac:chgData name="Ala-Juusela Mia" userId="4f65482b-5ef8-410a-b6ba-7f804eda5dda" providerId="ADAL" clId="{C4E4E13A-5477-43C9-9D0A-9ED36470C24D}" dt="2026-04-02T11:55:25.757" v="972" actId="27636"/>
          <ac:spMkLst>
            <pc:docMk/>
            <pc:sldMk cId="514726623" sldId="2147476272"/>
            <ac:spMk id="4" creationId="{6642BBCF-9899-C281-6966-AC997E1E65A7}"/>
          </ac:spMkLst>
        </pc:spChg>
        <pc:picChg chg="mod">
          <ac:chgData name="Ala-Juusela Mia" userId="4f65482b-5ef8-410a-b6ba-7f804eda5dda" providerId="ADAL" clId="{C4E4E13A-5477-43C9-9D0A-9ED36470C24D}" dt="2026-04-02T11:31:53.030" v="820" actId="1038"/>
          <ac:picMkLst>
            <pc:docMk/>
            <pc:sldMk cId="514726623" sldId="2147476272"/>
            <ac:picMk id="3" creationId="{A1398C78-B5DF-67B2-1B95-E664FCBDAFCD}"/>
          </ac:picMkLst>
        </pc:picChg>
        <pc:picChg chg="add del mod">
          <ac:chgData name="Ala-Juusela Mia" userId="4f65482b-5ef8-410a-b6ba-7f804eda5dda" providerId="ADAL" clId="{C4E4E13A-5477-43C9-9D0A-9ED36470C24D}" dt="2026-04-02T11:30:06.560" v="792" actId="478"/>
          <ac:picMkLst>
            <pc:docMk/>
            <pc:sldMk cId="514726623" sldId="2147476272"/>
            <ac:picMk id="6" creationId="{548E221B-B6E6-36C2-B779-BB32DFEF928B}"/>
          </ac:picMkLst>
        </pc:picChg>
      </pc:sldChg>
      <pc:sldChg chg="addSp modSp add mod ord">
        <pc:chgData name="Ala-Juusela Mia" userId="4f65482b-5ef8-410a-b6ba-7f804eda5dda" providerId="ADAL" clId="{C4E4E13A-5477-43C9-9D0A-9ED36470C24D}" dt="2026-04-02T12:05:12.194" v="1050" actId="403"/>
        <pc:sldMkLst>
          <pc:docMk/>
          <pc:sldMk cId="2500053528" sldId="2147476273"/>
        </pc:sldMkLst>
        <pc:spChg chg="mod">
          <ac:chgData name="Ala-Juusela Mia" userId="4f65482b-5ef8-410a-b6ba-7f804eda5dda" providerId="ADAL" clId="{C4E4E13A-5477-43C9-9D0A-9ED36470C24D}" dt="2026-04-02T12:05:12.194" v="1050" actId="403"/>
          <ac:spMkLst>
            <pc:docMk/>
            <pc:sldMk cId="2500053528" sldId="2147476273"/>
            <ac:spMk id="2" creationId="{1892C3DD-670B-0CB7-89E9-333CD0A3FE28}"/>
          </ac:spMkLst>
        </pc:spChg>
        <pc:spChg chg="mod">
          <ac:chgData name="Ala-Juusela Mia" userId="4f65482b-5ef8-410a-b6ba-7f804eda5dda" providerId="ADAL" clId="{C4E4E13A-5477-43C9-9D0A-9ED36470C24D}" dt="2026-04-02T11:34:41.099" v="836" actId="12"/>
          <ac:spMkLst>
            <pc:docMk/>
            <pc:sldMk cId="2500053528" sldId="2147476273"/>
            <ac:spMk id="4" creationId="{4BE583BE-925E-B413-E3AF-B1D18570403E}"/>
          </ac:spMkLst>
        </pc:spChg>
        <pc:spChg chg="add mod">
          <ac:chgData name="Ala-Juusela Mia" userId="4f65482b-5ef8-410a-b6ba-7f804eda5dda" providerId="ADAL" clId="{C4E4E13A-5477-43C9-9D0A-9ED36470C24D}" dt="2026-04-02T11:35:31.400" v="841" actId="1076"/>
          <ac:spMkLst>
            <pc:docMk/>
            <pc:sldMk cId="2500053528" sldId="2147476273"/>
            <ac:spMk id="5" creationId="{10011053-A489-FD10-A2C4-D6B7C9D0A5C7}"/>
          </ac:spMkLst>
        </pc:spChg>
        <pc:picChg chg="add mod">
          <ac:chgData name="Ala-Juusela Mia" userId="4f65482b-5ef8-410a-b6ba-7f804eda5dda" providerId="ADAL" clId="{C4E4E13A-5477-43C9-9D0A-9ED36470C24D}" dt="2026-04-02T11:02:38.416" v="592" actId="14100"/>
          <ac:picMkLst>
            <pc:docMk/>
            <pc:sldMk cId="2500053528" sldId="2147476273"/>
            <ac:picMk id="3" creationId="{0C3811C1-6F23-2E5D-9374-8AF205637C60}"/>
          </ac:picMkLst>
        </pc:picChg>
        <pc:picChg chg="add mod">
          <ac:chgData name="Ala-Juusela Mia" userId="4f65482b-5ef8-410a-b6ba-7f804eda5dda" providerId="ADAL" clId="{C4E4E13A-5477-43C9-9D0A-9ED36470C24D}" dt="2026-04-02T11:02:38.416" v="592" actId="14100"/>
          <ac:picMkLst>
            <pc:docMk/>
            <pc:sldMk cId="2500053528" sldId="2147476273"/>
            <ac:picMk id="6" creationId="{BA13E94F-BFBF-B5A4-4DC0-EF58D3A2FCF2}"/>
          </ac:picMkLst>
        </pc:picChg>
      </pc:sldChg>
      <pc:sldChg chg="modSp add mod ord">
        <pc:chgData name="Ala-Juusela Mia" userId="4f65482b-5ef8-410a-b6ba-7f804eda5dda" providerId="ADAL" clId="{C4E4E13A-5477-43C9-9D0A-9ED36470C24D}" dt="2026-04-02T12:06:06.802" v="1059" actId="207"/>
        <pc:sldMkLst>
          <pc:docMk/>
          <pc:sldMk cId="2698043557" sldId="2147476274"/>
        </pc:sldMkLst>
        <pc:spChg chg="mod">
          <ac:chgData name="Ala-Juusela Mia" userId="4f65482b-5ef8-410a-b6ba-7f804eda5dda" providerId="ADAL" clId="{C4E4E13A-5477-43C9-9D0A-9ED36470C24D}" dt="2026-04-02T12:06:06.802" v="1059" actId="207"/>
          <ac:spMkLst>
            <pc:docMk/>
            <pc:sldMk cId="2698043557" sldId="2147476274"/>
            <ac:spMk id="2" creationId="{B17E25B1-FAF4-3FAA-FE7A-A80CE44EB14A}"/>
          </ac:spMkLst>
        </pc:spChg>
        <pc:spChg chg="mod">
          <ac:chgData name="Ala-Juusela Mia" userId="4f65482b-5ef8-410a-b6ba-7f804eda5dda" providerId="ADAL" clId="{C4E4E13A-5477-43C9-9D0A-9ED36470C24D}" dt="2026-04-02T11:59:29.207" v="1013" actId="207"/>
          <ac:spMkLst>
            <pc:docMk/>
            <pc:sldMk cId="2698043557" sldId="2147476274"/>
            <ac:spMk id="7" creationId="{43C82FB2-8825-0CA3-53B5-063A0D11342A}"/>
          </ac:spMkLst>
        </pc:spChg>
      </pc:sldChg>
      <pc:sldChg chg="add del ord">
        <pc:chgData name="Ala-Juusela Mia" userId="4f65482b-5ef8-410a-b6ba-7f804eda5dda" providerId="ADAL" clId="{C4E4E13A-5477-43C9-9D0A-9ED36470C24D}" dt="2026-04-02T11:36:03.989" v="842" actId="2696"/>
        <pc:sldMkLst>
          <pc:docMk/>
          <pc:sldMk cId="2490327618" sldId="2147476275"/>
        </pc:sldMkLst>
      </pc:sldChg>
      <pc:sldChg chg="add del">
        <pc:chgData name="Ala-Juusela Mia" userId="4f65482b-5ef8-410a-b6ba-7f804eda5dda" providerId="ADAL" clId="{C4E4E13A-5477-43C9-9D0A-9ED36470C24D}" dt="2026-04-02T11:24:41.907" v="675" actId="47"/>
        <pc:sldMkLst>
          <pc:docMk/>
          <pc:sldMk cId="3640642831" sldId="2147476276"/>
        </pc:sldMkLst>
      </pc:sldChg>
      <pc:sldChg chg="modSp add mod ord">
        <pc:chgData name="Ala-Juusela Mia" userId="4f65482b-5ef8-410a-b6ba-7f804eda5dda" providerId="ADAL" clId="{C4E4E13A-5477-43C9-9D0A-9ED36470C24D}" dt="2026-04-02T12:05:49.798" v="1056" actId="207"/>
        <pc:sldMkLst>
          <pc:docMk/>
          <pc:sldMk cId="3761941418" sldId="2147476277"/>
        </pc:sldMkLst>
        <pc:spChg chg="mod">
          <ac:chgData name="Ala-Juusela Mia" userId="4f65482b-5ef8-410a-b6ba-7f804eda5dda" providerId="ADAL" clId="{C4E4E13A-5477-43C9-9D0A-9ED36470C24D}" dt="2026-04-02T12:05:49.798" v="1056" actId="207"/>
          <ac:spMkLst>
            <pc:docMk/>
            <pc:sldMk cId="3761941418" sldId="2147476277"/>
            <ac:spMk id="2" creationId="{46896F60-7AA5-D762-1A54-7FB5D4D22E6A}"/>
          </ac:spMkLst>
        </pc:spChg>
        <pc:spChg chg="mod">
          <ac:chgData name="Ala-Juusela Mia" userId="4f65482b-5ef8-410a-b6ba-7f804eda5dda" providerId="ADAL" clId="{C4E4E13A-5477-43C9-9D0A-9ED36470C24D}" dt="2026-04-02T12:00:15.389" v="1018" actId="12"/>
          <ac:spMkLst>
            <pc:docMk/>
            <pc:sldMk cId="3761941418" sldId="2147476277"/>
            <ac:spMk id="3" creationId="{C8E58B2A-C24D-FC93-1E14-22F2006AC7AC}"/>
          </ac:spMkLst>
        </pc:spChg>
      </pc:sldChg>
      <pc:sldChg chg="modSp add mod">
        <pc:chgData name="Ala-Juusela Mia" userId="4f65482b-5ef8-410a-b6ba-7f804eda5dda" providerId="ADAL" clId="{C4E4E13A-5477-43C9-9D0A-9ED36470C24D}" dt="2026-04-02T12:19:20.103" v="1173" actId="12"/>
        <pc:sldMkLst>
          <pc:docMk/>
          <pc:sldMk cId="2078738131" sldId="2147476278"/>
        </pc:sldMkLst>
        <pc:spChg chg="mod">
          <ac:chgData name="Ala-Juusela Mia" userId="4f65482b-5ef8-410a-b6ba-7f804eda5dda" providerId="ADAL" clId="{C4E4E13A-5477-43C9-9D0A-9ED36470C24D}" dt="2026-04-02T12:05:25.889" v="1053" actId="207"/>
          <ac:spMkLst>
            <pc:docMk/>
            <pc:sldMk cId="2078738131" sldId="2147476278"/>
            <ac:spMk id="2" creationId="{A99BC42F-1C4D-A582-05E6-582FFBD476C8}"/>
          </ac:spMkLst>
        </pc:spChg>
        <pc:spChg chg="mod">
          <ac:chgData name="Ala-Juusela Mia" userId="4f65482b-5ef8-410a-b6ba-7f804eda5dda" providerId="ADAL" clId="{C4E4E13A-5477-43C9-9D0A-9ED36470C24D}" dt="2026-04-02T12:19:20.103" v="1173" actId="12"/>
          <ac:spMkLst>
            <pc:docMk/>
            <pc:sldMk cId="2078738131" sldId="2147476278"/>
            <ac:spMk id="3" creationId="{2E26BCA8-5D06-3805-82CE-2A776BF2E61A}"/>
          </ac:spMkLst>
        </pc:spChg>
        <pc:spChg chg="mod">
          <ac:chgData name="Ala-Juusela Mia" userId="4f65482b-5ef8-410a-b6ba-7f804eda5dda" providerId="ADAL" clId="{C4E4E13A-5477-43C9-9D0A-9ED36470C24D}" dt="2026-04-02T11:57:00.932" v="992" actId="1036"/>
          <ac:spMkLst>
            <pc:docMk/>
            <pc:sldMk cId="2078738131" sldId="2147476278"/>
            <ac:spMk id="4" creationId="{E92243DB-DEE1-ED4D-A0B4-D1B0E939F149}"/>
          </ac:spMkLst>
        </pc:spChg>
      </pc:sldChg>
      <pc:sldChg chg="modSp add mod">
        <pc:chgData name="Ala-Juusela Mia" userId="4f65482b-5ef8-410a-b6ba-7f804eda5dda" providerId="ADAL" clId="{C4E4E13A-5477-43C9-9D0A-9ED36470C24D}" dt="2026-04-02T12:18:52.235" v="1169" actId="12"/>
        <pc:sldMkLst>
          <pc:docMk/>
          <pc:sldMk cId="3774401656" sldId="2147476279"/>
        </pc:sldMkLst>
        <pc:spChg chg="mod">
          <ac:chgData name="Ala-Juusela Mia" userId="4f65482b-5ef8-410a-b6ba-7f804eda5dda" providerId="ADAL" clId="{C4E4E13A-5477-43C9-9D0A-9ED36470C24D}" dt="2026-04-02T12:05:33.960" v="1054" actId="403"/>
          <ac:spMkLst>
            <pc:docMk/>
            <pc:sldMk cId="3774401656" sldId="2147476279"/>
            <ac:spMk id="2" creationId="{90F48357-B23F-8C93-BFBD-63CA903D3D72}"/>
          </ac:spMkLst>
        </pc:spChg>
        <pc:spChg chg="mod">
          <ac:chgData name="Ala-Juusela Mia" userId="4f65482b-5ef8-410a-b6ba-7f804eda5dda" providerId="ADAL" clId="{C4E4E13A-5477-43C9-9D0A-9ED36470C24D}" dt="2026-04-02T12:18:52.235" v="1169" actId="12"/>
          <ac:spMkLst>
            <pc:docMk/>
            <pc:sldMk cId="3774401656" sldId="2147476279"/>
            <ac:spMk id="3" creationId="{3F5715D5-49BB-B1FA-27D0-B7361D5737AA}"/>
          </ac:spMkLst>
        </pc:spChg>
      </pc:sldChg>
      <pc:sldChg chg="addSp delSp modSp add mod ord">
        <pc:chgData name="Ala-Juusela Mia" userId="4f65482b-5ef8-410a-b6ba-7f804eda5dda" providerId="ADAL" clId="{C4E4E13A-5477-43C9-9D0A-9ED36470C24D}" dt="2026-04-02T11:24:58.037" v="681"/>
        <pc:sldMkLst>
          <pc:docMk/>
          <pc:sldMk cId="3804813991" sldId="2147476280"/>
        </pc:sldMkLst>
        <pc:spChg chg="del mod">
          <ac:chgData name="Ala-Juusela Mia" userId="4f65482b-5ef8-410a-b6ba-7f804eda5dda" providerId="ADAL" clId="{C4E4E13A-5477-43C9-9D0A-9ED36470C24D}" dt="2026-04-02T11:22:43.110" v="671" actId="478"/>
          <ac:spMkLst>
            <pc:docMk/>
            <pc:sldMk cId="3804813991" sldId="2147476280"/>
            <ac:spMk id="2" creationId="{65FAB5C9-073A-C2F4-C83A-AA8742A17323}"/>
          </ac:spMkLst>
        </pc:spChg>
        <pc:spChg chg="add mod">
          <ac:chgData name="Ala-Juusela Mia" userId="4f65482b-5ef8-410a-b6ba-7f804eda5dda" providerId="ADAL" clId="{C4E4E13A-5477-43C9-9D0A-9ED36470C24D}" dt="2026-04-02T11:22:43.110" v="671" actId="478"/>
          <ac:spMkLst>
            <pc:docMk/>
            <pc:sldMk cId="3804813991" sldId="2147476280"/>
            <ac:spMk id="6" creationId="{6A153256-BBC4-D15B-D63D-DFB34EFA24BD}"/>
          </ac:spMkLst>
        </pc:spChg>
        <pc:picChg chg="add del mod">
          <ac:chgData name="Ala-Juusela Mia" userId="4f65482b-5ef8-410a-b6ba-7f804eda5dda" providerId="ADAL" clId="{C4E4E13A-5477-43C9-9D0A-9ED36470C24D}" dt="2026-04-02T11:22:40.238" v="670" actId="478"/>
          <ac:picMkLst>
            <pc:docMk/>
            <pc:sldMk cId="3804813991" sldId="2147476280"/>
            <ac:picMk id="4" creationId="{316F3EA4-791D-C57D-FD57-3D45CAD33749}"/>
          </ac:picMkLst>
        </pc:picChg>
        <pc:picChg chg="add mod">
          <ac:chgData name="Ala-Juusela Mia" userId="4f65482b-5ef8-410a-b6ba-7f804eda5dda" providerId="ADAL" clId="{C4E4E13A-5477-43C9-9D0A-9ED36470C24D}" dt="2026-04-02T11:23:01.619" v="674" actId="1076"/>
          <ac:picMkLst>
            <pc:docMk/>
            <pc:sldMk cId="3804813991" sldId="2147476280"/>
            <ac:picMk id="8" creationId="{018E8EE7-82BF-3445-F950-88CF22AE164A}"/>
          </ac:picMkLst>
        </pc:picChg>
        <pc:picChg chg="del">
          <ac:chgData name="Ala-Juusela Mia" userId="4f65482b-5ef8-410a-b6ba-7f804eda5dda" providerId="ADAL" clId="{C4E4E13A-5477-43C9-9D0A-9ED36470C24D}" dt="2026-04-02T11:21:42.312" v="666" actId="478"/>
          <ac:picMkLst>
            <pc:docMk/>
            <pc:sldMk cId="3804813991" sldId="2147476280"/>
            <ac:picMk id="15" creationId="{55BF09C4-2669-2914-DA46-E6BFD643F46B}"/>
          </ac:picMkLst>
        </pc:picChg>
        <pc:picChg chg="del">
          <ac:chgData name="Ala-Juusela Mia" userId="4f65482b-5ef8-410a-b6ba-7f804eda5dda" providerId="ADAL" clId="{C4E4E13A-5477-43C9-9D0A-9ED36470C24D}" dt="2026-04-02T11:20:06.037" v="665" actId="478"/>
          <ac:picMkLst>
            <pc:docMk/>
            <pc:sldMk cId="3804813991" sldId="2147476280"/>
            <ac:picMk id="17" creationId="{F7587B75-4541-9A10-61D0-B746714560C7}"/>
          </ac:picMkLst>
        </pc:picChg>
      </pc:sldChg>
      <pc:sldChg chg="addSp delSp modSp add mod">
        <pc:chgData name="Ala-Juusela Mia" userId="4f65482b-5ef8-410a-b6ba-7f804eda5dda" providerId="ADAL" clId="{C4E4E13A-5477-43C9-9D0A-9ED36470C24D}" dt="2026-04-02T12:56:47.632" v="1276" actId="14100"/>
        <pc:sldMkLst>
          <pc:docMk/>
          <pc:sldMk cId="1782506199" sldId="2147476281"/>
        </pc:sldMkLst>
        <pc:spChg chg="mod">
          <ac:chgData name="Ala-Juusela Mia" userId="4f65482b-5ef8-410a-b6ba-7f804eda5dda" providerId="ADAL" clId="{C4E4E13A-5477-43C9-9D0A-9ED36470C24D}" dt="2026-04-02T12:25:19.398" v="1245" actId="207"/>
          <ac:spMkLst>
            <pc:docMk/>
            <pc:sldMk cId="1782506199" sldId="2147476281"/>
            <ac:spMk id="2" creationId="{4D8F3723-C51D-3D49-7DCF-C76D176CBCA8}"/>
          </ac:spMkLst>
        </pc:spChg>
        <pc:spChg chg="mod">
          <ac:chgData name="Ala-Juusela Mia" userId="4f65482b-5ef8-410a-b6ba-7f804eda5dda" providerId="ADAL" clId="{C4E4E13A-5477-43C9-9D0A-9ED36470C24D}" dt="2026-04-02T12:56:47.632" v="1276" actId="14100"/>
          <ac:spMkLst>
            <pc:docMk/>
            <pc:sldMk cId="1782506199" sldId="2147476281"/>
            <ac:spMk id="5" creationId="{88D5EAE4-D95D-1A91-F323-DE4A6EEC3CD8}"/>
          </ac:spMkLst>
        </pc:spChg>
        <pc:picChg chg="add del mod">
          <ac:chgData name="Ala-Juusela Mia" userId="4f65482b-5ef8-410a-b6ba-7f804eda5dda" providerId="ADAL" clId="{C4E4E13A-5477-43C9-9D0A-9ED36470C24D}" dt="2026-04-02T12:56:41.097" v="1275" actId="478"/>
          <ac:picMkLst>
            <pc:docMk/>
            <pc:sldMk cId="1782506199" sldId="2147476281"/>
            <ac:picMk id="4" creationId="{CC2E0A51-CCEF-E2DB-F33D-47B84BA2BFC6}"/>
          </ac:picMkLst>
        </pc:picChg>
      </pc:sldChg>
      <pc:sldChg chg="add del">
        <pc:chgData name="Ala-Juusela Mia" userId="4f65482b-5ef8-410a-b6ba-7f804eda5dda" providerId="ADAL" clId="{C4E4E13A-5477-43C9-9D0A-9ED36470C24D}" dt="2026-04-02T12:51:16.380" v="1262" actId="2696"/>
        <pc:sldMkLst>
          <pc:docMk/>
          <pc:sldMk cId="2100544243" sldId="2147476282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022725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CBDC1C1-D704-46D1-A11C-256A93C4C65E}" type="datetimeFigureOut">
              <a:rPr lang="fi-FI" smtClean="0"/>
              <a:t>2.4.2026</a:t>
            </a:fld>
            <a:endParaRPr lang="fi-FI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81013" y="1279525"/>
            <a:ext cx="6140450" cy="34544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i-FI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9613" y="4926013"/>
            <a:ext cx="5683250" cy="40290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2185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022725" y="972185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01033F-DB4C-40BC-BB06-9CA4BD36501F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3425673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73959FB-2A25-F548-B25A-6738568300C2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26691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Key resilience-related concepts across a disruption timeline, from stability to antifragility, showing how each supports system performance before, during, and after disruptions.</a:t>
            </a:r>
            <a:endParaRPr lang="fi-FI" sz="1200" i="1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CBA5CA-BD04-1947-A7A3-FAC26FCC70E6}" type="slidenum">
              <a:rPr kumimoji="0" lang="en-B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B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30786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F2CAD2-EEE2-8BA5-A60D-5A7D1809C8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C12399A-480A-88B9-35FC-6D468126B3C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98450EE-ED0E-7945-0164-7052B0B81EE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Key resilience-related concepts across a disruption timeline, from stability to antifragility, showing how each supports system performance before, during, and after disruptions.</a:t>
            </a:r>
            <a:endParaRPr lang="fi-FI" sz="1200" i="1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fi-FI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3A8B1F1-9DCE-254F-6F30-16021643E2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CBA5CA-BD04-1947-A7A3-FAC26FCC70E6}" type="slidenum">
              <a:rPr kumimoji="0" lang="en-B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B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43746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254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3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2.emf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tarter City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B15939B-1EA9-49CD-B7AE-42CDF9FC1396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sz="24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E0DE9D-93EC-4504-8196-AFA4EA838235}"/>
              </a:ext>
            </a:extLst>
          </p:cNvPr>
          <p:cNvSpPr/>
          <p:nvPr userDrawn="1"/>
        </p:nvSpPr>
        <p:spPr>
          <a:xfrm>
            <a:off x="6096001" y="1362637"/>
            <a:ext cx="6096000" cy="417396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49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27999" y="2423997"/>
            <a:ext cx="5355208" cy="2640000"/>
          </a:xfrm>
        </p:spPr>
        <p:txBody>
          <a:bodyPr bIns="360000" anchor="b" anchorCtr="0"/>
          <a:lstStyle>
            <a:lvl1pPr>
              <a:defRPr sz="4000">
                <a:solidFill>
                  <a:srgbClr val="000000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5B5CA45-51C8-41AD-A83C-9C91FCE3E21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28000" y="5152603"/>
            <a:ext cx="960000" cy="378000"/>
          </a:xfrm>
        </p:spPr>
        <p:txBody>
          <a:bodyPr/>
          <a:lstStyle>
            <a:lvl1pPr>
              <a:defRPr b="1">
                <a:solidFill>
                  <a:srgbClr val="000000"/>
                </a:solidFill>
              </a:defRPr>
            </a:lvl1pPr>
          </a:lstStyle>
          <a:p>
            <a:fld id="{9D043EF3-7F37-485D-AD45-933C9831B24D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1F3AE7-5732-43E3-9ED8-7E460F8E52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488001" y="5152603"/>
            <a:ext cx="4388455" cy="384000"/>
          </a:xfrm>
        </p:spPr>
        <p:txBody>
          <a:bodyPr/>
          <a:lstStyle>
            <a:lvl1pPr algn="l">
              <a:defRPr>
                <a:solidFill>
                  <a:srgbClr val="000000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grpSp>
        <p:nvGrpSpPr>
          <p:cNvPr id="54" name="VTT_LogoStack_v3_16092019 pienempi koko">
            <a:extLst>
              <a:ext uri="{FF2B5EF4-FFF2-40B4-BE49-F238E27FC236}">
                <a16:creationId xmlns:a16="http://schemas.microsoft.com/office/drawing/2014/main" id="{6889D744-562F-428E-B46E-DF2EFB7C1123}"/>
              </a:ext>
            </a:extLst>
          </p:cNvPr>
          <p:cNvGrpSpPr/>
          <p:nvPr userDrawn="1"/>
        </p:nvGrpSpPr>
        <p:grpSpPr>
          <a:xfrm>
            <a:off x="10723817" y="1362636"/>
            <a:ext cx="1159391" cy="782400"/>
            <a:chOff x="7909204" y="1770762"/>
            <a:chExt cx="971550" cy="655638"/>
          </a:xfrm>
        </p:grpSpPr>
        <p:grpSp>
          <p:nvGrpSpPr>
            <p:cNvPr id="55" name="_VTT_logo_102019_01_white_on_orange" hidden="1">
              <a:extLst>
                <a:ext uri="{FF2B5EF4-FFF2-40B4-BE49-F238E27FC236}">
                  <a16:creationId xmlns:a16="http://schemas.microsoft.com/office/drawing/2014/main" id="{40F83A6E-521F-4EA5-AD06-0D377E201805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6" name="Box">
                <a:extLst>
                  <a:ext uri="{FF2B5EF4-FFF2-40B4-BE49-F238E27FC236}">
                    <a16:creationId xmlns:a16="http://schemas.microsoft.com/office/drawing/2014/main" id="{E481E7F1-F745-4B81-80C7-5C2EFD7E3E9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" name="T2">
                <a:extLst>
                  <a:ext uri="{FF2B5EF4-FFF2-40B4-BE49-F238E27FC236}">
                    <a16:creationId xmlns:a16="http://schemas.microsoft.com/office/drawing/2014/main" id="{175E01DB-9F22-4D37-BFCE-21363541C2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" name="T1">
                <a:extLst>
                  <a:ext uri="{FF2B5EF4-FFF2-40B4-BE49-F238E27FC236}">
                    <a16:creationId xmlns:a16="http://schemas.microsoft.com/office/drawing/2014/main" id="{CB5B7BD0-D8B8-49B2-813C-A118918CEA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" name="V">
                <a:extLst>
                  <a:ext uri="{FF2B5EF4-FFF2-40B4-BE49-F238E27FC236}">
                    <a16:creationId xmlns:a16="http://schemas.microsoft.com/office/drawing/2014/main" id="{5A3859DD-C7C7-4E43-86E0-1B0FCF3762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_VTT_logo_102019_02_white_on_black">
              <a:extLst>
                <a:ext uri="{FF2B5EF4-FFF2-40B4-BE49-F238E27FC236}">
                  <a16:creationId xmlns:a16="http://schemas.microsoft.com/office/drawing/2014/main" id="{BE789E09-3C77-42E8-9D02-E245FA0CE4A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2" name="Box">
                <a:extLst>
                  <a:ext uri="{FF2B5EF4-FFF2-40B4-BE49-F238E27FC236}">
                    <a16:creationId xmlns:a16="http://schemas.microsoft.com/office/drawing/2014/main" id="{51D08AD0-155D-4787-9A0D-F362E4BDAC5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" name="T2">
                <a:extLst>
                  <a:ext uri="{FF2B5EF4-FFF2-40B4-BE49-F238E27FC236}">
                    <a16:creationId xmlns:a16="http://schemas.microsoft.com/office/drawing/2014/main" id="{9FA7377B-F125-45BD-969F-007E57D01E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" name="T1">
                <a:extLst>
                  <a:ext uri="{FF2B5EF4-FFF2-40B4-BE49-F238E27FC236}">
                    <a16:creationId xmlns:a16="http://schemas.microsoft.com/office/drawing/2014/main" id="{758947A9-E3AE-45A9-AC63-316688A88D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" name="V">
                <a:extLst>
                  <a:ext uri="{FF2B5EF4-FFF2-40B4-BE49-F238E27FC236}">
                    <a16:creationId xmlns:a16="http://schemas.microsoft.com/office/drawing/2014/main" id="{37E685F7-FC58-4007-9B82-25AC70E70D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7" name="_VTT_logo_102019_03_white_on_blue" hidden="1">
              <a:extLst>
                <a:ext uri="{FF2B5EF4-FFF2-40B4-BE49-F238E27FC236}">
                  <a16:creationId xmlns:a16="http://schemas.microsoft.com/office/drawing/2014/main" id="{7D537F09-979D-4727-9E7C-96FFEFAB738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8" name="Box">
                <a:extLst>
                  <a:ext uri="{FF2B5EF4-FFF2-40B4-BE49-F238E27FC236}">
                    <a16:creationId xmlns:a16="http://schemas.microsoft.com/office/drawing/2014/main" id="{840F987E-7D13-4613-82A2-652E91EF444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" name="T2">
                <a:extLst>
                  <a:ext uri="{FF2B5EF4-FFF2-40B4-BE49-F238E27FC236}">
                    <a16:creationId xmlns:a16="http://schemas.microsoft.com/office/drawing/2014/main" id="{686D1E04-BBE5-4CA9-8E45-7F48BBDBB0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" name="T1">
                <a:extLst>
                  <a:ext uri="{FF2B5EF4-FFF2-40B4-BE49-F238E27FC236}">
                    <a16:creationId xmlns:a16="http://schemas.microsoft.com/office/drawing/2014/main" id="{A44DB7C3-E934-4FAD-9ACC-D6D6FC6F7E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" name="V">
                <a:extLst>
                  <a:ext uri="{FF2B5EF4-FFF2-40B4-BE49-F238E27FC236}">
                    <a16:creationId xmlns:a16="http://schemas.microsoft.com/office/drawing/2014/main" id="{47110265-E641-44CF-9EE6-7EB2A80418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8" name="_VTT_logo_102019_04_white_on_dark_grey" hidden="1">
              <a:extLst>
                <a:ext uri="{FF2B5EF4-FFF2-40B4-BE49-F238E27FC236}">
                  <a16:creationId xmlns:a16="http://schemas.microsoft.com/office/drawing/2014/main" id="{1E498825-C04E-46E7-BFA7-E20A04DF776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4" name="Box">
                <a:extLst>
                  <a:ext uri="{FF2B5EF4-FFF2-40B4-BE49-F238E27FC236}">
                    <a16:creationId xmlns:a16="http://schemas.microsoft.com/office/drawing/2014/main" id="{43A47DF8-9854-4AB9-BD3D-0569A42C3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" name="T2">
                <a:extLst>
                  <a:ext uri="{FF2B5EF4-FFF2-40B4-BE49-F238E27FC236}">
                    <a16:creationId xmlns:a16="http://schemas.microsoft.com/office/drawing/2014/main" id="{F18A56A6-49C8-4682-B7A9-2ABE4ECCE8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" name="T1">
                <a:extLst>
                  <a:ext uri="{FF2B5EF4-FFF2-40B4-BE49-F238E27FC236}">
                    <a16:creationId xmlns:a16="http://schemas.microsoft.com/office/drawing/2014/main" id="{B09830FA-B817-43D4-986B-5751AB1379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" name="V">
                <a:extLst>
                  <a:ext uri="{FF2B5EF4-FFF2-40B4-BE49-F238E27FC236}">
                    <a16:creationId xmlns:a16="http://schemas.microsoft.com/office/drawing/2014/main" id="{532B111A-67A1-45BE-91DC-AB0E3B6EFA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9" name="_VTT_logo_102019_05_dark_grey_on_white" hidden="1">
              <a:extLst>
                <a:ext uri="{FF2B5EF4-FFF2-40B4-BE49-F238E27FC236}">
                  <a16:creationId xmlns:a16="http://schemas.microsoft.com/office/drawing/2014/main" id="{32340944-6D89-43B8-8363-653ADEE6350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0" name="Box">
                <a:extLst>
                  <a:ext uri="{FF2B5EF4-FFF2-40B4-BE49-F238E27FC236}">
                    <a16:creationId xmlns:a16="http://schemas.microsoft.com/office/drawing/2014/main" id="{AC61D7F3-5B00-4C95-813F-8349369E9A4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" name="T2">
                <a:extLst>
                  <a:ext uri="{FF2B5EF4-FFF2-40B4-BE49-F238E27FC236}">
                    <a16:creationId xmlns:a16="http://schemas.microsoft.com/office/drawing/2014/main" id="{7D2F3C49-889D-4FF1-97B8-53F0599D04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" name="T1">
                <a:extLst>
                  <a:ext uri="{FF2B5EF4-FFF2-40B4-BE49-F238E27FC236}">
                    <a16:creationId xmlns:a16="http://schemas.microsoft.com/office/drawing/2014/main" id="{6C9FFD40-995A-44A4-90E3-2CBA39DE24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" name="V">
                <a:extLst>
                  <a:ext uri="{FF2B5EF4-FFF2-40B4-BE49-F238E27FC236}">
                    <a16:creationId xmlns:a16="http://schemas.microsoft.com/office/drawing/2014/main" id="{6CDEBBDA-BB23-4B20-BDC2-3637F37B17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0" name="_VTT_logo_102019_06_orange_blue_on_white" hidden="1">
              <a:extLst>
                <a:ext uri="{FF2B5EF4-FFF2-40B4-BE49-F238E27FC236}">
                  <a16:creationId xmlns:a16="http://schemas.microsoft.com/office/drawing/2014/main" id="{6F612B32-2559-4F08-90E9-13EC50636A2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6" name="Box">
                <a:extLst>
                  <a:ext uri="{FF2B5EF4-FFF2-40B4-BE49-F238E27FC236}">
                    <a16:creationId xmlns:a16="http://schemas.microsoft.com/office/drawing/2014/main" id="{9997C5C0-C04A-462C-B991-B366C7AE60B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" name="T2">
                <a:extLst>
                  <a:ext uri="{FF2B5EF4-FFF2-40B4-BE49-F238E27FC236}">
                    <a16:creationId xmlns:a16="http://schemas.microsoft.com/office/drawing/2014/main" id="{EF94B57E-05AB-4E70-8C3A-B7B958EA08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" name="T1">
                <a:extLst>
                  <a:ext uri="{FF2B5EF4-FFF2-40B4-BE49-F238E27FC236}">
                    <a16:creationId xmlns:a16="http://schemas.microsoft.com/office/drawing/2014/main" id="{CD056F72-F45C-4E67-8040-4FB948E5DB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" name="V">
                <a:extLst>
                  <a:ext uri="{FF2B5EF4-FFF2-40B4-BE49-F238E27FC236}">
                    <a16:creationId xmlns:a16="http://schemas.microsoft.com/office/drawing/2014/main" id="{F693D0CB-A74E-442F-8847-36C564B6BE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1" name="_VTT_logo_102019_07_blue_on_white" hidden="1">
              <a:extLst>
                <a:ext uri="{FF2B5EF4-FFF2-40B4-BE49-F238E27FC236}">
                  <a16:creationId xmlns:a16="http://schemas.microsoft.com/office/drawing/2014/main" id="{FA9F57F1-C560-4D9D-930D-712EFC8D68E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2" name="Box">
                <a:extLst>
                  <a:ext uri="{FF2B5EF4-FFF2-40B4-BE49-F238E27FC236}">
                    <a16:creationId xmlns:a16="http://schemas.microsoft.com/office/drawing/2014/main" id="{37B261BC-7EC9-4455-9644-8192B89E6C4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" name="T2">
                <a:extLst>
                  <a:ext uri="{FF2B5EF4-FFF2-40B4-BE49-F238E27FC236}">
                    <a16:creationId xmlns:a16="http://schemas.microsoft.com/office/drawing/2014/main" id="{B915B1F6-5947-4BA7-8E3D-DDEACB962D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T1">
                <a:extLst>
                  <a:ext uri="{FF2B5EF4-FFF2-40B4-BE49-F238E27FC236}">
                    <a16:creationId xmlns:a16="http://schemas.microsoft.com/office/drawing/2014/main" id="{48A11847-BB39-4B5F-93EA-1C82A2F03E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" name="V">
                <a:extLst>
                  <a:ext uri="{FF2B5EF4-FFF2-40B4-BE49-F238E27FC236}">
                    <a16:creationId xmlns:a16="http://schemas.microsoft.com/office/drawing/2014/main" id="{423C0471-728F-4A75-9F24-DB4F71A71E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2" name="_VTT_logo_102019_08_black_on_white" hidden="1">
              <a:extLst>
                <a:ext uri="{FF2B5EF4-FFF2-40B4-BE49-F238E27FC236}">
                  <a16:creationId xmlns:a16="http://schemas.microsoft.com/office/drawing/2014/main" id="{98502DAA-167D-4F11-9089-7FBB34BD774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68" name="Box">
                <a:extLst>
                  <a:ext uri="{FF2B5EF4-FFF2-40B4-BE49-F238E27FC236}">
                    <a16:creationId xmlns:a16="http://schemas.microsoft.com/office/drawing/2014/main" id="{BC4C7FEA-15CF-41F0-9899-A9613A43231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" name="T2">
                <a:extLst>
                  <a:ext uri="{FF2B5EF4-FFF2-40B4-BE49-F238E27FC236}">
                    <a16:creationId xmlns:a16="http://schemas.microsoft.com/office/drawing/2014/main" id="{C41DC861-750A-4E5E-9FDB-5B03335E69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" name="T1">
                <a:extLst>
                  <a:ext uri="{FF2B5EF4-FFF2-40B4-BE49-F238E27FC236}">
                    <a16:creationId xmlns:a16="http://schemas.microsoft.com/office/drawing/2014/main" id="{FC4C2684-2627-4771-9544-83F349D864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" name="V">
                <a:extLst>
                  <a:ext uri="{FF2B5EF4-FFF2-40B4-BE49-F238E27FC236}">
                    <a16:creationId xmlns:a16="http://schemas.microsoft.com/office/drawing/2014/main" id="{6E0CC0FF-C393-430F-8189-822149D65D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3" name="_VTT_logo_102019_09_orange_on_white" hidden="1">
              <a:extLst>
                <a:ext uri="{FF2B5EF4-FFF2-40B4-BE49-F238E27FC236}">
                  <a16:creationId xmlns:a16="http://schemas.microsoft.com/office/drawing/2014/main" id="{154616AC-F847-4F22-A9EC-00D1D023A4E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64" name="Box">
                <a:extLst>
                  <a:ext uri="{FF2B5EF4-FFF2-40B4-BE49-F238E27FC236}">
                    <a16:creationId xmlns:a16="http://schemas.microsoft.com/office/drawing/2014/main" id="{7B17E5D7-3CA3-43A9-9D0C-D94A4545FB2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" name="T2">
                <a:extLst>
                  <a:ext uri="{FF2B5EF4-FFF2-40B4-BE49-F238E27FC236}">
                    <a16:creationId xmlns:a16="http://schemas.microsoft.com/office/drawing/2014/main" id="{49D34E98-01B7-4102-9CB6-F4F43537FD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" name="T1">
                <a:extLst>
                  <a:ext uri="{FF2B5EF4-FFF2-40B4-BE49-F238E27FC236}">
                    <a16:creationId xmlns:a16="http://schemas.microsoft.com/office/drawing/2014/main" id="{BE19FEB8-5267-4AB6-B3E2-FA6D4AD290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" name="V">
                <a:extLst>
                  <a:ext uri="{FF2B5EF4-FFF2-40B4-BE49-F238E27FC236}">
                    <a16:creationId xmlns:a16="http://schemas.microsoft.com/office/drawing/2014/main" id="{876EE734-700E-458F-87FB-AB99937914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3320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999" y="782400"/>
            <a:ext cx="9264000" cy="993600"/>
          </a:xfrm>
        </p:spPr>
        <p:txBody>
          <a:bodyPr anchor="t" anchorCtr="0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26CF-1DBB-4D7B-8AF6-B17F844A1771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958849" y="2097601"/>
            <a:ext cx="3024000" cy="4056401"/>
          </a:xfrm>
        </p:spPr>
        <p:txBody>
          <a:bodyPr/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079175" y="2097601"/>
            <a:ext cx="3024000" cy="40564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7199500" y="2097600"/>
            <a:ext cx="3024000" cy="4056403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0" name="VTT_LogoStack_v3_16092019 pienempi koko">
            <a:extLst>
              <a:ext uri="{FF2B5EF4-FFF2-40B4-BE49-F238E27FC236}">
                <a16:creationId xmlns:a16="http://schemas.microsoft.com/office/drawing/2014/main" id="{A37F58D4-22A2-4499-932E-FB15EFA6C5A2}"/>
              </a:ext>
            </a:extLst>
          </p:cNvPr>
          <p:cNvGrpSpPr/>
          <p:nvPr userDrawn="1"/>
        </p:nvGrpSpPr>
        <p:grpSpPr>
          <a:xfrm>
            <a:off x="10724687" y="1"/>
            <a:ext cx="1159391" cy="782400"/>
            <a:chOff x="7909204" y="1770762"/>
            <a:chExt cx="971550" cy="655638"/>
          </a:xfrm>
        </p:grpSpPr>
        <p:grpSp>
          <p:nvGrpSpPr>
            <p:cNvPr id="11" name="_VTT_logo_102019_01_white_on_orange">
              <a:extLst>
                <a:ext uri="{FF2B5EF4-FFF2-40B4-BE49-F238E27FC236}">
                  <a16:creationId xmlns:a16="http://schemas.microsoft.com/office/drawing/2014/main" id="{C89EE78B-249B-4D44-92A5-5AD10C5DC0B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2" name="Box">
                <a:extLst>
                  <a:ext uri="{FF2B5EF4-FFF2-40B4-BE49-F238E27FC236}">
                    <a16:creationId xmlns:a16="http://schemas.microsoft.com/office/drawing/2014/main" id="{47D85D1C-6CEE-4654-8741-B24ED0B3F8E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2">
                <a:extLst>
                  <a:ext uri="{FF2B5EF4-FFF2-40B4-BE49-F238E27FC236}">
                    <a16:creationId xmlns:a16="http://schemas.microsoft.com/office/drawing/2014/main" id="{C1228D1B-4379-4B8C-9618-C897825B33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T1">
                <a:extLst>
                  <a:ext uri="{FF2B5EF4-FFF2-40B4-BE49-F238E27FC236}">
                    <a16:creationId xmlns:a16="http://schemas.microsoft.com/office/drawing/2014/main" id="{46829BA7-67A1-44AE-B2A3-A52EAC191B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V">
                <a:extLst>
                  <a:ext uri="{FF2B5EF4-FFF2-40B4-BE49-F238E27FC236}">
                    <a16:creationId xmlns:a16="http://schemas.microsoft.com/office/drawing/2014/main" id="{F4B356A7-C231-47BF-9DF9-CA22E4CC68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2_white_on_black" hidden="1">
              <a:extLst>
                <a:ext uri="{FF2B5EF4-FFF2-40B4-BE49-F238E27FC236}">
                  <a16:creationId xmlns:a16="http://schemas.microsoft.com/office/drawing/2014/main" id="{7F83D02F-CED4-4446-894B-666F1AD0A70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8" name="Box">
                <a:extLst>
                  <a:ext uri="{FF2B5EF4-FFF2-40B4-BE49-F238E27FC236}">
                    <a16:creationId xmlns:a16="http://schemas.microsoft.com/office/drawing/2014/main" id="{CF155BC2-AA14-4F3B-9A03-9A1DDD179DD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2">
                <a:extLst>
                  <a:ext uri="{FF2B5EF4-FFF2-40B4-BE49-F238E27FC236}">
                    <a16:creationId xmlns:a16="http://schemas.microsoft.com/office/drawing/2014/main" id="{45423190-72EF-4029-8666-ED436CE1FE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T1">
                <a:extLst>
                  <a:ext uri="{FF2B5EF4-FFF2-40B4-BE49-F238E27FC236}">
                    <a16:creationId xmlns:a16="http://schemas.microsoft.com/office/drawing/2014/main" id="{3388C877-7254-4820-870A-69ECADAC30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V">
                <a:extLst>
                  <a:ext uri="{FF2B5EF4-FFF2-40B4-BE49-F238E27FC236}">
                    <a16:creationId xmlns:a16="http://schemas.microsoft.com/office/drawing/2014/main" id="{D8C416E0-7380-4ABD-89B3-4001488C9B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3_white_on_blue" hidden="1">
              <a:extLst>
                <a:ext uri="{FF2B5EF4-FFF2-40B4-BE49-F238E27FC236}">
                  <a16:creationId xmlns:a16="http://schemas.microsoft.com/office/drawing/2014/main" id="{550A0593-589D-487E-87FE-65201453DB5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4" name="Box">
                <a:extLst>
                  <a:ext uri="{FF2B5EF4-FFF2-40B4-BE49-F238E27FC236}">
                    <a16:creationId xmlns:a16="http://schemas.microsoft.com/office/drawing/2014/main" id="{88E0A980-2E02-4316-B632-24A6922976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2">
                <a:extLst>
                  <a:ext uri="{FF2B5EF4-FFF2-40B4-BE49-F238E27FC236}">
                    <a16:creationId xmlns:a16="http://schemas.microsoft.com/office/drawing/2014/main" id="{045E1BC9-78B6-4FD1-9A01-4D94A22735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T1">
                <a:extLst>
                  <a:ext uri="{FF2B5EF4-FFF2-40B4-BE49-F238E27FC236}">
                    <a16:creationId xmlns:a16="http://schemas.microsoft.com/office/drawing/2014/main" id="{1BEBB62C-42F0-4F64-8E5D-48134F1929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V">
                <a:extLst>
                  <a:ext uri="{FF2B5EF4-FFF2-40B4-BE49-F238E27FC236}">
                    <a16:creationId xmlns:a16="http://schemas.microsoft.com/office/drawing/2014/main" id="{49DCC809-7898-471B-A19E-BE2234722A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4_white_on_dark_grey" hidden="1">
              <a:extLst>
                <a:ext uri="{FF2B5EF4-FFF2-40B4-BE49-F238E27FC236}">
                  <a16:creationId xmlns:a16="http://schemas.microsoft.com/office/drawing/2014/main" id="{13452D21-CA40-4AAD-9EE7-620FB6A1F6D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0" name="Box">
                <a:extLst>
                  <a:ext uri="{FF2B5EF4-FFF2-40B4-BE49-F238E27FC236}">
                    <a16:creationId xmlns:a16="http://schemas.microsoft.com/office/drawing/2014/main" id="{A0E97A34-5D31-4C55-8BE3-90B2A6C434E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2">
                <a:extLst>
                  <a:ext uri="{FF2B5EF4-FFF2-40B4-BE49-F238E27FC236}">
                    <a16:creationId xmlns:a16="http://schemas.microsoft.com/office/drawing/2014/main" id="{BD8D42FD-6495-4C2D-8888-67D56ED4BC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T1">
                <a:extLst>
                  <a:ext uri="{FF2B5EF4-FFF2-40B4-BE49-F238E27FC236}">
                    <a16:creationId xmlns:a16="http://schemas.microsoft.com/office/drawing/2014/main" id="{EB9AEB7D-EC6A-4055-92B7-61CF05AEDA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V">
                <a:extLst>
                  <a:ext uri="{FF2B5EF4-FFF2-40B4-BE49-F238E27FC236}">
                    <a16:creationId xmlns:a16="http://schemas.microsoft.com/office/drawing/2014/main" id="{828AFEE7-5E62-43D7-A074-98EA8C7F80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5_dark_grey_on_white" hidden="1">
              <a:extLst>
                <a:ext uri="{FF2B5EF4-FFF2-40B4-BE49-F238E27FC236}">
                  <a16:creationId xmlns:a16="http://schemas.microsoft.com/office/drawing/2014/main" id="{5B493966-5F1B-46B6-B1FD-0BDB109DB37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6" name="Box">
                <a:extLst>
                  <a:ext uri="{FF2B5EF4-FFF2-40B4-BE49-F238E27FC236}">
                    <a16:creationId xmlns:a16="http://schemas.microsoft.com/office/drawing/2014/main" id="{620B63F7-19A9-408C-8FEF-0C4BD8591418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2">
                <a:extLst>
                  <a:ext uri="{FF2B5EF4-FFF2-40B4-BE49-F238E27FC236}">
                    <a16:creationId xmlns:a16="http://schemas.microsoft.com/office/drawing/2014/main" id="{3A756868-6202-4DB9-AD66-F7F5CBF6C0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T1">
                <a:extLst>
                  <a:ext uri="{FF2B5EF4-FFF2-40B4-BE49-F238E27FC236}">
                    <a16:creationId xmlns:a16="http://schemas.microsoft.com/office/drawing/2014/main" id="{93072697-C041-4D48-908E-AAF420BE52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V">
                <a:extLst>
                  <a:ext uri="{FF2B5EF4-FFF2-40B4-BE49-F238E27FC236}">
                    <a16:creationId xmlns:a16="http://schemas.microsoft.com/office/drawing/2014/main" id="{45A80B30-08A5-4CDD-B3F9-F760633CE8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6_orange_blue_on_white" hidden="1">
              <a:extLst>
                <a:ext uri="{FF2B5EF4-FFF2-40B4-BE49-F238E27FC236}">
                  <a16:creationId xmlns:a16="http://schemas.microsoft.com/office/drawing/2014/main" id="{8FF339DA-6D1E-4DFA-AFBB-6C8ADC05597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2" name="Box">
                <a:extLst>
                  <a:ext uri="{FF2B5EF4-FFF2-40B4-BE49-F238E27FC236}">
                    <a16:creationId xmlns:a16="http://schemas.microsoft.com/office/drawing/2014/main" id="{BA3ABA61-436D-404C-8F0D-33022982926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2">
                <a:extLst>
                  <a:ext uri="{FF2B5EF4-FFF2-40B4-BE49-F238E27FC236}">
                    <a16:creationId xmlns:a16="http://schemas.microsoft.com/office/drawing/2014/main" id="{E48C2AF2-C651-4C70-AB8C-4B8406B7F9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T1">
                <a:extLst>
                  <a:ext uri="{FF2B5EF4-FFF2-40B4-BE49-F238E27FC236}">
                    <a16:creationId xmlns:a16="http://schemas.microsoft.com/office/drawing/2014/main" id="{92443374-C6C2-4F15-B138-C57092C227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V">
                <a:extLst>
                  <a:ext uri="{FF2B5EF4-FFF2-40B4-BE49-F238E27FC236}">
                    <a16:creationId xmlns:a16="http://schemas.microsoft.com/office/drawing/2014/main" id="{886D1FD4-A213-49F6-BA34-18E129B70A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7_blue_on_white" hidden="1">
              <a:extLst>
                <a:ext uri="{FF2B5EF4-FFF2-40B4-BE49-F238E27FC236}">
                  <a16:creationId xmlns:a16="http://schemas.microsoft.com/office/drawing/2014/main" id="{C34F9A52-3AB3-426D-AC26-FA0CC42856D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8" name="Box">
                <a:extLst>
                  <a:ext uri="{FF2B5EF4-FFF2-40B4-BE49-F238E27FC236}">
                    <a16:creationId xmlns:a16="http://schemas.microsoft.com/office/drawing/2014/main" id="{890477F7-0F34-4634-9687-D8640CB22B4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2">
                <a:extLst>
                  <a:ext uri="{FF2B5EF4-FFF2-40B4-BE49-F238E27FC236}">
                    <a16:creationId xmlns:a16="http://schemas.microsoft.com/office/drawing/2014/main" id="{306C333F-AC38-4038-BA64-81DCFEC334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T1">
                <a:extLst>
                  <a:ext uri="{FF2B5EF4-FFF2-40B4-BE49-F238E27FC236}">
                    <a16:creationId xmlns:a16="http://schemas.microsoft.com/office/drawing/2014/main" id="{C2F381E8-4B95-4B4E-9EF4-E08051F4D5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V">
                <a:extLst>
                  <a:ext uri="{FF2B5EF4-FFF2-40B4-BE49-F238E27FC236}">
                    <a16:creationId xmlns:a16="http://schemas.microsoft.com/office/drawing/2014/main" id="{228DDCE8-81A4-4D33-8551-D7C2462C96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8_black_on_white" hidden="1">
              <a:extLst>
                <a:ext uri="{FF2B5EF4-FFF2-40B4-BE49-F238E27FC236}">
                  <a16:creationId xmlns:a16="http://schemas.microsoft.com/office/drawing/2014/main" id="{A2FBE641-1782-4E91-A2D9-8CFD8C16333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4" name="Box">
                <a:extLst>
                  <a:ext uri="{FF2B5EF4-FFF2-40B4-BE49-F238E27FC236}">
                    <a16:creationId xmlns:a16="http://schemas.microsoft.com/office/drawing/2014/main" id="{B031DA56-4885-4A36-AE3A-4BF458F41C1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2">
                <a:extLst>
                  <a:ext uri="{FF2B5EF4-FFF2-40B4-BE49-F238E27FC236}">
                    <a16:creationId xmlns:a16="http://schemas.microsoft.com/office/drawing/2014/main" id="{80592F3B-4A09-4835-8FCC-06981F6680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T1">
                <a:extLst>
                  <a:ext uri="{FF2B5EF4-FFF2-40B4-BE49-F238E27FC236}">
                    <a16:creationId xmlns:a16="http://schemas.microsoft.com/office/drawing/2014/main" id="{6F0CFA53-5151-4FC6-97C7-F595EF812A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V">
                <a:extLst>
                  <a:ext uri="{FF2B5EF4-FFF2-40B4-BE49-F238E27FC236}">
                    <a16:creationId xmlns:a16="http://schemas.microsoft.com/office/drawing/2014/main" id="{07654C80-54A2-4F95-93D5-B134BC63A7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9_orange_on_white" hidden="1">
              <a:extLst>
                <a:ext uri="{FF2B5EF4-FFF2-40B4-BE49-F238E27FC236}">
                  <a16:creationId xmlns:a16="http://schemas.microsoft.com/office/drawing/2014/main" id="{D9808156-3DDD-4F99-BBBD-3F9F7FC1E91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0" name="Box">
                <a:extLst>
                  <a:ext uri="{FF2B5EF4-FFF2-40B4-BE49-F238E27FC236}">
                    <a16:creationId xmlns:a16="http://schemas.microsoft.com/office/drawing/2014/main" id="{EE25C053-3A29-4EC1-AAC9-C04BB73BBCB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2">
                <a:extLst>
                  <a:ext uri="{FF2B5EF4-FFF2-40B4-BE49-F238E27FC236}">
                    <a16:creationId xmlns:a16="http://schemas.microsoft.com/office/drawing/2014/main" id="{699A4584-33BB-4763-9D2F-25724D91C3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T1">
                <a:extLst>
                  <a:ext uri="{FF2B5EF4-FFF2-40B4-BE49-F238E27FC236}">
                    <a16:creationId xmlns:a16="http://schemas.microsoft.com/office/drawing/2014/main" id="{916BE899-B237-4528-AE6E-A5755ACC3D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V">
                <a:extLst>
                  <a:ext uri="{FF2B5EF4-FFF2-40B4-BE49-F238E27FC236}">
                    <a16:creationId xmlns:a16="http://schemas.microsoft.com/office/drawing/2014/main" id="{D163EC76-C476-4E40-ADC7-C81A56189D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2645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D666E8-27DD-4902-9F77-9A231612CD1F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6" name="VTT_LogoStack_v3_16092019 pienempi koko">
            <a:extLst>
              <a:ext uri="{FF2B5EF4-FFF2-40B4-BE49-F238E27FC236}">
                <a16:creationId xmlns:a16="http://schemas.microsoft.com/office/drawing/2014/main" id="{F2F5C000-215B-45BB-A043-A737546493C7}"/>
              </a:ext>
            </a:extLst>
          </p:cNvPr>
          <p:cNvGrpSpPr/>
          <p:nvPr userDrawn="1"/>
        </p:nvGrpSpPr>
        <p:grpSpPr>
          <a:xfrm>
            <a:off x="10724687" y="1"/>
            <a:ext cx="1159391" cy="782400"/>
            <a:chOff x="7909204" y="1770762"/>
            <a:chExt cx="971550" cy="655638"/>
          </a:xfrm>
        </p:grpSpPr>
        <p:grpSp>
          <p:nvGrpSpPr>
            <p:cNvPr id="7" name="_VTT_logo_102019_01_white_on_orange">
              <a:extLst>
                <a:ext uri="{FF2B5EF4-FFF2-40B4-BE49-F238E27FC236}">
                  <a16:creationId xmlns:a16="http://schemas.microsoft.com/office/drawing/2014/main" id="{9934189E-E112-4E8B-8CC5-7CEB9744426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1" name="Box">
                <a:extLst>
                  <a:ext uri="{FF2B5EF4-FFF2-40B4-BE49-F238E27FC236}">
                    <a16:creationId xmlns:a16="http://schemas.microsoft.com/office/drawing/2014/main" id="{D83E3511-87CD-41C9-9E2A-2DBD58B4956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2">
                <a:extLst>
                  <a:ext uri="{FF2B5EF4-FFF2-40B4-BE49-F238E27FC236}">
                    <a16:creationId xmlns:a16="http://schemas.microsoft.com/office/drawing/2014/main" id="{5BEE87E9-4DC8-415F-9739-FF00307FA4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1">
                <a:extLst>
                  <a:ext uri="{FF2B5EF4-FFF2-40B4-BE49-F238E27FC236}">
                    <a16:creationId xmlns:a16="http://schemas.microsoft.com/office/drawing/2014/main" id="{1B58C296-4DE2-4587-B039-CEDCC86C29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V">
                <a:extLst>
                  <a:ext uri="{FF2B5EF4-FFF2-40B4-BE49-F238E27FC236}">
                    <a16:creationId xmlns:a16="http://schemas.microsoft.com/office/drawing/2014/main" id="{994B2AAE-EC6B-4F88-A527-A97FF1CF31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_VTT_logo_102019_02_white_on_black" hidden="1">
              <a:extLst>
                <a:ext uri="{FF2B5EF4-FFF2-40B4-BE49-F238E27FC236}">
                  <a16:creationId xmlns:a16="http://schemas.microsoft.com/office/drawing/2014/main" id="{93C07F9F-6A91-42A2-8659-7C2033A19E35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7" name="Box">
                <a:extLst>
                  <a:ext uri="{FF2B5EF4-FFF2-40B4-BE49-F238E27FC236}">
                    <a16:creationId xmlns:a16="http://schemas.microsoft.com/office/drawing/2014/main" id="{AC01E7D7-DBBD-4AB8-AAD1-18C816A2350F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2">
                <a:extLst>
                  <a:ext uri="{FF2B5EF4-FFF2-40B4-BE49-F238E27FC236}">
                    <a16:creationId xmlns:a16="http://schemas.microsoft.com/office/drawing/2014/main" id="{D929E8D2-DFDD-45AD-8941-FD30E729B0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1">
                <a:extLst>
                  <a:ext uri="{FF2B5EF4-FFF2-40B4-BE49-F238E27FC236}">
                    <a16:creationId xmlns:a16="http://schemas.microsoft.com/office/drawing/2014/main" id="{BE973541-583C-4EAE-8EB5-2DB20C38C0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V">
                <a:extLst>
                  <a:ext uri="{FF2B5EF4-FFF2-40B4-BE49-F238E27FC236}">
                    <a16:creationId xmlns:a16="http://schemas.microsoft.com/office/drawing/2014/main" id="{F0F91987-C24E-4F66-B43C-276F4A5A8E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3_white_on_blue" hidden="1">
              <a:extLst>
                <a:ext uri="{FF2B5EF4-FFF2-40B4-BE49-F238E27FC236}">
                  <a16:creationId xmlns:a16="http://schemas.microsoft.com/office/drawing/2014/main" id="{012D5B37-4ED7-4746-86E5-17E13AE1CB8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3" name="Box">
                <a:extLst>
                  <a:ext uri="{FF2B5EF4-FFF2-40B4-BE49-F238E27FC236}">
                    <a16:creationId xmlns:a16="http://schemas.microsoft.com/office/drawing/2014/main" id="{5F074957-D5B3-49D7-B2E6-EDD3D6C0162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2">
                <a:extLst>
                  <a:ext uri="{FF2B5EF4-FFF2-40B4-BE49-F238E27FC236}">
                    <a16:creationId xmlns:a16="http://schemas.microsoft.com/office/drawing/2014/main" id="{F208F89A-4430-4BA9-BD94-5C94B51B0D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1">
                <a:extLst>
                  <a:ext uri="{FF2B5EF4-FFF2-40B4-BE49-F238E27FC236}">
                    <a16:creationId xmlns:a16="http://schemas.microsoft.com/office/drawing/2014/main" id="{11DB7D2E-2D0A-485F-A764-C7CA5118A1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V">
                <a:extLst>
                  <a:ext uri="{FF2B5EF4-FFF2-40B4-BE49-F238E27FC236}">
                    <a16:creationId xmlns:a16="http://schemas.microsoft.com/office/drawing/2014/main" id="{00769B10-D29C-4121-904B-00942A5AC4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4_white_on_dark_grey" hidden="1">
              <a:extLst>
                <a:ext uri="{FF2B5EF4-FFF2-40B4-BE49-F238E27FC236}">
                  <a16:creationId xmlns:a16="http://schemas.microsoft.com/office/drawing/2014/main" id="{26A696E7-1CE0-4366-8250-3D8752A7423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9" name="Box">
                <a:extLst>
                  <a:ext uri="{FF2B5EF4-FFF2-40B4-BE49-F238E27FC236}">
                    <a16:creationId xmlns:a16="http://schemas.microsoft.com/office/drawing/2014/main" id="{55128D97-4F0A-4022-A63E-7F9D4694269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2">
                <a:extLst>
                  <a:ext uri="{FF2B5EF4-FFF2-40B4-BE49-F238E27FC236}">
                    <a16:creationId xmlns:a16="http://schemas.microsoft.com/office/drawing/2014/main" id="{4F543580-ED9B-4A11-A6D2-67C160FF9C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1">
                <a:extLst>
                  <a:ext uri="{FF2B5EF4-FFF2-40B4-BE49-F238E27FC236}">
                    <a16:creationId xmlns:a16="http://schemas.microsoft.com/office/drawing/2014/main" id="{A057685D-5774-44E9-A687-7D1265E030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V">
                <a:extLst>
                  <a:ext uri="{FF2B5EF4-FFF2-40B4-BE49-F238E27FC236}">
                    <a16:creationId xmlns:a16="http://schemas.microsoft.com/office/drawing/2014/main" id="{765C59E4-E56C-4564-B427-000A9A1B7A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5_dark_grey_on_white" hidden="1">
              <a:extLst>
                <a:ext uri="{FF2B5EF4-FFF2-40B4-BE49-F238E27FC236}">
                  <a16:creationId xmlns:a16="http://schemas.microsoft.com/office/drawing/2014/main" id="{E27017F0-90AA-4277-A174-75B74647B7D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5" name="Box">
                <a:extLst>
                  <a:ext uri="{FF2B5EF4-FFF2-40B4-BE49-F238E27FC236}">
                    <a16:creationId xmlns:a16="http://schemas.microsoft.com/office/drawing/2014/main" id="{6D0AF0E7-57E1-459D-8753-C07EC145BA9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2">
                <a:extLst>
                  <a:ext uri="{FF2B5EF4-FFF2-40B4-BE49-F238E27FC236}">
                    <a16:creationId xmlns:a16="http://schemas.microsoft.com/office/drawing/2014/main" id="{2B1A1DAD-A712-4A72-900E-62E9B802C7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1">
                <a:extLst>
                  <a:ext uri="{FF2B5EF4-FFF2-40B4-BE49-F238E27FC236}">
                    <a16:creationId xmlns:a16="http://schemas.microsoft.com/office/drawing/2014/main" id="{4ADEFC7E-1430-4D7F-B9D4-52A29832D1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V">
                <a:extLst>
                  <a:ext uri="{FF2B5EF4-FFF2-40B4-BE49-F238E27FC236}">
                    <a16:creationId xmlns:a16="http://schemas.microsoft.com/office/drawing/2014/main" id="{C1926634-FDB8-463C-9F67-949C2A3B12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6_orange_blue_on_white" hidden="1">
              <a:extLst>
                <a:ext uri="{FF2B5EF4-FFF2-40B4-BE49-F238E27FC236}">
                  <a16:creationId xmlns:a16="http://schemas.microsoft.com/office/drawing/2014/main" id="{6EA9C193-60C6-47D0-8E73-7A01E47B6EE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1" name="Box">
                <a:extLst>
                  <a:ext uri="{FF2B5EF4-FFF2-40B4-BE49-F238E27FC236}">
                    <a16:creationId xmlns:a16="http://schemas.microsoft.com/office/drawing/2014/main" id="{D8772F69-F412-4F3D-9177-63F46C48238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2">
                <a:extLst>
                  <a:ext uri="{FF2B5EF4-FFF2-40B4-BE49-F238E27FC236}">
                    <a16:creationId xmlns:a16="http://schemas.microsoft.com/office/drawing/2014/main" id="{7B219A0F-F9D8-4398-B3F1-718D995457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1">
                <a:extLst>
                  <a:ext uri="{FF2B5EF4-FFF2-40B4-BE49-F238E27FC236}">
                    <a16:creationId xmlns:a16="http://schemas.microsoft.com/office/drawing/2014/main" id="{E2717F98-F21B-46E4-83FB-0C80E39988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V">
                <a:extLst>
                  <a:ext uri="{FF2B5EF4-FFF2-40B4-BE49-F238E27FC236}">
                    <a16:creationId xmlns:a16="http://schemas.microsoft.com/office/drawing/2014/main" id="{B6CEDF3A-3081-4536-A4BC-1059EC3B6F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7_blue_on_white" hidden="1">
              <a:extLst>
                <a:ext uri="{FF2B5EF4-FFF2-40B4-BE49-F238E27FC236}">
                  <a16:creationId xmlns:a16="http://schemas.microsoft.com/office/drawing/2014/main" id="{8B7CCE1E-A671-40CA-B955-11DC36472A7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7" name="Box">
                <a:extLst>
                  <a:ext uri="{FF2B5EF4-FFF2-40B4-BE49-F238E27FC236}">
                    <a16:creationId xmlns:a16="http://schemas.microsoft.com/office/drawing/2014/main" id="{DDA2C976-EAD4-472F-968B-192C07CD14B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2">
                <a:extLst>
                  <a:ext uri="{FF2B5EF4-FFF2-40B4-BE49-F238E27FC236}">
                    <a16:creationId xmlns:a16="http://schemas.microsoft.com/office/drawing/2014/main" id="{8AE40CF9-4819-41EF-B471-9A19018B14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1">
                <a:extLst>
                  <a:ext uri="{FF2B5EF4-FFF2-40B4-BE49-F238E27FC236}">
                    <a16:creationId xmlns:a16="http://schemas.microsoft.com/office/drawing/2014/main" id="{C174A28E-19D6-447F-A2A9-24F1AF957F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V">
                <a:extLst>
                  <a:ext uri="{FF2B5EF4-FFF2-40B4-BE49-F238E27FC236}">
                    <a16:creationId xmlns:a16="http://schemas.microsoft.com/office/drawing/2014/main" id="{0B43D9E7-D5B8-441A-A042-BB53172E92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8_black_on_white" hidden="1">
              <a:extLst>
                <a:ext uri="{FF2B5EF4-FFF2-40B4-BE49-F238E27FC236}">
                  <a16:creationId xmlns:a16="http://schemas.microsoft.com/office/drawing/2014/main" id="{0EAB0275-2451-46DC-8B39-FC893D0A837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3" name="Box">
                <a:extLst>
                  <a:ext uri="{FF2B5EF4-FFF2-40B4-BE49-F238E27FC236}">
                    <a16:creationId xmlns:a16="http://schemas.microsoft.com/office/drawing/2014/main" id="{624EE258-7A38-4E4B-855F-9ECE39E00C5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2">
                <a:extLst>
                  <a:ext uri="{FF2B5EF4-FFF2-40B4-BE49-F238E27FC236}">
                    <a16:creationId xmlns:a16="http://schemas.microsoft.com/office/drawing/2014/main" id="{D9BBEED6-06A4-45BF-9D88-C6F903B6D7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1">
                <a:extLst>
                  <a:ext uri="{FF2B5EF4-FFF2-40B4-BE49-F238E27FC236}">
                    <a16:creationId xmlns:a16="http://schemas.microsoft.com/office/drawing/2014/main" id="{5FC4DE49-1549-4176-B3C9-FDCD0230FA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V">
                <a:extLst>
                  <a:ext uri="{FF2B5EF4-FFF2-40B4-BE49-F238E27FC236}">
                    <a16:creationId xmlns:a16="http://schemas.microsoft.com/office/drawing/2014/main" id="{CF3E3E92-7310-4205-919D-19CC064727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9_orange_on_white" hidden="1">
              <a:extLst>
                <a:ext uri="{FF2B5EF4-FFF2-40B4-BE49-F238E27FC236}">
                  <a16:creationId xmlns:a16="http://schemas.microsoft.com/office/drawing/2014/main" id="{0B3FEAE6-D4D0-4DA5-B857-F40B1AB04215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9" name="Box">
                <a:extLst>
                  <a:ext uri="{FF2B5EF4-FFF2-40B4-BE49-F238E27FC236}">
                    <a16:creationId xmlns:a16="http://schemas.microsoft.com/office/drawing/2014/main" id="{08B53C99-3AEE-443E-816B-FD2917CEFB0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2">
                <a:extLst>
                  <a:ext uri="{FF2B5EF4-FFF2-40B4-BE49-F238E27FC236}">
                    <a16:creationId xmlns:a16="http://schemas.microsoft.com/office/drawing/2014/main" id="{BFFE0B90-818E-4D4B-B1CD-61E42B7EF1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1">
                <a:extLst>
                  <a:ext uri="{FF2B5EF4-FFF2-40B4-BE49-F238E27FC236}">
                    <a16:creationId xmlns:a16="http://schemas.microsoft.com/office/drawing/2014/main" id="{695EE4A0-90CF-4723-809B-D8289EEC64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V">
                <a:extLst>
                  <a:ext uri="{FF2B5EF4-FFF2-40B4-BE49-F238E27FC236}">
                    <a16:creationId xmlns:a16="http://schemas.microsoft.com/office/drawing/2014/main" id="{1AA0FB6C-CB05-44FB-9F72-1A154E18B9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7258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VTT_LogoStack_v3_16092019 pienempi koko">
            <a:extLst>
              <a:ext uri="{FF2B5EF4-FFF2-40B4-BE49-F238E27FC236}">
                <a16:creationId xmlns:a16="http://schemas.microsoft.com/office/drawing/2014/main" id="{A81587FA-63F2-4BC7-A7A3-921BB9BD5DB5}"/>
              </a:ext>
            </a:extLst>
          </p:cNvPr>
          <p:cNvGrpSpPr/>
          <p:nvPr userDrawn="1"/>
        </p:nvGrpSpPr>
        <p:grpSpPr>
          <a:xfrm>
            <a:off x="10724687" y="1"/>
            <a:ext cx="1159391" cy="782400"/>
            <a:chOff x="7909204" y="1770762"/>
            <a:chExt cx="971550" cy="655638"/>
          </a:xfrm>
        </p:grpSpPr>
        <p:grpSp>
          <p:nvGrpSpPr>
            <p:cNvPr id="11" name="_VTT_logo_102019_01_white_on_orange">
              <a:extLst>
                <a:ext uri="{FF2B5EF4-FFF2-40B4-BE49-F238E27FC236}">
                  <a16:creationId xmlns:a16="http://schemas.microsoft.com/office/drawing/2014/main" id="{AEEA1CEE-E96A-46D2-BB45-F49AB95B58D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2" name="Box">
                <a:extLst>
                  <a:ext uri="{FF2B5EF4-FFF2-40B4-BE49-F238E27FC236}">
                    <a16:creationId xmlns:a16="http://schemas.microsoft.com/office/drawing/2014/main" id="{FA744ED1-5EEB-432B-97B8-8A5B7DB1AE7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2">
                <a:extLst>
                  <a:ext uri="{FF2B5EF4-FFF2-40B4-BE49-F238E27FC236}">
                    <a16:creationId xmlns:a16="http://schemas.microsoft.com/office/drawing/2014/main" id="{1F8AF657-6D90-47BA-8178-DF7712714F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T1">
                <a:extLst>
                  <a:ext uri="{FF2B5EF4-FFF2-40B4-BE49-F238E27FC236}">
                    <a16:creationId xmlns:a16="http://schemas.microsoft.com/office/drawing/2014/main" id="{E23C9CE3-652A-48A4-9D6B-EB199F9C18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V">
                <a:extLst>
                  <a:ext uri="{FF2B5EF4-FFF2-40B4-BE49-F238E27FC236}">
                    <a16:creationId xmlns:a16="http://schemas.microsoft.com/office/drawing/2014/main" id="{D41568EE-7F31-463A-B085-7BFAA08C3D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2_white_on_black" hidden="1">
              <a:extLst>
                <a:ext uri="{FF2B5EF4-FFF2-40B4-BE49-F238E27FC236}">
                  <a16:creationId xmlns:a16="http://schemas.microsoft.com/office/drawing/2014/main" id="{C9382DBA-3164-44C4-96E9-A34223328B8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8" name="Box">
                <a:extLst>
                  <a:ext uri="{FF2B5EF4-FFF2-40B4-BE49-F238E27FC236}">
                    <a16:creationId xmlns:a16="http://schemas.microsoft.com/office/drawing/2014/main" id="{315BC4E6-1E72-473D-BCDF-DB24D7B3E12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2">
                <a:extLst>
                  <a:ext uri="{FF2B5EF4-FFF2-40B4-BE49-F238E27FC236}">
                    <a16:creationId xmlns:a16="http://schemas.microsoft.com/office/drawing/2014/main" id="{F6ABD77B-0E33-4A62-9025-A539390F44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T1">
                <a:extLst>
                  <a:ext uri="{FF2B5EF4-FFF2-40B4-BE49-F238E27FC236}">
                    <a16:creationId xmlns:a16="http://schemas.microsoft.com/office/drawing/2014/main" id="{3155022B-5D43-4BF1-B262-FE1078B75E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V">
                <a:extLst>
                  <a:ext uri="{FF2B5EF4-FFF2-40B4-BE49-F238E27FC236}">
                    <a16:creationId xmlns:a16="http://schemas.microsoft.com/office/drawing/2014/main" id="{9E4D86BC-6ECB-478C-A4A4-30D6847A9F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3_white_on_blue" hidden="1">
              <a:extLst>
                <a:ext uri="{FF2B5EF4-FFF2-40B4-BE49-F238E27FC236}">
                  <a16:creationId xmlns:a16="http://schemas.microsoft.com/office/drawing/2014/main" id="{B41D618D-9624-4674-87A3-5A9ACDA196C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4" name="Box">
                <a:extLst>
                  <a:ext uri="{FF2B5EF4-FFF2-40B4-BE49-F238E27FC236}">
                    <a16:creationId xmlns:a16="http://schemas.microsoft.com/office/drawing/2014/main" id="{D86C2F1C-9D5A-4074-931B-ADAB4503FBE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2">
                <a:extLst>
                  <a:ext uri="{FF2B5EF4-FFF2-40B4-BE49-F238E27FC236}">
                    <a16:creationId xmlns:a16="http://schemas.microsoft.com/office/drawing/2014/main" id="{4BA2102C-649E-4670-8569-544A5628ED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T1">
                <a:extLst>
                  <a:ext uri="{FF2B5EF4-FFF2-40B4-BE49-F238E27FC236}">
                    <a16:creationId xmlns:a16="http://schemas.microsoft.com/office/drawing/2014/main" id="{1667477E-AB2A-4F63-A329-2857464AFF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V">
                <a:extLst>
                  <a:ext uri="{FF2B5EF4-FFF2-40B4-BE49-F238E27FC236}">
                    <a16:creationId xmlns:a16="http://schemas.microsoft.com/office/drawing/2014/main" id="{08EDD4F9-7D10-4AD2-A49B-49CD92D770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4_white_on_dark_grey" hidden="1">
              <a:extLst>
                <a:ext uri="{FF2B5EF4-FFF2-40B4-BE49-F238E27FC236}">
                  <a16:creationId xmlns:a16="http://schemas.microsoft.com/office/drawing/2014/main" id="{8256DB62-1D9F-4B20-BC39-991620A1977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0" name="Box">
                <a:extLst>
                  <a:ext uri="{FF2B5EF4-FFF2-40B4-BE49-F238E27FC236}">
                    <a16:creationId xmlns:a16="http://schemas.microsoft.com/office/drawing/2014/main" id="{A6C6F4B1-F88C-446A-AD9D-29828257EF7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2">
                <a:extLst>
                  <a:ext uri="{FF2B5EF4-FFF2-40B4-BE49-F238E27FC236}">
                    <a16:creationId xmlns:a16="http://schemas.microsoft.com/office/drawing/2014/main" id="{E61582D7-204A-4C3E-90B1-E76CA62358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T1">
                <a:extLst>
                  <a:ext uri="{FF2B5EF4-FFF2-40B4-BE49-F238E27FC236}">
                    <a16:creationId xmlns:a16="http://schemas.microsoft.com/office/drawing/2014/main" id="{F91BEDA4-95FD-4A0F-8333-1C34DD56B9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V">
                <a:extLst>
                  <a:ext uri="{FF2B5EF4-FFF2-40B4-BE49-F238E27FC236}">
                    <a16:creationId xmlns:a16="http://schemas.microsoft.com/office/drawing/2014/main" id="{9259C8EF-AE96-4898-A383-AE5CA224C5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5_dark_grey_on_white" hidden="1">
              <a:extLst>
                <a:ext uri="{FF2B5EF4-FFF2-40B4-BE49-F238E27FC236}">
                  <a16:creationId xmlns:a16="http://schemas.microsoft.com/office/drawing/2014/main" id="{3B55F314-7E3C-4A2A-A568-69809732357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6" name="Box">
                <a:extLst>
                  <a:ext uri="{FF2B5EF4-FFF2-40B4-BE49-F238E27FC236}">
                    <a16:creationId xmlns:a16="http://schemas.microsoft.com/office/drawing/2014/main" id="{17D992E2-76BC-4A33-934C-E78159E4B6F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2">
                <a:extLst>
                  <a:ext uri="{FF2B5EF4-FFF2-40B4-BE49-F238E27FC236}">
                    <a16:creationId xmlns:a16="http://schemas.microsoft.com/office/drawing/2014/main" id="{10C17877-F1F7-435A-BCBC-0DD14E5E46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T1">
                <a:extLst>
                  <a:ext uri="{FF2B5EF4-FFF2-40B4-BE49-F238E27FC236}">
                    <a16:creationId xmlns:a16="http://schemas.microsoft.com/office/drawing/2014/main" id="{2CEB73A5-807D-47BF-839D-DFDAD2C2BC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V">
                <a:extLst>
                  <a:ext uri="{FF2B5EF4-FFF2-40B4-BE49-F238E27FC236}">
                    <a16:creationId xmlns:a16="http://schemas.microsoft.com/office/drawing/2014/main" id="{716E2D91-66B4-4FF6-8A83-946F2B3410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6_orange_blue_on_white" hidden="1">
              <a:extLst>
                <a:ext uri="{FF2B5EF4-FFF2-40B4-BE49-F238E27FC236}">
                  <a16:creationId xmlns:a16="http://schemas.microsoft.com/office/drawing/2014/main" id="{B3C11F12-2374-4823-BD57-B8C478EFC2C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2" name="Box">
                <a:extLst>
                  <a:ext uri="{FF2B5EF4-FFF2-40B4-BE49-F238E27FC236}">
                    <a16:creationId xmlns:a16="http://schemas.microsoft.com/office/drawing/2014/main" id="{6D581621-7B87-4CAD-89AF-4044CAB891E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2">
                <a:extLst>
                  <a:ext uri="{FF2B5EF4-FFF2-40B4-BE49-F238E27FC236}">
                    <a16:creationId xmlns:a16="http://schemas.microsoft.com/office/drawing/2014/main" id="{1643D284-87BE-4466-B40A-279C93B3C5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T1">
                <a:extLst>
                  <a:ext uri="{FF2B5EF4-FFF2-40B4-BE49-F238E27FC236}">
                    <a16:creationId xmlns:a16="http://schemas.microsoft.com/office/drawing/2014/main" id="{F6C6471A-BAAA-4E24-B3D1-B76B61A1D0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V">
                <a:extLst>
                  <a:ext uri="{FF2B5EF4-FFF2-40B4-BE49-F238E27FC236}">
                    <a16:creationId xmlns:a16="http://schemas.microsoft.com/office/drawing/2014/main" id="{B9708D2E-1BED-4169-937B-5EA0E6373D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7_blue_on_white" hidden="1">
              <a:extLst>
                <a:ext uri="{FF2B5EF4-FFF2-40B4-BE49-F238E27FC236}">
                  <a16:creationId xmlns:a16="http://schemas.microsoft.com/office/drawing/2014/main" id="{052B1FEF-1F0F-4FF5-AD4B-588C77F561A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8" name="Box">
                <a:extLst>
                  <a:ext uri="{FF2B5EF4-FFF2-40B4-BE49-F238E27FC236}">
                    <a16:creationId xmlns:a16="http://schemas.microsoft.com/office/drawing/2014/main" id="{9A92B69E-4D89-4905-9297-A9C345BDCBD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2">
                <a:extLst>
                  <a:ext uri="{FF2B5EF4-FFF2-40B4-BE49-F238E27FC236}">
                    <a16:creationId xmlns:a16="http://schemas.microsoft.com/office/drawing/2014/main" id="{260A1603-F6FB-460B-80AC-59DC768A81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T1">
                <a:extLst>
                  <a:ext uri="{FF2B5EF4-FFF2-40B4-BE49-F238E27FC236}">
                    <a16:creationId xmlns:a16="http://schemas.microsoft.com/office/drawing/2014/main" id="{DBEE48F4-948F-422E-8B90-B733D7E9DA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V">
                <a:extLst>
                  <a:ext uri="{FF2B5EF4-FFF2-40B4-BE49-F238E27FC236}">
                    <a16:creationId xmlns:a16="http://schemas.microsoft.com/office/drawing/2014/main" id="{D03BDA45-C786-4100-BE01-82B53E91EE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8_black_on_white" hidden="1">
              <a:extLst>
                <a:ext uri="{FF2B5EF4-FFF2-40B4-BE49-F238E27FC236}">
                  <a16:creationId xmlns:a16="http://schemas.microsoft.com/office/drawing/2014/main" id="{0AA192F8-E8EE-4F23-A33E-68183C7FE29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4" name="Box">
                <a:extLst>
                  <a:ext uri="{FF2B5EF4-FFF2-40B4-BE49-F238E27FC236}">
                    <a16:creationId xmlns:a16="http://schemas.microsoft.com/office/drawing/2014/main" id="{81B0E440-1A8B-4175-9862-E5586AE5D98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2">
                <a:extLst>
                  <a:ext uri="{FF2B5EF4-FFF2-40B4-BE49-F238E27FC236}">
                    <a16:creationId xmlns:a16="http://schemas.microsoft.com/office/drawing/2014/main" id="{2004D6C7-8918-43CF-95DF-A17CE535CD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T1">
                <a:extLst>
                  <a:ext uri="{FF2B5EF4-FFF2-40B4-BE49-F238E27FC236}">
                    <a16:creationId xmlns:a16="http://schemas.microsoft.com/office/drawing/2014/main" id="{41B862E0-D0ED-41C0-88DE-6B0B608F52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V">
                <a:extLst>
                  <a:ext uri="{FF2B5EF4-FFF2-40B4-BE49-F238E27FC236}">
                    <a16:creationId xmlns:a16="http://schemas.microsoft.com/office/drawing/2014/main" id="{A1766E77-9F79-48FC-B4A7-85B8ACC691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9_orange_on_white" hidden="1">
              <a:extLst>
                <a:ext uri="{FF2B5EF4-FFF2-40B4-BE49-F238E27FC236}">
                  <a16:creationId xmlns:a16="http://schemas.microsoft.com/office/drawing/2014/main" id="{1269D6C2-464D-40A5-9E43-79B4A5ED4A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0" name="Box">
                <a:extLst>
                  <a:ext uri="{FF2B5EF4-FFF2-40B4-BE49-F238E27FC236}">
                    <a16:creationId xmlns:a16="http://schemas.microsoft.com/office/drawing/2014/main" id="{71A35822-7CE4-4624-9CCC-7A3B0614057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2">
                <a:extLst>
                  <a:ext uri="{FF2B5EF4-FFF2-40B4-BE49-F238E27FC236}">
                    <a16:creationId xmlns:a16="http://schemas.microsoft.com/office/drawing/2014/main" id="{B7F0DBFB-C5B1-49C1-AB42-EF9DE6D17F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T1">
                <a:extLst>
                  <a:ext uri="{FF2B5EF4-FFF2-40B4-BE49-F238E27FC236}">
                    <a16:creationId xmlns:a16="http://schemas.microsoft.com/office/drawing/2014/main" id="{D58EA3CA-490D-4C28-8202-1FB02D82F8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V">
                <a:extLst>
                  <a:ext uri="{FF2B5EF4-FFF2-40B4-BE49-F238E27FC236}">
                    <a16:creationId xmlns:a16="http://schemas.microsoft.com/office/drawing/2014/main" id="{45B7E60A-3AA5-4FA1-B9B2-B7F53D7541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05157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24421" y="318135"/>
            <a:ext cx="10943167" cy="1195799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algn="l" defTabSz="4571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1" i="0" kern="1200" spc="0" dirty="0">
                <a:solidFill>
                  <a:srgbClr val="F06E00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10"/>
          <p:cNvSpPr>
            <a:spLocks noGrp="1"/>
          </p:cNvSpPr>
          <p:nvPr>
            <p:ph sz="quarter" idx="14"/>
          </p:nvPr>
        </p:nvSpPr>
        <p:spPr>
          <a:xfrm>
            <a:off x="624419" y="1513935"/>
            <a:ext cx="10943165" cy="4003300"/>
          </a:xfrm>
          <a:prstGeom prst="rect">
            <a:avLst/>
          </a:prstGeom>
        </p:spPr>
        <p:txBody>
          <a:bodyPr vert="horz" lIns="0" tIns="0" rIns="0" bIns="0"/>
          <a:lstStyle>
            <a:lvl1pPr marL="0" indent="0">
              <a:buNone/>
              <a:defRPr sz="2100" b="1">
                <a:latin typeface="+mj-lt"/>
              </a:defRPr>
            </a:lvl1pPr>
            <a:lvl2pPr marL="237594" indent="-212395">
              <a:buFont typeface="Arial"/>
              <a:buChar char="•"/>
              <a:defRPr sz="2000">
                <a:latin typeface="Georgia"/>
              </a:defRPr>
            </a:lvl2pPr>
            <a:lvl3pPr marL="460788" indent="-230394">
              <a:buFont typeface="Lucida Grande"/>
              <a:buChar char="-"/>
              <a:defRPr sz="1600" i="1">
                <a:latin typeface="Georgia"/>
                <a:cs typeface="Georgia"/>
              </a:defRPr>
            </a:lvl3pPr>
            <a:lvl4pPr marL="791980" indent="-194395">
              <a:buFont typeface="Arial"/>
              <a:buChar char="•"/>
              <a:defRPr sz="1400" baseline="0">
                <a:latin typeface="Georgia"/>
              </a:defRPr>
            </a:lvl4pPr>
            <a:lvl5pPr marL="1087173" indent="-228594">
              <a:buFont typeface="Courier New"/>
              <a:buChar char="o"/>
              <a:defRPr sz="1300" baseline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8" name="Slide Number Placeholder 14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EFD4B7-1CC6-864B-A72A-C978B70BBA9B}" type="slidenum">
              <a:rPr lang="fi-FI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  <p:grpSp>
        <p:nvGrpSpPr>
          <p:cNvPr id="3" name="VTT_LogoStack_v3_16092019 pienempi koko">
            <a:extLst>
              <a:ext uri="{FF2B5EF4-FFF2-40B4-BE49-F238E27FC236}">
                <a16:creationId xmlns:a16="http://schemas.microsoft.com/office/drawing/2014/main" id="{D720FFE1-E92F-FA51-A652-DEF0B8DA3DE9}"/>
              </a:ext>
            </a:extLst>
          </p:cNvPr>
          <p:cNvGrpSpPr/>
          <p:nvPr userDrawn="1"/>
        </p:nvGrpSpPr>
        <p:grpSpPr>
          <a:xfrm>
            <a:off x="10724689" y="1"/>
            <a:ext cx="1159391" cy="586800"/>
            <a:chOff x="7909204" y="1770762"/>
            <a:chExt cx="971550" cy="655638"/>
          </a:xfrm>
        </p:grpSpPr>
        <p:grpSp>
          <p:nvGrpSpPr>
            <p:cNvPr id="4" name="_VTT_logo_102019_01_white_on_orange">
              <a:extLst>
                <a:ext uri="{FF2B5EF4-FFF2-40B4-BE49-F238E27FC236}">
                  <a16:creationId xmlns:a16="http://schemas.microsoft.com/office/drawing/2014/main" id="{F4D31EA2-4314-602F-B34B-DA24776CDF4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1" name="Box">
                <a:extLst>
                  <a:ext uri="{FF2B5EF4-FFF2-40B4-BE49-F238E27FC236}">
                    <a16:creationId xmlns:a16="http://schemas.microsoft.com/office/drawing/2014/main" id="{954DFC0B-BA01-CB13-7060-889C5A62FE3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2">
                <a:extLst>
                  <a:ext uri="{FF2B5EF4-FFF2-40B4-BE49-F238E27FC236}">
                    <a16:creationId xmlns:a16="http://schemas.microsoft.com/office/drawing/2014/main" id="{79225F2D-E09F-9DE1-360E-C7EC1757BD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1">
                <a:extLst>
                  <a:ext uri="{FF2B5EF4-FFF2-40B4-BE49-F238E27FC236}">
                    <a16:creationId xmlns:a16="http://schemas.microsoft.com/office/drawing/2014/main" id="{A3EDC083-07C0-33F1-8D21-ACC47B8C3B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V">
                <a:extLst>
                  <a:ext uri="{FF2B5EF4-FFF2-40B4-BE49-F238E27FC236}">
                    <a16:creationId xmlns:a16="http://schemas.microsoft.com/office/drawing/2014/main" id="{DC0867AF-47B0-555A-142B-5A8ED186FC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" name="_VTT_logo_102019_02_white_on_black" hidden="1">
              <a:extLst>
                <a:ext uri="{FF2B5EF4-FFF2-40B4-BE49-F238E27FC236}">
                  <a16:creationId xmlns:a16="http://schemas.microsoft.com/office/drawing/2014/main" id="{EFA9A054-7B2B-2397-D021-63A93F5F442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7" name="Box">
                <a:extLst>
                  <a:ext uri="{FF2B5EF4-FFF2-40B4-BE49-F238E27FC236}">
                    <a16:creationId xmlns:a16="http://schemas.microsoft.com/office/drawing/2014/main" id="{344D620B-1B34-0547-E687-82AB897016E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2">
                <a:extLst>
                  <a:ext uri="{FF2B5EF4-FFF2-40B4-BE49-F238E27FC236}">
                    <a16:creationId xmlns:a16="http://schemas.microsoft.com/office/drawing/2014/main" id="{16D44A27-98F2-D574-3F43-A582F61344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1">
                <a:extLst>
                  <a:ext uri="{FF2B5EF4-FFF2-40B4-BE49-F238E27FC236}">
                    <a16:creationId xmlns:a16="http://schemas.microsoft.com/office/drawing/2014/main" id="{DD49D925-B663-69D9-F67A-58C44D5B50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V">
                <a:extLst>
                  <a:ext uri="{FF2B5EF4-FFF2-40B4-BE49-F238E27FC236}">
                    <a16:creationId xmlns:a16="http://schemas.microsoft.com/office/drawing/2014/main" id="{BEEB609C-3A20-F9AC-D4C6-531A46ABAA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_VTT_logo_102019_03_white_on_blue" hidden="1">
              <a:extLst>
                <a:ext uri="{FF2B5EF4-FFF2-40B4-BE49-F238E27FC236}">
                  <a16:creationId xmlns:a16="http://schemas.microsoft.com/office/drawing/2014/main" id="{4FD722F2-71EE-078B-2E60-D0F6A5DF5C0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3" name="Box">
                <a:extLst>
                  <a:ext uri="{FF2B5EF4-FFF2-40B4-BE49-F238E27FC236}">
                    <a16:creationId xmlns:a16="http://schemas.microsoft.com/office/drawing/2014/main" id="{9F6E3A6D-622D-9B6F-2036-F583A6C06F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2">
                <a:extLst>
                  <a:ext uri="{FF2B5EF4-FFF2-40B4-BE49-F238E27FC236}">
                    <a16:creationId xmlns:a16="http://schemas.microsoft.com/office/drawing/2014/main" id="{1AD5B1F3-7839-1D3F-8FA4-1B47961C6F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1">
                <a:extLst>
                  <a:ext uri="{FF2B5EF4-FFF2-40B4-BE49-F238E27FC236}">
                    <a16:creationId xmlns:a16="http://schemas.microsoft.com/office/drawing/2014/main" id="{BC14BB75-4552-CA70-7B90-D85BB2F64B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V">
                <a:extLst>
                  <a:ext uri="{FF2B5EF4-FFF2-40B4-BE49-F238E27FC236}">
                    <a16:creationId xmlns:a16="http://schemas.microsoft.com/office/drawing/2014/main" id="{7755F18D-52B7-6186-C51F-DFE7718C4E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4_white_on_dark_grey" hidden="1">
              <a:extLst>
                <a:ext uri="{FF2B5EF4-FFF2-40B4-BE49-F238E27FC236}">
                  <a16:creationId xmlns:a16="http://schemas.microsoft.com/office/drawing/2014/main" id="{5FE89A95-3438-9D7E-A386-5739B3DFB58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9" name="Box">
                <a:extLst>
                  <a:ext uri="{FF2B5EF4-FFF2-40B4-BE49-F238E27FC236}">
                    <a16:creationId xmlns:a16="http://schemas.microsoft.com/office/drawing/2014/main" id="{E985E763-275B-E731-0695-BE0835C076A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2">
                <a:extLst>
                  <a:ext uri="{FF2B5EF4-FFF2-40B4-BE49-F238E27FC236}">
                    <a16:creationId xmlns:a16="http://schemas.microsoft.com/office/drawing/2014/main" id="{5775A12A-A851-6127-4C85-DD3FB734D7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1">
                <a:extLst>
                  <a:ext uri="{FF2B5EF4-FFF2-40B4-BE49-F238E27FC236}">
                    <a16:creationId xmlns:a16="http://schemas.microsoft.com/office/drawing/2014/main" id="{F3EE50A4-8AB9-7112-A43C-168B4F9567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V">
                <a:extLst>
                  <a:ext uri="{FF2B5EF4-FFF2-40B4-BE49-F238E27FC236}">
                    <a16:creationId xmlns:a16="http://schemas.microsoft.com/office/drawing/2014/main" id="{3ACA5460-8958-DDF9-D298-CADFA937FA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5_dark_grey_on_white" hidden="1">
              <a:extLst>
                <a:ext uri="{FF2B5EF4-FFF2-40B4-BE49-F238E27FC236}">
                  <a16:creationId xmlns:a16="http://schemas.microsoft.com/office/drawing/2014/main" id="{24BCD84A-D69F-E80E-1D8D-52D63BDF970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5" name="Box">
                <a:extLst>
                  <a:ext uri="{FF2B5EF4-FFF2-40B4-BE49-F238E27FC236}">
                    <a16:creationId xmlns:a16="http://schemas.microsoft.com/office/drawing/2014/main" id="{9069A183-3551-009B-8CC9-5C84D0D3F2D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2">
                <a:extLst>
                  <a:ext uri="{FF2B5EF4-FFF2-40B4-BE49-F238E27FC236}">
                    <a16:creationId xmlns:a16="http://schemas.microsoft.com/office/drawing/2014/main" id="{C11B9C9B-39BD-7FF2-2FBC-11226EE080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1">
                <a:extLst>
                  <a:ext uri="{FF2B5EF4-FFF2-40B4-BE49-F238E27FC236}">
                    <a16:creationId xmlns:a16="http://schemas.microsoft.com/office/drawing/2014/main" id="{724B80D5-E280-3F3B-6032-3F9A8FF871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V">
                <a:extLst>
                  <a:ext uri="{FF2B5EF4-FFF2-40B4-BE49-F238E27FC236}">
                    <a16:creationId xmlns:a16="http://schemas.microsoft.com/office/drawing/2014/main" id="{11DE4451-35BE-8A90-BEAF-D5A488CA42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6_orange_blue_on_white" hidden="1">
              <a:extLst>
                <a:ext uri="{FF2B5EF4-FFF2-40B4-BE49-F238E27FC236}">
                  <a16:creationId xmlns:a16="http://schemas.microsoft.com/office/drawing/2014/main" id="{BCDECB65-2D02-BBAA-7099-535C4BD85A9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1" name="Box">
                <a:extLst>
                  <a:ext uri="{FF2B5EF4-FFF2-40B4-BE49-F238E27FC236}">
                    <a16:creationId xmlns:a16="http://schemas.microsoft.com/office/drawing/2014/main" id="{7DBA5A34-719B-923D-02F9-9094EDD35A3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2">
                <a:extLst>
                  <a:ext uri="{FF2B5EF4-FFF2-40B4-BE49-F238E27FC236}">
                    <a16:creationId xmlns:a16="http://schemas.microsoft.com/office/drawing/2014/main" id="{C974908D-C39D-B1CF-DD6A-33471D3013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1">
                <a:extLst>
                  <a:ext uri="{FF2B5EF4-FFF2-40B4-BE49-F238E27FC236}">
                    <a16:creationId xmlns:a16="http://schemas.microsoft.com/office/drawing/2014/main" id="{8F014A98-B74C-FAEF-F91D-736DC72832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V">
                <a:extLst>
                  <a:ext uri="{FF2B5EF4-FFF2-40B4-BE49-F238E27FC236}">
                    <a16:creationId xmlns:a16="http://schemas.microsoft.com/office/drawing/2014/main" id="{F42C2463-DFA3-047B-4D96-02A39A74CD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7_blue_on_white" hidden="1">
              <a:extLst>
                <a:ext uri="{FF2B5EF4-FFF2-40B4-BE49-F238E27FC236}">
                  <a16:creationId xmlns:a16="http://schemas.microsoft.com/office/drawing/2014/main" id="{EE9882AC-0A28-C9AC-45B5-9D0F3C8BA1E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7" name="Box">
                <a:extLst>
                  <a:ext uri="{FF2B5EF4-FFF2-40B4-BE49-F238E27FC236}">
                    <a16:creationId xmlns:a16="http://schemas.microsoft.com/office/drawing/2014/main" id="{F567FF07-894A-EF3E-5B39-AAAC0B9AA74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2">
                <a:extLst>
                  <a:ext uri="{FF2B5EF4-FFF2-40B4-BE49-F238E27FC236}">
                    <a16:creationId xmlns:a16="http://schemas.microsoft.com/office/drawing/2014/main" id="{8F96E544-E20F-1FED-942E-35F314CB3A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1">
                <a:extLst>
                  <a:ext uri="{FF2B5EF4-FFF2-40B4-BE49-F238E27FC236}">
                    <a16:creationId xmlns:a16="http://schemas.microsoft.com/office/drawing/2014/main" id="{C698EFF0-3CA3-51D1-D0AC-8CE488B164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V">
                <a:extLst>
                  <a:ext uri="{FF2B5EF4-FFF2-40B4-BE49-F238E27FC236}">
                    <a16:creationId xmlns:a16="http://schemas.microsoft.com/office/drawing/2014/main" id="{7BD6ABB4-C9E4-5ADD-E160-62803F8ECE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8_black_on_white" hidden="1">
              <a:extLst>
                <a:ext uri="{FF2B5EF4-FFF2-40B4-BE49-F238E27FC236}">
                  <a16:creationId xmlns:a16="http://schemas.microsoft.com/office/drawing/2014/main" id="{FE8EEF0B-D6A7-A79D-F3F3-1A6F09684F0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3" name="Box">
                <a:extLst>
                  <a:ext uri="{FF2B5EF4-FFF2-40B4-BE49-F238E27FC236}">
                    <a16:creationId xmlns:a16="http://schemas.microsoft.com/office/drawing/2014/main" id="{D0735F6C-1969-5CF1-0D80-4752DFC52CE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2">
                <a:extLst>
                  <a:ext uri="{FF2B5EF4-FFF2-40B4-BE49-F238E27FC236}">
                    <a16:creationId xmlns:a16="http://schemas.microsoft.com/office/drawing/2014/main" id="{47F5F7F8-307C-ED52-3FF0-3DC74C38E5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1">
                <a:extLst>
                  <a:ext uri="{FF2B5EF4-FFF2-40B4-BE49-F238E27FC236}">
                    <a16:creationId xmlns:a16="http://schemas.microsoft.com/office/drawing/2014/main" id="{7E62CB40-35CA-25AA-AA2D-9CB4C82D96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V">
                <a:extLst>
                  <a:ext uri="{FF2B5EF4-FFF2-40B4-BE49-F238E27FC236}">
                    <a16:creationId xmlns:a16="http://schemas.microsoft.com/office/drawing/2014/main" id="{B6C5FEA2-63AC-D6FF-592B-37D8D8EE6E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9_orange_on_white" hidden="1">
              <a:extLst>
                <a:ext uri="{FF2B5EF4-FFF2-40B4-BE49-F238E27FC236}">
                  <a16:creationId xmlns:a16="http://schemas.microsoft.com/office/drawing/2014/main" id="{519E383C-7C8D-557E-E214-A58127BBE79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9" name="Box">
                <a:extLst>
                  <a:ext uri="{FF2B5EF4-FFF2-40B4-BE49-F238E27FC236}">
                    <a16:creationId xmlns:a16="http://schemas.microsoft.com/office/drawing/2014/main" id="{3AF31B30-1C15-537F-FB77-A6C235C948B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2">
                <a:extLst>
                  <a:ext uri="{FF2B5EF4-FFF2-40B4-BE49-F238E27FC236}">
                    <a16:creationId xmlns:a16="http://schemas.microsoft.com/office/drawing/2014/main" id="{D2CF7FEE-794D-49BF-34E9-FA8F69162D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1">
                <a:extLst>
                  <a:ext uri="{FF2B5EF4-FFF2-40B4-BE49-F238E27FC236}">
                    <a16:creationId xmlns:a16="http://schemas.microsoft.com/office/drawing/2014/main" id="{A6FC5F9E-434E-A13B-4566-4EEEF7F540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V">
                <a:extLst>
                  <a:ext uri="{FF2B5EF4-FFF2-40B4-BE49-F238E27FC236}">
                    <a16:creationId xmlns:a16="http://schemas.microsoft.com/office/drawing/2014/main" id="{F72E2A87-7C44-EB51-BEBB-0FCB73A2EB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256628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/>
          <p:cNvSpPr/>
          <p:nvPr/>
        </p:nvSpPr>
        <p:spPr bwMode="auto">
          <a:xfrm flipH="1">
            <a:off x="-1" y="10632"/>
            <a:ext cx="12191997" cy="3856987"/>
          </a:xfrm>
          <a:custGeom>
            <a:avLst/>
            <a:gdLst>
              <a:gd name="connsiteX0" fmla="*/ 9883 w 10000"/>
              <a:gd name="connsiteY0" fmla="*/ 4083 h 10000"/>
              <a:gd name="connsiteX1" fmla="*/ 0 w 10000"/>
              <a:gd name="connsiteY1" fmla="*/ 0 h 10000"/>
              <a:gd name="connsiteX2" fmla="*/ 0 w 10000"/>
              <a:gd name="connsiteY2" fmla="*/ 9426 h 10000"/>
              <a:gd name="connsiteX3" fmla="*/ 1637 w 10000"/>
              <a:gd name="connsiteY3" fmla="*/ 9426 h 10000"/>
              <a:gd name="connsiteX4" fmla="*/ 1950 w 10000"/>
              <a:gd name="connsiteY4" fmla="*/ 9976 h 10000"/>
              <a:gd name="connsiteX5" fmla="*/ 1950 w 10000"/>
              <a:gd name="connsiteY5" fmla="*/ 9976 h 10000"/>
              <a:gd name="connsiteX6" fmla="*/ 1957 w 10000"/>
              <a:gd name="connsiteY6" fmla="*/ 9982 h 10000"/>
              <a:gd name="connsiteX7" fmla="*/ 1967 w 10000"/>
              <a:gd name="connsiteY7" fmla="*/ 9991 h 10000"/>
              <a:gd name="connsiteX8" fmla="*/ 1977 w 10000"/>
              <a:gd name="connsiteY8" fmla="*/ 10000 h 10000"/>
              <a:gd name="connsiteX9" fmla="*/ 1986 w 10000"/>
              <a:gd name="connsiteY9" fmla="*/ 10000 h 10000"/>
              <a:gd name="connsiteX10" fmla="*/ 1997 w 10000"/>
              <a:gd name="connsiteY10" fmla="*/ 10000 h 10000"/>
              <a:gd name="connsiteX11" fmla="*/ 2005 w 10000"/>
              <a:gd name="connsiteY11" fmla="*/ 9991 h 10000"/>
              <a:gd name="connsiteX12" fmla="*/ 2016 w 10000"/>
              <a:gd name="connsiteY12" fmla="*/ 9982 h 10000"/>
              <a:gd name="connsiteX13" fmla="*/ 2023 w 10000"/>
              <a:gd name="connsiteY13" fmla="*/ 9976 h 10000"/>
              <a:gd name="connsiteX14" fmla="*/ 2335 w 10000"/>
              <a:gd name="connsiteY14" fmla="*/ 9426 h 10000"/>
              <a:gd name="connsiteX15" fmla="*/ 10000 w 10000"/>
              <a:gd name="connsiteY15" fmla="*/ 9426 h 10000"/>
              <a:gd name="connsiteX16" fmla="*/ 9883 w 10000"/>
              <a:gd name="connsiteY16" fmla="*/ 4083 h 10000"/>
              <a:gd name="connsiteX0" fmla="*/ 10000 w 10000"/>
              <a:gd name="connsiteY0" fmla="*/ 1619 h 10000"/>
              <a:gd name="connsiteX1" fmla="*/ 0 w 10000"/>
              <a:gd name="connsiteY1" fmla="*/ 0 h 10000"/>
              <a:gd name="connsiteX2" fmla="*/ 0 w 10000"/>
              <a:gd name="connsiteY2" fmla="*/ 9426 h 10000"/>
              <a:gd name="connsiteX3" fmla="*/ 1637 w 10000"/>
              <a:gd name="connsiteY3" fmla="*/ 9426 h 10000"/>
              <a:gd name="connsiteX4" fmla="*/ 1950 w 10000"/>
              <a:gd name="connsiteY4" fmla="*/ 9976 h 10000"/>
              <a:gd name="connsiteX5" fmla="*/ 1950 w 10000"/>
              <a:gd name="connsiteY5" fmla="*/ 9976 h 10000"/>
              <a:gd name="connsiteX6" fmla="*/ 1957 w 10000"/>
              <a:gd name="connsiteY6" fmla="*/ 9982 h 10000"/>
              <a:gd name="connsiteX7" fmla="*/ 1967 w 10000"/>
              <a:gd name="connsiteY7" fmla="*/ 9991 h 10000"/>
              <a:gd name="connsiteX8" fmla="*/ 1977 w 10000"/>
              <a:gd name="connsiteY8" fmla="*/ 10000 h 10000"/>
              <a:gd name="connsiteX9" fmla="*/ 1986 w 10000"/>
              <a:gd name="connsiteY9" fmla="*/ 10000 h 10000"/>
              <a:gd name="connsiteX10" fmla="*/ 1997 w 10000"/>
              <a:gd name="connsiteY10" fmla="*/ 10000 h 10000"/>
              <a:gd name="connsiteX11" fmla="*/ 2005 w 10000"/>
              <a:gd name="connsiteY11" fmla="*/ 9991 h 10000"/>
              <a:gd name="connsiteX12" fmla="*/ 2016 w 10000"/>
              <a:gd name="connsiteY12" fmla="*/ 9982 h 10000"/>
              <a:gd name="connsiteX13" fmla="*/ 2023 w 10000"/>
              <a:gd name="connsiteY13" fmla="*/ 9976 h 10000"/>
              <a:gd name="connsiteX14" fmla="*/ 2335 w 10000"/>
              <a:gd name="connsiteY14" fmla="*/ 9426 h 10000"/>
              <a:gd name="connsiteX15" fmla="*/ 10000 w 10000"/>
              <a:gd name="connsiteY15" fmla="*/ 9426 h 10000"/>
              <a:gd name="connsiteX16" fmla="*/ 10000 w 10000"/>
              <a:gd name="connsiteY16" fmla="*/ 1619 h 10000"/>
              <a:gd name="connsiteX0" fmla="*/ 10000 w 10000"/>
              <a:gd name="connsiteY0" fmla="*/ 182 h 8563"/>
              <a:gd name="connsiteX1" fmla="*/ 0 w 10000"/>
              <a:gd name="connsiteY1" fmla="*/ 0 h 8563"/>
              <a:gd name="connsiteX2" fmla="*/ 0 w 10000"/>
              <a:gd name="connsiteY2" fmla="*/ 7989 h 8563"/>
              <a:gd name="connsiteX3" fmla="*/ 1637 w 10000"/>
              <a:gd name="connsiteY3" fmla="*/ 7989 h 8563"/>
              <a:gd name="connsiteX4" fmla="*/ 1950 w 10000"/>
              <a:gd name="connsiteY4" fmla="*/ 8539 h 8563"/>
              <a:gd name="connsiteX5" fmla="*/ 1950 w 10000"/>
              <a:gd name="connsiteY5" fmla="*/ 8539 h 8563"/>
              <a:gd name="connsiteX6" fmla="*/ 1957 w 10000"/>
              <a:gd name="connsiteY6" fmla="*/ 8545 h 8563"/>
              <a:gd name="connsiteX7" fmla="*/ 1967 w 10000"/>
              <a:gd name="connsiteY7" fmla="*/ 8554 h 8563"/>
              <a:gd name="connsiteX8" fmla="*/ 1977 w 10000"/>
              <a:gd name="connsiteY8" fmla="*/ 8563 h 8563"/>
              <a:gd name="connsiteX9" fmla="*/ 1986 w 10000"/>
              <a:gd name="connsiteY9" fmla="*/ 8563 h 8563"/>
              <a:gd name="connsiteX10" fmla="*/ 1997 w 10000"/>
              <a:gd name="connsiteY10" fmla="*/ 8563 h 8563"/>
              <a:gd name="connsiteX11" fmla="*/ 2005 w 10000"/>
              <a:gd name="connsiteY11" fmla="*/ 8554 h 8563"/>
              <a:gd name="connsiteX12" fmla="*/ 2016 w 10000"/>
              <a:gd name="connsiteY12" fmla="*/ 8545 h 8563"/>
              <a:gd name="connsiteX13" fmla="*/ 2023 w 10000"/>
              <a:gd name="connsiteY13" fmla="*/ 8539 h 8563"/>
              <a:gd name="connsiteX14" fmla="*/ 2335 w 10000"/>
              <a:gd name="connsiteY14" fmla="*/ 7989 h 8563"/>
              <a:gd name="connsiteX15" fmla="*/ 10000 w 10000"/>
              <a:gd name="connsiteY15" fmla="*/ 7989 h 8563"/>
              <a:gd name="connsiteX16" fmla="*/ 10000 w 10000"/>
              <a:gd name="connsiteY16" fmla="*/ 182 h 8563"/>
              <a:gd name="connsiteX0" fmla="*/ 10000 w 10000"/>
              <a:gd name="connsiteY0" fmla="*/ 0 h 9787"/>
              <a:gd name="connsiteX1" fmla="*/ 0 w 10000"/>
              <a:gd name="connsiteY1" fmla="*/ 213 h 9787"/>
              <a:gd name="connsiteX2" fmla="*/ 0 w 10000"/>
              <a:gd name="connsiteY2" fmla="*/ 9117 h 9787"/>
              <a:gd name="connsiteX3" fmla="*/ 1637 w 10000"/>
              <a:gd name="connsiteY3" fmla="*/ 9117 h 9787"/>
              <a:gd name="connsiteX4" fmla="*/ 1950 w 10000"/>
              <a:gd name="connsiteY4" fmla="*/ 9759 h 9787"/>
              <a:gd name="connsiteX5" fmla="*/ 1950 w 10000"/>
              <a:gd name="connsiteY5" fmla="*/ 9759 h 9787"/>
              <a:gd name="connsiteX6" fmla="*/ 1957 w 10000"/>
              <a:gd name="connsiteY6" fmla="*/ 9766 h 9787"/>
              <a:gd name="connsiteX7" fmla="*/ 1967 w 10000"/>
              <a:gd name="connsiteY7" fmla="*/ 9776 h 9787"/>
              <a:gd name="connsiteX8" fmla="*/ 1977 w 10000"/>
              <a:gd name="connsiteY8" fmla="*/ 9787 h 9787"/>
              <a:gd name="connsiteX9" fmla="*/ 1986 w 10000"/>
              <a:gd name="connsiteY9" fmla="*/ 9787 h 9787"/>
              <a:gd name="connsiteX10" fmla="*/ 1997 w 10000"/>
              <a:gd name="connsiteY10" fmla="*/ 9787 h 9787"/>
              <a:gd name="connsiteX11" fmla="*/ 2005 w 10000"/>
              <a:gd name="connsiteY11" fmla="*/ 9776 h 9787"/>
              <a:gd name="connsiteX12" fmla="*/ 2016 w 10000"/>
              <a:gd name="connsiteY12" fmla="*/ 9766 h 9787"/>
              <a:gd name="connsiteX13" fmla="*/ 2023 w 10000"/>
              <a:gd name="connsiteY13" fmla="*/ 9759 h 9787"/>
              <a:gd name="connsiteX14" fmla="*/ 2335 w 10000"/>
              <a:gd name="connsiteY14" fmla="*/ 9117 h 9787"/>
              <a:gd name="connsiteX15" fmla="*/ 10000 w 10000"/>
              <a:gd name="connsiteY15" fmla="*/ 9117 h 9787"/>
              <a:gd name="connsiteX16" fmla="*/ 10000 w 10000"/>
              <a:gd name="connsiteY16" fmla="*/ 0 h 9787"/>
              <a:gd name="connsiteX0" fmla="*/ 10003 w 10003"/>
              <a:gd name="connsiteY0" fmla="*/ 0 h 10000"/>
              <a:gd name="connsiteX1" fmla="*/ 0 w 10003"/>
              <a:gd name="connsiteY1" fmla="*/ 14 h 10000"/>
              <a:gd name="connsiteX2" fmla="*/ 3 w 10003"/>
              <a:gd name="connsiteY2" fmla="*/ 9315 h 10000"/>
              <a:gd name="connsiteX3" fmla="*/ 1640 w 10003"/>
              <a:gd name="connsiteY3" fmla="*/ 9315 h 10000"/>
              <a:gd name="connsiteX4" fmla="*/ 1953 w 10003"/>
              <a:gd name="connsiteY4" fmla="*/ 9971 h 10000"/>
              <a:gd name="connsiteX5" fmla="*/ 1953 w 10003"/>
              <a:gd name="connsiteY5" fmla="*/ 9971 h 10000"/>
              <a:gd name="connsiteX6" fmla="*/ 1960 w 10003"/>
              <a:gd name="connsiteY6" fmla="*/ 9979 h 10000"/>
              <a:gd name="connsiteX7" fmla="*/ 1970 w 10003"/>
              <a:gd name="connsiteY7" fmla="*/ 9989 h 10000"/>
              <a:gd name="connsiteX8" fmla="*/ 1980 w 10003"/>
              <a:gd name="connsiteY8" fmla="*/ 10000 h 10000"/>
              <a:gd name="connsiteX9" fmla="*/ 1989 w 10003"/>
              <a:gd name="connsiteY9" fmla="*/ 10000 h 10000"/>
              <a:gd name="connsiteX10" fmla="*/ 2000 w 10003"/>
              <a:gd name="connsiteY10" fmla="*/ 10000 h 10000"/>
              <a:gd name="connsiteX11" fmla="*/ 2008 w 10003"/>
              <a:gd name="connsiteY11" fmla="*/ 9989 h 10000"/>
              <a:gd name="connsiteX12" fmla="*/ 2019 w 10003"/>
              <a:gd name="connsiteY12" fmla="*/ 9979 h 10000"/>
              <a:gd name="connsiteX13" fmla="*/ 2026 w 10003"/>
              <a:gd name="connsiteY13" fmla="*/ 9971 h 10000"/>
              <a:gd name="connsiteX14" fmla="*/ 2338 w 10003"/>
              <a:gd name="connsiteY14" fmla="*/ 9315 h 10000"/>
              <a:gd name="connsiteX15" fmla="*/ 10003 w 10003"/>
              <a:gd name="connsiteY15" fmla="*/ 9315 h 10000"/>
              <a:gd name="connsiteX16" fmla="*/ 10003 w 10003"/>
              <a:gd name="connsiteY16" fmla="*/ 0 h 10000"/>
              <a:gd name="connsiteX0" fmla="*/ 9998 w 10003"/>
              <a:gd name="connsiteY0" fmla="*/ 408 h 9986"/>
              <a:gd name="connsiteX1" fmla="*/ 0 w 10003"/>
              <a:gd name="connsiteY1" fmla="*/ 0 h 9986"/>
              <a:gd name="connsiteX2" fmla="*/ 3 w 10003"/>
              <a:gd name="connsiteY2" fmla="*/ 9301 h 9986"/>
              <a:gd name="connsiteX3" fmla="*/ 1640 w 10003"/>
              <a:gd name="connsiteY3" fmla="*/ 9301 h 9986"/>
              <a:gd name="connsiteX4" fmla="*/ 1953 w 10003"/>
              <a:gd name="connsiteY4" fmla="*/ 9957 h 9986"/>
              <a:gd name="connsiteX5" fmla="*/ 1953 w 10003"/>
              <a:gd name="connsiteY5" fmla="*/ 9957 h 9986"/>
              <a:gd name="connsiteX6" fmla="*/ 1960 w 10003"/>
              <a:gd name="connsiteY6" fmla="*/ 9965 h 9986"/>
              <a:gd name="connsiteX7" fmla="*/ 1970 w 10003"/>
              <a:gd name="connsiteY7" fmla="*/ 9975 h 9986"/>
              <a:gd name="connsiteX8" fmla="*/ 1980 w 10003"/>
              <a:gd name="connsiteY8" fmla="*/ 9986 h 9986"/>
              <a:gd name="connsiteX9" fmla="*/ 1989 w 10003"/>
              <a:gd name="connsiteY9" fmla="*/ 9986 h 9986"/>
              <a:gd name="connsiteX10" fmla="*/ 2000 w 10003"/>
              <a:gd name="connsiteY10" fmla="*/ 9986 h 9986"/>
              <a:gd name="connsiteX11" fmla="*/ 2008 w 10003"/>
              <a:gd name="connsiteY11" fmla="*/ 9975 h 9986"/>
              <a:gd name="connsiteX12" fmla="*/ 2019 w 10003"/>
              <a:gd name="connsiteY12" fmla="*/ 9965 h 9986"/>
              <a:gd name="connsiteX13" fmla="*/ 2026 w 10003"/>
              <a:gd name="connsiteY13" fmla="*/ 9957 h 9986"/>
              <a:gd name="connsiteX14" fmla="*/ 2338 w 10003"/>
              <a:gd name="connsiteY14" fmla="*/ 9301 h 9986"/>
              <a:gd name="connsiteX15" fmla="*/ 10003 w 10003"/>
              <a:gd name="connsiteY15" fmla="*/ 9301 h 9986"/>
              <a:gd name="connsiteX16" fmla="*/ 9998 w 10003"/>
              <a:gd name="connsiteY16" fmla="*/ 408 h 9986"/>
              <a:gd name="connsiteX0" fmla="*/ 10003 w 10003"/>
              <a:gd name="connsiteY0" fmla="*/ 0 h 10006"/>
              <a:gd name="connsiteX1" fmla="*/ 0 w 10003"/>
              <a:gd name="connsiteY1" fmla="*/ 6 h 10006"/>
              <a:gd name="connsiteX2" fmla="*/ 3 w 10003"/>
              <a:gd name="connsiteY2" fmla="*/ 9320 h 10006"/>
              <a:gd name="connsiteX3" fmla="*/ 1640 w 10003"/>
              <a:gd name="connsiteY3" fmla="*/ 9320 h 10006"/>
              <a:gd name="connsiteX4" fmla="*/ 1952 w 10003"/>
              <a:gd name="connsiteY4" fmla="*/ 9977 h 10006"/>
              <a:gd name="connsiteX5" fmla="*/ 1952 w 10003"/>
              <a:gd name="connsiteY5" fmla="*/ 9977 h 10006"/>
              <a:gd name="connsiteX6" fmla="*/ 1959 w 10003"/>
              <a:gd name="connsiteY6" fmla="*/ 9985 h 10006"/>
              <a:gd name="connsiteX7" fmla="*/ 1969 w 10003"/>
              <a:gd name="connsiteY7" fmla="*/ 9995 h 10006"/>
              <a:gd name="connsiteX8" fmla="*/ 1979 w 10003"/>
              <a:gd name="connsiteY8" fmla="*/ 10006 h 10006"/>
              <a:gd name="connsiteX9" fmla="*/ 1988 w 10003"/>
              <a:gd name="connsiteY9" fmla="*/ 10006 h 10006"/>
              <a:gd name="connsiteX10" fmla="*/ 1999 w 10003"/>
              <a:gd name="connsiteY10" fmla="*/ 10006 h 10006"/>
              <a:gd name="connsiteX11" fmla="*/ 2007 w 10003"/>
              <a:gd name="connsiteY11" fmla="*/ 9995 h 10006"/>
              <a:gd name="connsiteX12" fmla="*/ 2018 w 10003"/>
              <a:gd name="connsiteY12" fmla="*/ 9985 h 10006"/>
              <a:gd name="connsiteX13" fmla="*/ 2025 w 10003"/>
              <a:gd name="connsiteY13" fmla="*/ 9977 h 10006"/>
              <a:gd name="connsiteX14" fmla="*/ 2337 w 10003"/>
              <a:gd name="connsiteY14" fmla="*/ 9320 h 10006"/>
              <a:gd name="connsiteX15" fmla="*/ 10000 w 10003"/>
              <a:gd name="connsiteY15" fmla="*/ 9320 h 10006"/>
              <a:gd name="connsiteX16" fmla="*/ 10003 w 10003"/>
              <a:gd name="connsiteY16" fmla="*/ 0 h 10006"/>
              <a:gd name="connsiteX0" fmla="*/ 10001 w 10001"/>
              <a:gd name="connsiteY0" fmla="*/ 0 h 10006"/>
              <a:gd name="connsiteX1" fmla="*/ 1 w 10001"/>
              <a:gd name="connsiteY1" fmla="*/ 3286 h 10006"/>
              <a:gd name="connsiteX2" fmla="*/ 1 w 10001"/>
              <a:gd name="connsiteY2" fmla="*/ 9320 h 10006"/>
              <a:gd name="connsiteX3" fmla="*/ 1638 w 10001"/>
              <a:gd name="connsiteY3" fmla="*/ 9320 h 10006"/>
              <a:gd name="connsiteX4" fmla="*/ 1950 w 10001"/>
              <a:gd name="connsiteY4" fmla="*/ 9977 h 10006"/>
              <a:gd name="connsiteX5" fmla="*/ 1950 w 10001"/>
              <a:gd name="connsiteY5" fmla="*/ 9977 h 10006"/>
              <a:gd name="connsiteX6" fmla="*/ 1957 w 10001"/>
              <a:gd name="connsiteY6" fmla="*/ 9985 h 10006"/>
              <a:gd name="connsiteX7" fmla="*/ 1967 w 10001"/>
              <a:gd name="connsiteY7" fmla="*/ 9995 h 10006"/>
              <a:gd name="connsiteX8" fmla="*/ 1977 w 10001"/>
              <a:gd name="connsiteY8" fmla="*/ 10006 h 10006"/>
              <a:gd name="connsiteX9" fmla="*/ 1986 w 10001"/>
              <a:gd name="connsiteY9" fmla="*/ 10006 h 10006"/>
              <a:gd name="connsiteX10" fmla="*/ 1997 w 10001"/>
              <a:gd name="connsiteY10" fmla="*/ 10006 h 10006"/>
              <a:gd name="connsiteX11" fmla="*/ 2005 w 10001"/>
              <a:gd name="connsiteY11" fmla="*/ 9995 h 10006"/>
              <a:gd name="connsiteX12" fmla="*/ 2016 w 10001"/>
              <a:gd name="connsiteY12" fmla="*/ 9985 h 10006"/>
              <a:gd name="connsiteX13" fmla="*/ 2023 w 10001"/>
              <a:gd name="connsiteY13" fmla="*/ 9977 h 10006"/>
              <a:gd name="connsiteX14" fmla="*/ 2335 w 10001"/>
              <a:gd name="connsiteY14" fmla="*/ 9320 h 10006"/>
              <a:gd name="connsiteX15" fmla="*/ 9998 w 10001"/>
              <a:gd name="connsiteY15" fmla="*/ 9320 h 10006"/>
              <a:gd name="connsiteX16" fmla="*/ 10001 w 10001"/>
              <a:gd name="connsiteY16" fmla="*/ 0 h 10006"/>
              <a:gd name="connsiteX0" fmla="*/ 10003 w 10003"/>
              <a:gd name="connsiteY0" fmla="*/ 0 h 10006"/>
              <a:gd name="connsiteX1" fmla="*/ 0 w 10003"/>
              <a:gd name="connsiteY1" fmla="*/ 866 h 10006"/>
              <a:gd name="connsiteX2" fmla="*/ 3 w 10003"/>
              <a:gd name="connsiteY2" fmla="*/ 9320 h 10006"/>
              <a:gd name="connsiteX3" fmla="*/ 1640 w 10003"/>
              <a:gd name="connsiteY3" fmla="*/ 9320 h 10006"/>
              <a:gd name="connsiteX4" fmla="*/ 1952 w 10003"/>
              <a:gd name="connsiteY4" fmla="*/ 9977 h 10006"/>
              <a:gd name="connsiteX5" fmla="*/ 1952 w 10003"/>
              <a:gd name="connsiteY5" fmla="*/ 9977 h 10006"/>
              <a:gd name="connsiteX6" fmla="*/ 1959 w 10003"/>
              <a:gd name="connsiteY6" fmla="*/ 9985 h 10006"/>
              <a:gd name="connsiteX7" fmla="*/ 1969 w 10003"/>
              <a:gd name="connsiteY7" fmla="*/ 9995 h 10006"/>
              <a:gd name="connsiteX8" fmla="*/ 1979 w 10003"/>
              <a:gd name="connsiteY8" fmla="*/ 10006 h 10006"/>
              <a:gd name="connsiteX9" fmla="*/ 1988 w 10003"/>
              <a:gd name="connsiteY9" fmla="*/ 10006 h 10006"/>
              <a:gd name="connsiteX10" fmla="*/ 1999 w 10003"/>
              <a:gd name="connsiteY10" fmla="*/ 10006 h 10006"/>
              <a:gd name="connsiteX11" fmla="*/ 2007 w 10003"/>
              <a:gd name="connsiteY11" fmla="*/ 9995 h 10006"/>
              <a:gd name="connsiteX12" fmla="*/ 2018 w 10003"/>
              <a:gd name="connsiteY12" fmla="*/ 9985 h 10006"/>
              <a:gd name="connsiteX13" fmla="*/ 2025 w 10003"/>
              <a:gd name="connsiteY13" fmla="*/ 9977 h 10006"/>
              <a:gd name="connsiteX14" fmla="*/ 2337 w 10003"/>
              <a:gd name="connsiteY14" fmla="*/ 9320 h 10006"/>
              <a:gd name="connsiteX15" fmla="*/ 10000 w 10003"/>
              <a:gd name="connsiteY15" fmla="*/ 9320 h 10006"/>
              <a:gd name="connsiteX16" fmla="*/ 10003 w 10003"/>
              <a:gd name="connsiteY16" fmla="*/ 0 h 10006"/>
              <a:gd name="connsiteX0" fmla="*/ 10008 w 10008"/>
              <a:gd name="connsiteY0" fmla="*/ 2691 h 9140"/>
              <a:gd name="connsiteX1" fmla="*/ 0 w 10008"/>
              <a:gd name="connsiteY1" fmla="*/ 0 h 9140"/>
              <a:gd name="connsiteX2" fmla="*/ 3 w 10008"/>
              <a:gd name="connsiteY2" fmla="*/ 8454 h 9140"/>
              <a:gd name="connsiteX3" fmla="*/ 1640 w 10008"/>
              <a:gd name="connsiteY3" fmla="*/ 8454 h 9140"/>
              <a:gd name="connsiteX4" fmla="*/ 1952 w 10008"/>
              <a:gd name="connsiteY4" fmla="*/ 9111 h 9140"/>
              <a:gd name="connsiteX5" fmla="*/ 1952 w 10008"/>
              <a:gd name="connsiteY5" fmla="*/ 9111 h 9140"/>
              <a:gd name="connsiteX6" fmla="*/ 1959 w 10008"/>
              <a:gd name="connsiteY6" fmla="*/ 9119 h 9140"/>
              <a:gd name="connsiteX7" fmla="*/ 1969 w 10008"/>
              <a:gd name="connsiteY7" fmla="*/ 9129 h 9140"/>
              <a:gd name="connsiteX8" fmla="*/ 1979 w 10008"/>
              <a:gd name="connsiteY8" fmla="*/ 9140 h 9140"/>
              <a:gd name="connsiteX9" fmla="*/ 1988 w 10008"/>
              <a:gd name="connsiteY9" fmla="*/ 9140 h 9140"/>
              <a:gd name="connsiteX10" fmla="*/ 1999 w 10008"/>
              <a:gd name="connsiteY10" fmla="*/ 9140 h 9140"/>
              <a:gd name="connsiteX11" fmla="*/ 2007 w 10008"/>
              <a:gd name="connsiteY11" fmla="*/ 9129 h 9140"/>
              <a:gd name="connsiteX12" fmla="*/ 2018 w 10008"/>
              <a:gd name="connsiteY12" fmla="*/ 9119 h 9140"/>
              <a:gd name="connsiteX13" fmla="*/ 2025 w 10008"/>
              <a:gd name="connsiteY13" fmla="*/ 9111 h 9140"/>
              <a:gd name="connsiteX14" fmla="*/ 2337 w 10008"/>
              <a:gd name="connsiteY14" fmla="*/ 8454 h 9140"/>
              <a:gd name="connsiteX15" fmla="*/ 10000 w 10008"/>
              <a:gd name="connsiteY15" fmla="*/ 8454 h 9140"/>
              <a:gd name="connsiteX16" fmla="*/ 10008 w 10008"/>
              <a:gd name="connsiteY16" fmla="*/ 2691 h 9140"/>
              <a:gd name="connsiteX0" fmla="*/ 9992 w 9992"/>
              <a:gd name="connsiteY0" fmla="*/ 0 h 10006"/>
              <a:gd name="connsiteX1" fmla="*/ 0 w 9992"/>
              <a:gd name="connsiteY1" fmla="*/ 6 h 10006"/>
              <a:gd name="connsiteX2" fmla="*/ 3 w 9992"/>
              <a:gd name="connsiteY2" fmla="*/ 9255 h 10006"/>
              <a:gd name="connsiteX3" fmla="*/ 1639 w 9992"/>
              <a:gd name="connsiteY3" fmla="*/ 9255 h 10006"/>
              <a:gd name="connsiteX4" fmla="*/ 1950 w 9992"/>
              <a:gd name="connsiteY4" fmla="*/ 9974 h 10006"/>
              <a:gd name="connsiteX5" fmla="*/ 1950 w 9992"/>
              <a:gd name="connsiteY5" fmla="*/ 9974 h 10006"/>
              <a:gd name="connsiteX6" fmla="*/ 1957 w 9992"/>
              <a:gd name="connsiteY6" fmla="*/ 9983 h 10006"/>
              <a:gd name="connsiteX7" fmla="*/ 1967 w 9992"/>
              <a:gd name="connsiteY7" fmla="*/ 9994 h 10006"/>
              <a:gd name="connsiteX8" fmla="*/ 1977 w 9992"/>
              <a:gd name="connsiteY8" fmla="*/ 10006 h 10006"/>
              <a:gd name="connsiteX9" fmla="*/ 1986 w 9992"/>
              <a:gd name="connsiteY9" fmla="*/ 10006 h 10006"/>
              <a:gd name="connsiteX10" fmla="*/ 1997 w 9992"/>
              <a:gd name="connsiteY10" fmla="*/ 10006 h 10006"/>
              <a:gd name="connsiteX11" fmla="*/ 2005 w 9992"/>
              <a:gd name="connsiteY11" fmla="*/ 9994 h 10006"/>
              <a:gd name="connsiteX12" fmla="*/ 2016 w 9992"/>
              <a:gd name="connsiteY12" fmla="*/ 9983 h 10006"/>
              <a:gd name="connsiteX13" fmla="*/ 2023 w 9992"/>
              <a:gd name="connsiteY13" fmla="*/ 9974 h 10006"/>
              <a:gd name="connsiteX14" fmla="*/ 2335 w 9992"/>
              <a:gd name="connsiteY14" fmla="*/ 9255 h 10006"/>
              <a:gd name="connsiteX15" fmla="*/ 9992 w 9992"/>
              <a:gd name="connsiteY15" fmla="*/ 9255 h 10006"/>
              <a:gd name="connsiteX16" fmla="*/ 9992 w 9992"/>
              <a:gd name="connsiteY16" fmla="*/ 0 h 1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92" h="10006">
                <a:moveTo>
                  <a:pt x="9992" y="0"/>
                </a:moveTo>
                <a:lnTo>
                  <a:pt x="0" y="6"/>
                </a:lnTo>
                <a:cubicBezTo>
                  <a:pt x="1" y="3402"/>
                  <a:pt x="2" y="5859"/>
                  <a:pt x="3" y="9255"/>
                </a:cubicBezTo>
                <a:lnTo>
                  <a:pt x="1639" y="9255"/>
                </a:lnTo>
                <a:lnTo>
                  <a:pt x="1950" y="9974"/>
                </a:lnTo>
                <a:lnTo>
                  <a:pt x="1950" y="9974"/>
                </a:lnTo>
                <a:cubicBezTo>
                  <a:pt x="1952" y="9978"/>
                  <a:pt x="1955" y="9980"/>
                  <a:pt x="1957" y="9983"/>
                </a:cubicBezTo>
                <a:cubicBezTo>
                  <a:pt x="1960" y="9987"/>
                  <a:pt x="1964" y="9990"/>
                  <a:pt x="1967" y="9994"/>
                </a:cubicBezTo>
                <a:cubicBezTo>
                  <a:pt x="1970" y="9998"/>
                  <a:pt x="1974" y="10002"/>
                  <a:pt x="1977" y="10006"/>
                </a:cubicBezTo>
                <a:lnTo>
                  <a:pt x="1986" y="10006"/>
                </a:lnTo>
                <a:lnTo>
                  <a:pt x="1997" y="10006"/>
                </a:lnTo>
                <a:cubicBezTo>
                  <a:pt x="2000" y="10002"/>
                  <a:pt x="2002" y="9998"/>
                  <a:pt x="2005" y="9994"/>
                </a:cubicBezTo>
                <a:cubicBezTo>
                  <a:pt x="2009" y="9991"/>
                  <a:pt x="2012" y="9986"/>
                  <a:pt x="2016" y="9983"/>
                </a:cubicBezTo>
                <a:cubicBezTo>
                  <a:pt x="2018" y="9980"/>
                  <a:pt x="2021" y="9978"/>
                  <a:pt x="2023" y="9974"/>
                </a:cubicBezTo>
                <a:lnTo>
                  <a:pt x="2335" y="9255"/>
                </a:lnTo>
                <a:lnTo>
                  <a:pt x="9992" y="9255"/>
                </a:lnTo>
                <a:cubicBezTo>
                  <a:pt x="9990" y="6008"/>
                  <a:pt x="9994" y="3247"/>
                  <a:pt x="99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BE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10BA39A-5FB3-AF21-E3E0-3F510A7E68C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085745" y="789593"/>
            <a:ext cx="3296256" cy="24902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936426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 preserve="1" userDrawn="1">
  <p:cSld name="4_Title and Content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16"/>
          <p:cNvSpPr txBox="1">
            <a:spLocks noGrp="1"/>
          </p:cNvSpPr>
          <p:nvPr>
            <p:ph type="title"/>
          </p:nvPr>
        </p:nvSpPr>
        <p:spPr>
          <a:xfrm>
            <a:off x="911424" y="2060848"/>
            <a:ext cx="3456384" cy="6401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>
                <a:solidFill>
                  <a:schemeClr val="tx1"/>
                </a:solidFill>
                <a:latin typeface="+mj-lt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23A83D0-1BD7-F2B9-2C3B-25CF5748C2D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A7DA018-DE00-625F-166D-B1D5B7E3F2C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11746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>
  <p:cSld name="2_Title and Content">
    <p:bg>
      <p:bgPr>
        <a:solidFill>
          <a:schemeClr val="accent2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13"/>
          <p:cNvSpPr txBox="1">
            <a:spLocks noGrp="1"/>
          </p:cNvSpPr>
          <p:nvPr>
            <p:ph type="title"/>
          </p:nvPr>
        </p:nvSpPr>
        <p:spPr>
          <a:xfrm>
            <a:off x="911424" y="2060848"/>
            <a:ext cx="6048672" cy="6401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>
                <a:solidFill>
                  <a:schemeClr val="dk1"/>
                </a:solidFill>
                <a:latin typeface="+mj-lt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87C805D-CAD9-B187-4AC0-1E12DAAF3CA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CDB9198-3CE3-A63F-2E3C-7D6CE9E5F40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343853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 preserve="1" userDrawn="1">
  <p:cSld name="2_Blank">
    <p:bg>
      <p:bgPr>
        <a:solidFill>
          <a:schemeClr val="accent1"/>
        </a:solidFill>
        <a:effectLst/>
      </p:bgPr>
    </p:bg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5;p13">
            <a:extLst>
              <a:ext uri="{FF2B5EF4-FFF2-40B4-BE49-F238E27FC236}">
                <a16:creationId xmlns:a16="http://schemas.microsoft.com/office/drawing/2014/main" id="{84498B2F-8BEA-37D6-ABC5-0941ADA5225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1424" y="2060848"/>
            <a:ext cx="6048672" cy="6401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>
                <a:solidFill>
                  <a:schemeClr val="bg1"/>
                </a:solidFill>
                <a:latin typeface="+mj-lt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FC853D0-7F1F-C9E4-C1EC-AC0466C2D82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1817421-29DF-44E7-9748-F17B3470454C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144925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Title Slide" preserve="1">
  <p:cSld name="62_Title Slide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14"/>
          <p:cNvSpPr txBox="1">
            <a:spLocks noGrp="1"/>
          </p:cNvSpPr>
          <p:nvPr>
            <p:ph type="title"/>
          </p:nvPr>
        </p:nvSpPr>
        <p:spPr>
          <a:xfrm>
            <a:off x="1024971" y="1175302"/>
            <a:ext cx="10146612" cy="1647411"/>
          </a:xfrm>
          <a:prstGeom prst="rect">
            <a:avLst/>
          </a:prstGeom>
          <a:noFill/>
          <a:ln>
            <a:noFill/>
          </a:ln>
          <a:effectLst>
            <a:outerShdw blurRad="762000" dist="381000" dir="5400000" algn="t" rotWithShape="0">
              <a:srgbClr val="000000">
                <a:alpha val="29803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6000" b="1" i="0">
                <a:latin typeface="+mj-lt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14"/>
          <p:cNvSpPr>
            <a:spLocks noGrp="1"/>
          </p:cNvSpPr>
          <p:nvPr>
            <p:ph type="pic" idx="2"/>
          </p:nvPr>
        </p:nvSpPr>
        <p:spPr>
          <a:xfrm>
            <a:off x="6096001" y="-30480"/>
            <a:ext cx="6085840" cy="6888480"/>
          </a:xfrm>
          <a:prstGeom prst="rect">
            <a:avLst/>
          </a:prstGeom>
          <a:gradFill>
            <a:gsLst>
              <a:gs pos="0">
                <a:srgbClr val="000000">
                  <a:alpha val="40000"/>
                </a:srgbClr>
              </a:gs>
              <a:gs pos="99000">
                <a:srgbClr val="000000">
                  <a:alpha val="20000"/>
                </a:srgbClr>
              </a:gs>
              <a:gs pos="100000">
                <a:srgbClr val="000000">
                  <a:alpha val="20000"/>
                </a:srgbClr>
              </a:gs>
            </a:gsLst>
            <a:lin ang="54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465342C-CD22-F1DA-CEB4-7FACA1E856D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6C0C638-D5F3-BEB4-6891-E4321E7A1A48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3936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>
  <p:cSld name="3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10972800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34" name="Google Shape;34;p17"/>
          <p:cNvSpPr txBox="1">
            <a:spLocks noGrp="1"/>
          </p:cNvSpPr>
          <p:nvPr>
            <p:ph type="body" idx="1"/>
          </p:nvPr>
        </p:nvSpPr>
        <p:spPr>
          <a:xfrm>
            <a:off x="609600" y="1764000"/>
            <a:ext cx="10972800" cy="38252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F5494"/>
              </a:buClr>
              <a:buSzPts val="3360"/>
              <a:buFont typeface="Arial"/>
              <a:buNone/>
              <a:defRPr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AEF0"/>
              </a:buClr>
              <a:buSzPts val="2400"/>
              <a:buFont typeface="Arial"/>
              <a:buNone/>
              <a:defRPr>
                <a:solidFill>
                  <a:schemeClr val="dk1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>
                <a:solidFill>
                  <a:schemeClr val="dk1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48594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tarter Cit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B15939B-1EA9-49CD-B7AE-42CDF9FC1396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sz="24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E0DE9D-93EC-4504-8196-AFA4EA838235}"/>
              </a:ext>
            </a:extLst>
          </p:cNvPr>
          <p:cNvSpPr/>
          <p:nvPr userDrawn="1"/>
        </p:nvSpPr>
        <p:spPr>
          <a:xfrm>
            <a:off x="6096001" y="1362637"/>
            <a:ext cx="6096000" cy="417396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49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27999" y="2424000"/>
            <a:ext cx="5356144" cy="2640000"/>
          </a:xfrm>
        </p:spPr>
        <p:txBody>
          <a:bodyPr bIns="360000" anchor="b" anchorCtr="0"/>
          <a:lstStyle>
            <a:lvl1pPr>
              <a:defRPr sz="4000">
                <a:solidFill>
                  <a:srgbClr val="005794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5B5CA45-51C8-41AD-A83C-9C91FCE3E21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28000" y="5152603"/>
            <a:ext cx="960000" cy="378000"/>
          </a:xfrm>
        </p:spPr>
        <p:txBody>
          <a:bodyPr/>
          <a:lstStyle>
            <a:lvl1pPr>
              <a:defRPr b="1">
                <a:solidFill>
                  <a:srgbClr val="000000"/>
                </a:solidFill>
              </a:defRPr>
            </a:lvl1pPr>
          </a:lstStyle>
          <a:p>
            <a:fld id="{87E4A2BD-FE3F-41AD-9454-03CDFC1D79C8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1F3AE7-5732-43E3-9ED8-7E460F8E52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488000" y="5152603"/>
            <a:ext cx="4389221" cy="384000"/>
          </a:xfrm>
        </p:spPr>
        <p:txBody>
          <a:bodyPr/>
          <a:lstStyle>
            <a:lvl1pPr algn="l">
              <a:defRPr>
                <a:solidFill>
                  <a:srgbClr val="000000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grpSp>
        <p:nvGrpSpPr>
          <p:cNvPr id="147" name="VTT_LogoStack_v3_16092019 pienempi koko">
            <a:extLst>
              <a:ext uri="{FF2B5EF4-FFF2-40B4-BE49-F238E27FC236}">
                <a16:creationId xmlns:a16="http://schemas.microsoft.com/office/drawing/2014/main" id="{A89E149E-3313-4DE9-BD04-DCE58C40146E}"/>
              </a:ext>
            </a:extLst>
          </p:cNvPr>
          <p:cNvGrpSpPr/>
          <p:nvPr userDrawn="1"/>
        </p:nvGrpSpPr>
        <p:grpSpPr>
          <a:xfrm>
            <a:off x="10723817" y="1362636"/>
            <a:ext cx="1159391" cy="782400"/>
            <a:chOff x="7909204" y="1770762"/>
            <a:chExt cx="971550" cy="655638"/>
          </a:xfrm>
        </p:grpSpPr>
        <p:grpSp>
          <p:nvGrpSpPr>
            <p:cNvPr id="148" name="_VTT_logo_102019_01_white_on_orange" hidden="1">
              <a:extLst>
                <a:ext uri="{FF2B5EF4-FFF2-40B4-BE49-F238E27FC236}">
                  <a16:creationId xmlns:a16="http://schemas.microsoft.com/office/drawing/2014/main" id="{D32E2A48-CDC0-47A5-8151-8C7AC06C9C6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89" name="Box">
                <a:extLst>
                  <a:ext uri="{FF2B5EF4-FFF2-40B4-BE49-F238E27FC236}">
                    <a16:creationId xmlns:a16="http://schemas.microsoft.com/office/drawing/2014/main" id="{FFF33618-4AF8-4D7E-9EB3-E1DD806112D8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0" name="T2">
                <a:extLst>
                  <a:ext uri="{FF2B5EF4-FFF2-40B4-BE49-F238E27FC236}">
                    <a16:creationId xmlns:a16="http://schemas.microsoft.com/office/drawing/2014/main" id="{296B2CFF-4987-4E9B-87D8-4D60EF1FD2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1" name="T1">
                <a:extLst>
                  <a:ext uri="{FF2B5EF4-FFF2-40B4-BE49-F238E27FC236}">
                    <a16:creationId xmlns:a16="http://schemas.microsoft.com/office/drawing/2014/main" id="{3B8253A7-FB65-4154-A202-B21FA4880C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2" name="V">
                <a:extLst>
                  <a:ext uri="{FF2B5EF4-FFF2-40B4-BE49-F238E27FC236}">
                    <a16:creationId xmlns:a16="http://schemas.microsoft.com/office/drawing/2014/main" id="{6AE3FB81-14E1-4674-A0E5-41E944E047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_VTT_logo_102019_02_white_on_black" hidden="1">
              <a:extLst>
                <a:ext uri="{FF2B5EF4-FFF2-40B4-BE49-F238E27FC236}">
                  <a16:creationId xmlns:a16="http://schemas.microsoft.com/office/drawing/2014/main" id="{656CD451-777D-4AAC-BA55-B932CB76F86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85" name="Box">
                <a:extLst>
                  <a:ext uri="{FF2B5EF4-FFF2-40B4-BE49-F238E27FC236}">
                    <a16:creationId xmlns:a16="http://schemas.microsoft.com/office/drawing/2014/main" id="{227D90A4-E386-4FD2-9A8A-E108B665349F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86" name="T2">
                <a:extLst>
                  <a:ext uri="{FF2B5EF4-FFF2-40B4-BE49-F238E27FC236}">
                    <a16:creationId xmlns:a16="http://schemas.microsoft.com/office/drawing/2014/main" id="{561FFEA2-7F43-4C19-BE4B-B0EE65ACAA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87" name="T1">
                <a:extLst>
                  <a:ext uri="{FF2B5EF4-FFF2-40B4-BE49-F238E27FC236}">
                    <a16:creationId xmlns:a16="http://schemas.microsoft.com/office/drawing/2014/main" id="{A48BDB2C-A7A3-4C66-A0B3-9C2EB1B426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88" name="V">
                <a:extLst>
                  <a:ext uri="{FF2B5EF4-FFF2-40B4-BE49-F238E27FC236}">
                    <a16:creationId xmlns:a16="http://schemas.microsoft.com/office/drawing/2014/main" id="{FAFD2E5E-268F-4C7E-A1D4-CBAC46C709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0" name="_VTT_logo_102019_03_white_on_blue">
              <a:extLst>
                <a:ext uri="{FF2B5EF4-FFF2-40B4-BE49-F238E27FC236}">
                  <a16:creationId xmlns:a16="http://schemas.microsoft.com/office/drawing/2014/main" id="{EF2C7E24-CB01-4E22-A495-2EF6859A4A7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81" name="Box">
                <a:extLst>
                  <a:ext uri="{FF2B5EF4-FFF2-40B4-BE49-F238E27FC236}">
                    <a16:creationId xmlns:a16="http://schemas.microsoft.com/office/drawing/2014/main" id="{BB9FA08F-6B5F-437F-989F-A35945252C2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82" name="T2">
                <a:extLst>
                  <a:ext uri="{FF2B5EF4-FFF2-40B4-BE49-F238E27FC236}">
                    <a16:creationId xmlns:a16="http://schemas.microsoft.com/office/drawing/2014/main" id="{A4ACDE41-9896-405A-8610-0DDC1C5AE3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83" name="T1">
                <a:extLst>
                  <a:ext uri="{FF2B5EF4-FFF2-40B4-BE49-F238E27FC236}">
                    <a16:creationId xmlns:a16="http://schemas.microsoft.com/office/drawing/2014/main" id="{8099A33E-708B-433E-9FAE-9804B49C02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84" name="V">
                <a:extLst>
                  <a:ext uri="{FF2B5EF4-FFF2-40B4-BE49-F238E27FC236}">
                    <a16:creationId xmlns:a16="http://schemas.microsoft.com/office/drawing/2014/main" id="{B685ED20-0D9C-41D8-843E-8EDC2DA7BA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1" name="_VTT_logo_102019_04_white_on_dark_grey" hidden="1">
              <a:extLst>
                <a:ext uri="{FF2B5EF4-FFF2-40B4-BE49-F238E27FC236}">
                  <a16:creationId xmlns:a16="http://schemas.microsoft.com/office/drawing/2014/main" id="{842A1095-9BEA-4E39-82BD-37C8848CA4C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77" name="Box">
                <a:extLst>
                  <a:ext uri="{FF2B5EF4-FFF2-40B4-BE49-F238E27FC236}">
                    <a16:creationId xmlns:a16="http://schemas.microsoft.com/office/drawing/2014/main" id="{B60204F1-CA8D-4CE0-80B9-E6DEDE79C92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78" name="T2">
                <a:extLst>
                  <a:ext uri="{FF2B5EF4-FFF2-40B4-BE49-F238E27FC236}">
                    <a16:creationId xmlns:a16="http://schemas.microsoft.com/office/drawing/2014/main" id="{614792F2-D682-47B7-8628-1A5DD7A047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79" name="T1">
                <a:extLst>
                  <a:ext uri="{FF2B5EF4-FFF2-40B4-BE49-F238E27FC236}">
                    <a16:creationId xmlns:a16="http://schemas.microsoft.com/office/drawing/2014/main" id="{E3A4086D-A330-4E2D-80E9-B66DF1E307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80" name="V">
                <a:extLst>
                  <a:ext uri="{FF2B5EF4-FFF2-40B4-BE49-F238E27FC236}">
                    <a16:creationId xmlns:a16="http://schemas.microsoft.com/office/drawing/2014/main" id="{FDC20754-B3F6-4222-9019-0BC1D98F60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2" name="_VTT_logo_102019_05_dark_grey_on_white" hidden="1">
              <a:extLst>
                <a:ext uri="{FF2B5EF4-FFF2-40B4-BE49-F238E27FC236}">
                  <a16:creationId xmlns:a16="http://schemas.microsoft.com/office/drawing/2014/main" id="{E43223F6-5272-4957-B0CE-DB66514BC9A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73" name="Box">
                <a:extLst>
                  <a:ext uri="{FF2B5EF4-FFF2-40B4-BE49-F238E27FC236}">
                    <a16:creationId xmlns:a16="http://schemas.microsoft.com/office/drawing/2014/main" id="{01263C06-DADF-47D5-8650-4C5B153521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74" name="T2">
                <a:extLst>
                  <a:ext uri="{FF2B5EF4-FFF2-40B4-BE49-F238E27FC236}">
                    <a16:creationId xmlns:a16="http://schemas.microsoft.com/office/drawing/2014/main" id="{657CA2A0-B3CB-4845-A0BD-3C48965A43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75" name="T1">
                <a:extLst>
                  <a:ext uri="{FF2B5EF4-FFF2-40B4-BE49-F238E27FC236}">
                    <a16:creationId xmlns:a16="http://schemas.microsoft.com/office/drawing/2014/main" id="{25784618-82A2-4C7C-B7FE-65589FB7A9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76" name="V">
                <a:extLst>
                  <a:ext uri="{FF2B5EF4-FFF2-40B4-BE49-F238E27FC236}">
                    <a16:creationId xmlns:a16="http://schemas.microsoft.com/office/drawing/2014/main" id="{54CA7231-7203-4D4A-9CB9-551347D448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3" name="_VTT_logo_102019_06_orange_blue_on_white" hidden="1">
              <a:extLst>
                <a:ext uri="{FF2B5EF4-FFF2-40B4-BE49-F238E27FC236}">
                  <a16:creationId xmlns:a16="http://schemas.microsoft.com/office/drawing/2014/main" id="{C0A5B3BD-18D2-461E-9F86-E183F395B2A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69" name="Box">
                <a:extLst>
                  <a:ext uri="{FF2B5EF4-FFF2-40B4-BE49-F238E27FC236}">
                    <a16:creationId xmlns:a16="http://schemas.microsoft.com/office/drawing/2014/main" id="{47B4F8FB-0205-4EC0-9DF4-276CB50A912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70" name="T2">
                <a:extLst>
                  <a:ext uri="{FF2B5EF4-FFF2-40B4-BE49-F238E27FC236}">
                    <a16:creationId xmlns:a16="http://schemas.microsoft.com/office/drawing/2014/main" id="{2108FB56-216D-4352-9811-92F147AC9C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71" name="T1">
                <a:extLst>
                  <a:ext uri="{FF2B5EF4-FFF2-40B4-BE49-F238E27FC236}">
                    <a16:creationId xmlns:a16="http://schemas.microsoft.com/office/drawing/2014/main" id="{B0328973-CEB2-453A-A295-737C8872D1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72" name="V">
                <a:extLst>
                  <a:ext uri="{FF2B5EF4-FFF2-40B4-BE49-F238E27FC236}">
                    <a16:creationId xmlns:a16="http://schemas.microsoft.com/office/drawing/2014/main" id="{9B4373EF-019D-4095-9A21-8B3FA0A298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_VTT_logo_102019_07_blue_on_white" hidden="1">
              <a:extLst>
                <a:ext uri="{FF2B5EF4-FFF2-40B4-BE49-F238E27FC236}">
                  <a16:creationId xmlns:a16="http://schemas.microsoft.com/office/drawing/2014/main" id="{55B059C3-D780-4978-B1A2-BF704257E72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65" name="Box">
                <a:extLst>
                  <a:ext uri="{FF2B5EF4-FFF2-40B4-BE49-F238E27FC236}">
                    <a16:creationId xmlns:a16="http://schemas.microsoft.com/office/drawing/2014/main" id="{69B88B91-50D1-4142-BD5A-15B6AF0C6E6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6" name="T2">
                <a:extLst>
                  <a:ext uri="{FF2B5EF4-FFF2-40B4-BE49-F238E27FC236}">
                    <a16:creationId xmlns:a16="http://schemas.microsoft.com/office/drawing/2014/main" id="{782F6564-37E6-436D-945A-E279779B1A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7" name="T1">
                <a:extLst>
                  <a:ext uri="{FF2B5EF4-FFF2-40B4-BE49-F238E27FC236}">
                    <a16:creationId xmlns:a16="http://schemas.microsoft.com/office/drawing/2014/main" id="{B57EFB93-3FDD-4AED-B88A-2F62C50464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8" name="V">
                <a:extLst>
                  <a:ext uri="{FF2B5EF4-FFF2-40B4-BE49-F238E27FC236}">
                    <a16:creationId xmlns:a16="http://schemas.microsoft.com/office/drawing/2014/main" id="{C5E301A6-4E37-4D21-B3CC-7AC0F16F0B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" name="_VTT_logo_102019_08_black_on_white" hidden="1">
              <a:extLst>
                <a:ext uri="{FF2B5EF4-FFF2-40B4-BE49-F238E27FC236}">
                  <a16:creationId xmlns:a16="http://schemas.microsoft.com/office/drawing/2014/main" id="{7D2DF0C7-1DB7-4AEE-A151-51E0D3E33A0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61" name="Box">
                <a:extLst>
                  <a:ext uri="{FF2B5EF4-FFF2-40B4-BE49-F238E27FC236}">
                    <a16:creationId xmlns:a16="http://schemas.microsoft.com/office/drawing/2014/main" id="{91E59861-052D-4F92-B33A-4780A46D072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2" name="T2">
                <a:extLst>
                  <a:ext uri="{FF2B5EF4-FFF2-40B4-BE49-F238E27FC236}">
                    <a16:creationId xmlns:a16="http://schemas.microsoft.com/office/drawing/2014/main" id="{F6CE02A6-D778-40CE-8261-D033676824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3" name="T1">
                <a:extLst>
                  <a:ext uri="{FF2B5EF4-FFF2-40B4-BE49-F238E27FC236}">
                    <a16:creationId xmlns:a16="http://schemas.microsoft.com/office/drawing/2014/main" id="{9F2996B6-42A6-4A37-ABD1-26F10B9FE9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4" name="V">
                <a:extLst>
                  <a:ext uri="{FF2B5EF4-FFF2-40B4-BE49-F238E27FC236}">
                    <a16:creationId xmlns:a16="http://schemas.microsoft.com/office/drawing/2014/main" id="{E607087C-E7FA-4805-8268-BE4E9B1FAD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" name="_VTT_logo_102019_09_orange_on_white" hidden="1">
              <a:extLst>
                <a:ext uri="{FF2B5EF4-FFF2-40B4-BE49-F238E27FC236}">
                  <a16:creationId xmlns:a16="http://schemas.microsoft.com/office/drawing/2014/main" id="{30AE5BDE-823E-4957-AD40-B9EC4AFE49F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57" name="Box">
                <a:extLst>
                  <a:ext uri="{FF2B5EF4-FFF2-40B4-BE49-F238E27FC236}">
                    <a16:creationId xmlns:a16="http://schemas.microsoft.com/office/drawing/2014/main" id="{A5811062-75C9-4ABE-BEEB-1F22EC49BDE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58" name="T2">
                <a:extLst>
                  <a:ext uri="{FF2B5EF4-FFF2-40B4-BE49-F238E27FC236}">
                    <a16:creationId xmlns:a16="http://schemas.microsoft.com/office/drawing/2014/main" id="{10D3211D-2349-4A0B-8040-85BEB4F66C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59" name="T1">
                <a:extLst>
                  <a:ext uri="{FF2B5EF4-FFF2-40B4-BE49-F238E27FC236}">
                    <a16:creationId xmlns:a16="http://schemas.microsoft.com/office/drawing/2014/main" id="{D8979468-243E-4B5F-A322-18151A2240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0" name="V">
                <a:extLst>
                  <a:ext uri="{FF2B5EF4-FFF2-40B4-BE49-F238E27FC236}">
                    <a16:creationId xmlns:a16="http://schemas.microsoft.com/office/drawing/2014/main" id="{4278C7FC-6D8E-4E13-BCA4-99056AABA6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6911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 userDrawn="1">
  <p:cSld name="5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10972800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9DC94C1E-64DC-B397-B752-1832AC001B8C}"/>
              </a:ext>
            </a:extLst>
          </p:cNvPr>
          <p:cNvGrpSpPr/>
          <p:nvPr userDrawn="1"/>
        </p:nvGrpSpPr>
        <p:grpSpPr>
          <a:xfrm>
            <a:off x="1390258" y="1719361"/>
            <a:ext cx="9411484" cy="4663439"/>
            <a:chOff x="1390258" y="1814286"/>
            <a:chExt cx="9411484" cy="4663439"/>
          </a:xfrm>
          <a:solidFill>
            <a:schemeClr val="bg1">
              <a:lumMod val="9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726042B-C30C-3592-D1B5-EE4027F50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8020" y="26068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96B0699-350E-3642-E091-DA4D51FD22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3144" y="2197216"/>
              <a:ext cx="5407039" cy="3602218"/>
            </a:xfrm>
            <a:custGeom>
              <a:avLst/>
              <a:gdLst>
                <a:gd name="T0" fmla="*/ 1878 w 2059"/>
                <a:gd name="T1" fmla="*/ 154 h 1371"/>
                <a:gd name="T2" fmla="*/ 1775 w 2059"/>
                <a:gd name="T3" fmla="*/ 162 h 1371"/>
                <a:gd name="T4" fmla="*/ 1593 w 2059"/>
                <a:gd name="T5" fmla="*/ 102 h 1371"/>
                <a:gd name="T6" fmla="*/ 1447 w 2059"/>
                <a:gd name="T7" fmla="*/ 122 h 1371"/>
                <a:gd name="T8" fmla="*/ 1296 w 2059"/>
                <a:gd name="T9" fmla="*/ 86 h 1371"/>
                <a:gd name="T10" fmla="*/ 1237 w 2059"/>
                <a:gd name="T11" fmla="*/ 24 h 1371"/>
                <a:gd name="T12" fmla="*/ 1060 w 2059"/>
                <a:gd name="T13" fmla="*/ 49 h 1371"/>
                <a:gd name="T14" fmla="*/ 937 w 2059"/>
                <a:gd name="T15" fmla="*/ 116 h 1371"/>
                <a:gd name="T16" fmla="*/ 925 w 2059"/>
                <a:gd name="T17" fmla="*/ 168 h 1371"/>
                <a:gd name="T18" fmla="*/ 901 w 2059"/>
                <a:gd name="T19" fmla="*/ 193 h 1371"/>
                <a:gd name="T20" fmla="*/ 843 w 2059"/>
                <a:gd name="T21" fmla="*/ 139 h 1371"/>
                <a:gd name="T22" fmla="*/ 771 w 2059"/>
                <a:gd name="T23" fmla="*/ 179 h 1371"/>
                <a:gd name="T24" fmla="*/ 628 w 2059"/>
                <a:gd name="T25" fmla="*/ 204 h 1371"/>
                <a:gd name="T26" fmla="*/ 604 w 2059"/>
                <a:gd name="T27" fmla="*/ 215 h 1371"/>
                <a:gd name="T28" fmla="*/ 515 w 2059"/>
                <a:gd name="T29" fmla="*/ 232 h 1371"/>
                <a:gd name="T30" fmla="*/ 492 w 2059"/>
                <a:gd name="T31" fmla="*/ 153 h 1371"/>
                <a:gd name="T32" fmla="*/ 393 w 2059"/>
                <a:gd name="T33" fmla="*/ 138 h 1371"/>
                <a:gd name="T34" fmla="*/ 296 w 2059"/>
                <a:gd name="T35" fmla="*/ 230 h 1371"/>
                <a:gd name="T36" fmla="*/ 231 w 2059"/>
                <a:gd name="T37" fmla="*/ 334 h 1371"/>
                <a:gd name="T38" fmla="*/ 350 w 2059"/>
                <a:gd name="T39" fmla="*/ 329 h 1371"/>
                <a:gd name="T40" fmla="*/ 383 w 2059"/>
                <a:gd name="T41" fmla="*/ 292 h 1371"/>
                <a:gd name="T42" fmla="*/ 411 w 2059"/>
                <a:gd name="T43" fmla="*/ 343 h 1371"/>
                <a:gd name="T44" fmla="*/ 286 w 2059"/>
                <a:gd name="T45" fmla="*/ 402 h 1371"/>
                <a:gd name="T46" fmla="*/ 232 w 2059"/>
                <a:gd name="T47" fmla="*/ 410 h 1371"/>
                <a:gd name="T48" fmla="*/ 148 w 2059"/>
                <a:gd name="T49" fmla="*/ 540 h 1371"/>
                <a:gd name="T50" fmla="*/ 142 w 2059"/>
                <a:gd name="T51" fmla="*/ 618 h 1371"/>
                <a:gd name="T52" fmla="*/ 331 w 2059"/>
                <a:gd name="T53" fmla="*/ 600 h 1371"/>
                <a:gd name="T54" fmla="*/ 364 w 2059"/>
                <a:gd name="T55" fmla="*/ 568 h 1371"/>
                <a:gd name="T56" fmla="*/ 452 w 2059"/>
                <a:gd name="T57" fmla="*/ 534 h 1371"/>
                <a:gd name="T58" fmla="*/ 556 w 2059"/>
                <a:gd name="T59" fmla="*/ 494 h 1371"/>
                <a:gd name="T60" fmla="*/ 436 w 2059"/>
                <a:gd name="T61" fmla="*/ 590 h 1371"/>
                <a:gd name="T62" fmla="*/ 468 w 2059"/>
                <a:gd name="T63" fmla="*/ 678 h 1371"/>
                <a:gd name="T64" fmla="*/ 273 w 2059"/>
                <a:gd name="T65" fmla="*/ 612 h 1371"/>
                <a:gd name="T66" fmla="*/ 69 w 2059"/>
                <a:gd name="T67" fmla="*/ 700 h 1371"/>
                <a:gd name="T68" fmla="*/ 197 w 2059"/>
                <a:gd name="T69" fmla="*/ 939 h 1371"/>
                <a:gd name="T70" fmla="*/ 296 w 2059"/>
                <a:gd name="T71" fmla="*/ 1156 h 1371"/>
                <a:gd name="T72" fmla="*/ 491 w 2059"/>
                <a:gd name="T73" fmla="*/ 1278 h 1371"/>
                <a:gd name="T74" fmla="*/ 569 w 2059"/>
                <a:gd name="T75" fmla="*/ 1029 h 1371"/>
                <a:gd name="T76" fmla="*/ 595 w 2059"/>
                <a:gd name="T77" fmla="*/ 874 h 1371"/>
                <a:gd name="T78" fmla="*/ 562 w 2059"/>
                <a:gd name="T79" fmla="*/ 795 h 1371"/>
                <a:gd name="T80" fmla="*/ 728 w 2059"/>
                <a:gd name="T81" fmla="*/ 732 h 1371"/>
                <a:gd name="T82" fmla="*/ 667 w 2059"/>
                <a:gd name="T83" fmla="*/ 694 h 1371"/>
                <a:gd name="T84" fmla="*/ 862 w 2059"/>
                <a:gd name="T85" fmla="*/ 776 h 1371"/>
                <a:gd name="T86" fmla="*/ 983 w 2059"/>
                <a:gd name="T87" fmla="*/ 840 h 1371"/>
                <a:gd name="T88" fmla="*/ 1126 w 2059"/>
                <a:gd name="T89" fmla="*/ 835 h 1371"/>
                <a:gd name="T90" fmla="*/ 1190 w 2059"/>
                <a:gd name="T91" fmla="*/ 977 h 1371"/>
                <a:gd name="T92" fmla="*/ 1246 w 2059"/>
                <a:gd name="T93" fmla="*/ 889 h 1371"/>
                <a:gd name="T94" fmla="*/ 1373 w 2059"/>
                <a:gd name="T95" fmla="*/ 696 h 1371"/>
                <a:gd name="T96" fmla="*/ 1331 w 2059"/>
                <a:gd name="T97" fmla="*/ 598 h 1371"/>
                <a:gd name="T98" fmla="*/ 1404 w 2059"/>
                <a:gd name="T99" fmla="*/ 586 h 1371"/>
                <a:gd name="T100" fmla="*/ 1437 w 2059"/>
                <a:gd name="T101" fmla="*/ 582 h 1371"/>
                <a:gd name="T102" fmla="*/ 1510 w 2059"/>
                <a:gd name="T103" fmla="*/ 392 h 1371"/>
                <a:gd name="T104" fmla="*/ 1758 w 2059"/>
                <a:gd name="T105" fmla="*/ 296 h 1371"/>
                <a:gd name="T106" fmla="*/ 1727 w 2059"/>
                <a:gd name="T107" fmla="*/ 353 h 1371"/>
                <a:gd name="T108" fmla="*/ 1780 w 2059"/>
                <a:gd name="T109" fmla="*/ 348 h 1371"/>
                <a:gd name="T110" fmla="*/ 1953 w 2059"/>
                <a:gd name="T111" fmla="*/ 270 h 1371"/>
                <a:gd name="T112" fmla="*/ 2028 w 2059"/>
                <a:gd name="T113" fmla="*/ 251 h 1371"/>
                <a:gd name="T114" fmla="*/ 658 w 2059"/>
                <a:gd name="T115" fmla="*/ 590 h 1371"/>
                <a:gd name="T116" fmla="*/ 687 w 2059"/>
                <a:gd name="T117" fmla="*/ 546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59" h="1371">
                  <a:moveTo>
                    <a:pt x="2059" y="223"/>
                  </a:moveTo>
                  <a:cubicBezTo>
                    <a:pt x="2059" y="216"/>
                    <a:pt x="2050" y="214"/>
                    <a:pt x="2045" y="210"/>
                  </a:cubicBezTo>
                  <a:cubicBezTo>
                    <a:pt x="2042" y="208"/>
                    <a:pt x="2038" y="208"/>
                    <a:pt x="2034" y="207"/>
                  </a:cubicBezTo>
                  <a:cubicBezTo>
                    <a:pt x="2024" y="203"/>
                    <a:pt x="2017" y="200"/>
                    <a:pt x="2018" y="218"/>
                  </a:cubicBezTo>
                  <a:cubicBezTo>
                    <a:pt x="2012" y="205"/>
                    <a:pt x="2006" y="194"/>
                    <a:pt x="1994" y="188"/>
                  </a:cubicBezTo>
                  <a:cubicBezTo>
                    <a:pt x="1989" y="186"/>
                    <a:pt x="1984" y="185"/>
                    <a:pt x="1979" y="182"/>
                  </a:cubicBezTo>
                  <a:cubicBezTo>
                    <a:pt x="1952" y="167"/>
                    <a:pt x="1924" y="152"/>
                    <a:pt x="1891" y="156"/>
                  </a:cubicBezTo>
                  <a:cubicBezTo>
                    <a:pt x="1887" y="157"/>
                    <a:pt x="1882" y="157"/>
                    <a:pt x="1878" y="154"/>
                  </a:cubicBezTo>
                  <a:cubicBezTo>
                    <a:pt x="1874" y="151"/>
                    <a:pt x="1869" y="149"/>
                    <a:pt x="1866" y="152"/>
                  </a:cubicBezTo>
                  <a:cubicBezTo>
                    <a:pt x="1862" y="156"/>
                    <a:pt x="1864" y="161"/>
                    <a:pt x="1867" y="166"/>
                  </a:cubicBezTo>
                  <a:cubicBezTo>
                    <a:pt x="1869" y="168"/>
                    <a:pt x="1872" y="171"/>
                    <a:pt x="1867" y="174"/>
                  </a:cubicBezTo>
                  <a:cubicBezTo>
                    <a:pt x="1861" y="178"/>
                    <a:pt x="1843" y="170"/>
                    <a:pt x="1842" y="163"/>
                  </a:cubicBezTo>
                  <a:cubicBezTo>
                    <a:pt x="1844" y="160"/>
                    <a:pt x="1851" y="165"/>
                    <a:pt x="1852" y="156"/>
                  </a:cubicBezTo>
                  <a:cubicBezTo>
                    <a:pt x="1845" y="158"/>
                    <a:pt x="1839" y="152"/>
                    <a:pt x="1833" y="160"/>
                  </a:cubicBezTo>
                  <a:cubicBezTo>
                    <a:pt x="1831" y="163"/>
                    <a:pt x="1823" y="165"/>
                    <a:pt x="1820" y="164"/>
                  </a:cubicBezTo>
                  <a:cubicBezTo>
                    <a:pt x="1805" y="158"/>
                    <a:pt x="1790" y="163"/>
                    <a:pt x="1775" y="162"/>
                  </a:cubicBezTo>
                  <a:cubicBezTo>
                    <a:pt x="1769" y="161"/>
                    <a:pt x="1753" y="165"/>
                    <a:pt x="1758" y="148"/>
                  </a:cubicBezTo>
                  <a:cubicBezTo>
                    <a:pt x="1759" y="146"/>
                    <a:pt x="1754" y="140"/>
                    <a:pt x="1751" y="139"/>
                  </a:cubicBezTo>
                  <a:cubicBezTo>
                    <a:pt x="1741" y="137"/>
                    <a:pt x="1731" y="130"/>
                    <a:pt x="1720" y="134"/>
                  </a:cubicBezTo>
                  <a:cubicBezTo>
                    <a:pt x="1694" y="145"/>
                    <a:pt x="1672" y="129"/>
                    <a:pt x="1649" y="123"/>
                  </a:cubicBezTo>
                  <a:cubicBezTo>
                    <a:pt x="1651" y="118"/>
                    <a:pt x="1659" y="122"/>
                    <a:pt x="1656" y="115"/>
                  </a:cubicBezTo>
                  <a:cubicBezTo>
                    <a:pt x="1654" y="111"/>
                    <a:pt x="1628" y="111"/>
                    <a:pt x="1624" y="115"/>
                  </a:cubicBezTo>
                  <a:cubicBezTo>
                    <a:pt x="1621" y="119"/>
                    <a:pt x="1618" y="122"/>
                    <a:pt x="1614" y="123"/>
                  </a:cubicBezTo>
                  <a:cubicBezTo>
                    <a:pt x="1611" y="111"/>
                    <a:pt x="1605" y="104"/>
                    <a:pt x="1593" y="102"/>
                  </a:cubicBezTo>
                  <a:cubicBezTo>
                    <a:pt x="1577" y="99"/>
                    <a:pt x="1564" y="107"/>
                    <a:pt x="1549" y="110"/>
                  </a:cubicBezTo>
                  <a:cubicBezTo>
                    <a:pt x="1553" y="115"/>
                    <a:pt x="1559" y="118"/>
                    <a:pt x="1557" y="124"/>
                  </a:cubicBezTo>
                  <a:cubicBezTo>
                    <a:pt x="1556" y="128"/>
                    <a:pt x="1549" y="124"/>
                    <a:pt x="1547" y="126"/>
                  </a:cubicBezTo>
                  <a:cubicBezTo>
                    <a:pt x="1539" y="134"/>
                    <a:pt x="1532" y="128"/>
                    <a:pt x="1524" y="126"/>
                  </a:cubicBezTo>
                  <a:cubicBezTo>
                    <a:pt x="1512" y="124"/>
                    <a:pt x="1498" y="131"/>
                    <a:pt x="1486" y="121"/>
                  </a:cubicBezTo>
                  <a:cubicBezTo>
                    <a:pt x="1481" y="117"/>
                    <a:pt x="1481" y="125"/>
                    <a:pt x="1479" y="128"/>
                  </a:cubicBezTo>
                  <a:cubicBezTo>
                    <a:pt x="1475" y="134"/>
                    <a:pt x="1470" y="143"/>
                    <a:pt x="1461" y="136"/>
                  </a:cubicBezTo>
                  <a:cubicBezTo>
                    <a:pt x="1455" y="133"/>
                    <a:pt x="1451" y="127"/>
                    <a:pt x="1447" y="122"/>
                  </a:cubicBezTo>
                  <a:cubicBezTo>
                    <a:pt x="1446" y="120"/>
                    <a:pt x="1443" y="118"/>
                    <a:pt x="1445" y="114"/>
                  </a:cubicBezTo>
                  <a:cubicBezTo>
                    <a:pt x="1452" y="101"/>
                    <a:pt x="1444" y="87"/>
                    <a:pt x="1430" y="89"/>
                  </a:cubicBezTo>
                  <a:cubicBezTo>
                    <a:pt x="1424" y="89"/>
                    <a:pt x="1420" y="87"/>
                    <a:pt x="1415" y="86"/>
                  </a:cubicBezTo>
                  <a:cubicBezTo>
                    <a:pt x="1408" y="84"/>
                    <a:pt x="1396" y="77"/>
                    <a:pt x="1394" y="87"/>
                  </a:cubicBezTo>
                  <a:cubicBezTo>
                    <a:pt x="1391" y="100"/>
                    <a:pt x="1380" y="99"/>
                    <a:pt x="1375" y="97"/>
                  </a:cubicBezTo>
                  <a:cubicBezTo>
                    <a:pt x="1364" y="93"/>
                    <a:pt x="1347" y="104"/>
                    <a:pt x="1340" y="86"/>
                  </a:cubicBezTo>
                  <a:cubicBezTo>
                    <a:pt x="1340" y="85"/>
                    <a:pt x="1336" y="86"/>
                    <a:pt x="1335" y="85"/>
                  </a:cubicBezTo>
                  <a:cubicBezTo>
                    <a:pt x="1322" y="82"/>
                    <a:pt x="1309" y="85"/>
                    <a:pt x="1296" y="86"/>
                  </a:cubicBezTo>
                  <a:cubicBezTo>
                    <a:pt x="1294" y="86"/>
                    <a:pt x="1295" y="89"/>
                    <a:pt x="1291" y="87"/>
                  </a:cubicBezTo>
                  <a:cubicBezTo>
                    <a:pt x="1282" y="83"/>
                    <a:pt x="1272" y="81"/>
                    <a:pt x="1263" y="78"/>
                  </a:cubicBezTo>
                  <a:cubicBezTo>
                    <a:pt x="1260" y="77"/>
                    <a:pt x="1257" y="77"/>
                    <a:pt x="1255" y="81"/>
                  </a:cubicBezTo>
                  <a:cubicBezTo>
                    <a:pt x="1248" y="91"/>
                    <a:pt x="1230" y="97"/>
                    <a:pt x="1215" y="93"/>
                  </a:cubicBezTo>
                  <a:cubicBezTo>
                    <a:pt x="1239" y="83"/>
                    <a:pt x="1260" y="70"/>
                    <a:pt x="1282" y="59"/>
                  </a:cubicBezTo>
                  <a:cubicBezTo>
                    <a:pt x="1289" y="55"/>
                    <a:pt x="1295" y="50"/>
                    <a:pt x="1293" y="43"/>
                  </a:cubicBezTo>
                  <a:cubicBezTo>
                    <a:pt x="1291" y="35"/>
                    <a:pt x="1285" y="26"/>
                    <a:pt x="1278" y="25"/>
                  </a:cubicBezTo>
                  <a:cubicBezTo>
                    <a:pt x="1265" y="22"/>
                    <a:pt x="1250" y="23"/>
                    <a:pt x="1237" y="24"/>
                  </a:cubicBezTo>
                  <a:cubicBezTo>
                    <a:pt x="1225" y="26"/>
                    <a:pt x="1219" y="14"/>
                    <a:pt x="1208" y="14"/>
                  </a:cubicBezTo>
                  <a:cubicBezTo>
                    <a:pt x="1205" y="14"/>
                    <a:pt x="1208" y="12"/>
                    <a:pt x="1209" y="12"/>
                  </a:cubicBezTo>
                  <a:cubicBezTo>
                    <a:pt x="1219" y="7"/>
                    <a:pt x="1209" y="6"/>
                    <a:pt x="1207" y="4"/>
                  </a:cubicBezTo>
                  <a:cubicBezTo>
                    <a:pt x="1200" y="0"/>
                    <a:pt x="1192" y="1"/>
                    <a:pt x="1184" y="3"/>
                  </a:cubicBezTo>
                  <a:cubicBezTo>
                    <a:pt x="1169" y="7"/>
                    <a:pt x="1167" y="29"/>
                    <a:pt x="1148" y="30"/>
                  </a:cubicBezTo>
                  <a:cubicBezTo>
                    <a:pt x="1143" y="30"/>
                    <a:pt x="1128" y="39"/>
                    <a:pt x="1126" y="35"/>
                  </a:cubicBezTo>
                  <a:cubicBezTo>
                    <a:pt x="1123" y="25"/>
                    <a:pt x="1116" y="31"/>
                    <a:pt x="1113" y="32"/>
                  </a:cubicBezTo>
                  <a:cubicBezTo>
                    <a:pt x="1097" y="42"/>
                    <a:pt x="1078" y="43"/>
                    <a:pt x="1060" y="49"/>
                  </a:cubicBezTo>
                  <a:cubicBezTo>
                    <a:pt x="1049" y="53"/>
                    <a:pt x="1033" y="56"/>
                    <a:pt x="1038" y="75"/>
                  </a:cubicBezTo>
                  <a:cubicBezTo>
                    <a:pt x="1040" y="79"/>
                    <a:pt x="1038" y="80"/>
                    <a:pt x="1034" y="81"/>
                  </a:cubicBezTo>
                  <a:cubicBezTo>
                    <a:pt x="1019" y="86"/>
                    <a:pt x="1005" y="83"/>
                    <a:pt x="991" y="84"/>
                  </a:cubicBezTo>
                  <a:cubicBezTo>
                    <a:pt x="985" y="85"/>
                    <a:pt x="978" y="85"/>
                    <a:pt x="978" y="93"/>
                  </a:cubicBezTo>
                  <a:cubicBezTo>
                    <a:pt x="979" y="99"/>
                    <a:pt x="976" y="108"/>
                    <a:pt x="988" y="108"/>
                  </a:cubicBezTo>
                  <a:cubicBezTo>
                    <a:pt x="993" y="108"/>
                    <a:pt x="996" y="113"/>
                    <a:pt x="997" y="118"/>
                  </a:cubicBezTo>
                  <a:cubicBezTo>
                    <a:pt x="987" y="124"/>
                    <a:pt x="982" y="115"/>
                    <a:pt x="976" y="112"/>
                  </a:cubicBezTo>
                  <a:cubicBezTo>
                    <a:pt x="962" y="105"/>
                    <a:pt x="946" y="107"/>
                    <a:pt x="937" y="116"/>
                  </a:cubicBezTo>
                  <a:cubicBezTo>
                    <a:pt x="934" y="120"/>
                    <a:pt x="937" y="122"/>
                    <a:pt x="939" y="124"/>
                  </a:cubicBezTo>
                  <a:cubicBezTo>
                    <a:pt x="941" y="127"/>
                    <a:pt x="947" y="125"/>
                    <a:pt x="947" y="131"/>
                  </a:cubicBezTo>
                  <a:cubicBezTo>
                    <a:pt x="933" y="133"/>
                    <a:pt x="924" y="129"/>
                    <a:pt x="928" y="112"/>
                  </a:cubicBezTo>
                  <a:cubicBezTo>
                    <a:pt x="929" y="109"/>
                    <a:pt x="931" y="104"/>
                    <a:pt x="925" y="102"/>
                  </a:cubicBezTo>
                  <a:cubicBezTo>
                    <a:pt x="921" y="113"/>
                    <a:pt x="920" y="115"/>
                    <a:pt x="911" y="120"/>
                  </a:cubicBezTo>
                  <a:cubicBezTo>
                    <a:pt x="903" y="124"/>
                    <a:pt x="902" y="127"/>
                    <a:pt x="909" y="133"/>
                  </a:cubicBezTo>
                  <a:cubicBezTo>
                    <a:pt x="913" y="137"/>
                    <a:pt x="915" y="141"/>
                    <a:pt x="912" y="149"/>
                  </a:cubicBezTo>
                  <a:cubicBezTo>
                    <a:pt x="905" y="163"/>
                    <a:pt x="909" y="168"/>
                    <a:pt x="925" y="168"/>
                  </a:cubicBezTo>
                  <a:cubicBezTo>
                    <a:pt x="933" y="168"/>
                    <a:pt x="940" y="168"/>
                    <a:pt x="947" y="173"/>
                  </a:cubicBezTo>
                  <a:cubicBezTo>
                    <a:pt x="955" y="177"/>
                    <a:pt x="953" y="181"/>
                    <a:pt x="947" y="186"/>
                  </a:cubicBezTo>
                  <a:cubicBezTo>
                    <a:pt x="947" y="185"/>
                    <a:pt x="946" y="184"/>
                    <a:pt x="945" y="182"/>
                  </a:cubicBezTo>
                  <a:cubicBezTo>
                    <a:pt x="942" y="173"/>
                    <a:pt x="937" y="171"/>
                    <a:pt x="926" y="173"/>
                  </a:cubicBezTo>
                  <a:cubicBezTo>
                    <a:pt x="914" y="176"/>
                    <a:pt x="919" y="182"/>
                    <a:pt x="921" y="187"/>
                  </a:cubicBezTo>
                  <a:cubicBezTo>
                    <a:pt x="921" y="189"/>
                    <a:pt x="921" y="190"/>
                    <a:pt x="920" y="192"/>
                  </a:cubicBezTo>
                  <a:cubicBezTo>
                    <a:pt x="911" y="211"/>
                    <a:pt x="885" y="220"/>
                    <a:pt x="864" y="211"/>
                  </a:cubicBezTo>
                  <a:cubicBezTo>
                    <a:pt x="886" y="209"/>
                    <a:pt x="891" y="206"/>
                    <a:pt x="901" y="193"/>
                  </a:cubicBezTo>
                  <a:cubicBezTo>
                    <a:pt x="905" y="188"/>
                    <a:pt x="909" y="180"/>
                    <a:pt x="904" y="176"/>
                  </a:cubicBezTo>
                  <a:cubicBezTo>
                    <a:pt x="897" y="170"/>
                    <a:pt x="898" y="163"/>
                    <a:pt x="898" y="156"/>
                  </a:cubicBezTo>
                  <a:cubicBezTo>
                    <a:pt x="898" y="146"/>
                    <a:pt x="904" y="136"/>
                    <a:pt x="894" y="127"/>
                  </a:cubicBezTo>
                  <a:cubicBezTo>
                    <a:pt x="891" y="125"/>
                    <a:pt x="894" y="123"/>
                    <a:pt x="895" y="121"/>
                  </a:cubicBezTo>
                  <a:cubicBezTo>
                    <a:pt x="899" y="114"/>
                    <a:pt x="902" y="106"/>
                    <a:pt x="893" y="100"/>
                  </a:cubicBezTo>
                  <a:cubicBezTo>
                    <a:pt x="883" y="94"/>
                    <a:pt x="866" y="98"/>
                    <a:pt x="862" y="106"/>
                  </a:cubicBezTo>
                  <a:cubicBezTo>
                    <a:pt x="858" y="113"/>
                    <a:pt x="857" y="123"/>
                    <a:pt x="849" y="125"/>
                  </a:cubicBezTo>
                  <a:cubicBezTo>
                    <a:pt x="840" y="128"/>
                    <a:pt x="839" y="132"/>
                    <a:pt x="843" y="139"/>
                  </a:cubicBezTo>
                  <a:cubicBezTo>
                    <a:pt x="846" y="143"/>
                    <a:pt x="844" y="147"/>
                    <a:pt x="842" y="150"/>
                  </a:cubicBezTo>
                  <a:cubicBezTo>
                    <a:pt x="839" y="155"/>
                    <a:pt x="840" y="159"/>
                    <a:pt x="846" y="160"/>
                  </a:cubicBezTo>
                  <a:cubicBezTo>
                    <a:pt x="851" y="161"/>
                    <a:pt x="853" y="165"/>
                    <a:pt x="855" y="169"/>
                  </a:cubicBezTo>
                  <a:cubicBezTo>
                    <a:pt x="857" y="172"/>
                    <a:pt x="864" y="173"/>
                    <a:pt x="860" y="178"/>
                  </a:cubicBezTo>
                  <a:cubicBezTo>
                    <a:pt x="856" y="182"/>
                    <a:pt x="852" y="180"/>
                    <a:pt x="848" y="177"/>
                  </a:cubicBezTo>
                  <a:cubicBezTo>
                    <a:pt x="826" y="164"/>
                    <a:pt x="802" y="153"/>
                    <a:pt x="775" y="156"/>
                  </a:cubicBezTo>
                  <a:cubicBezTo>
                    <a:pt x="775" y="159"/>
                    <a:pt x="775" y="164"/>
                    <a:pt x="776" y="166"/>
                  </a:cubicBezTo>
                  <a:cubicBezTo>
                    <a:pt x="781" y="173"/>
                    <a:pt x="775" y="176"/>
                    <a:pt x="771" y="179"/>
                  </a:cubicBezTo>
                  <a:cubicBezTo>
                    <a:pt x="766" y="182"/>
                    <a:pt x="763" y="179"/>
                    <a:pt x="763" y="173"/>
                  </a:cubicBezTo>
                  <a:cubicBezTo>
                    <a:pt x="763" y="172"/>
                    <a:pt x="759" y="171"/>
                    <a:pt x="758" y="171"/>
                  </a:cubicBezTo>
                  <a:cubicBezTo>
                    <a:pt x="747" y="177"/>
                    <a:pt x="733" y="175"/>
                    <a:pt x="722" y="181"/>
                  </a:cubicBezTo>
                  <a:cubicBezTo>
                    <a:pt x="717" y="183"/>
                    <a:pt x="714" y="187"/>
                    <a:pt x="709" y="184"/>
                  </a:cubicBezTo>
                  <a:cubicBezTo>
                    <a:pt x="703" y="181"/>
                    <a:pt x="713" y="176"/>
                    <a:pt x="707" y="172"/>
                  </a:cubicBezTo>
                  <a:cubicBezTo>
                    <a:pt x="698" y="178"/>
                    <a:pt x="687" y="178"/>
                    <a:pt x="677" y="181"/>
                  </a:cubicBezTo>
                  <a:cubicBezTo>
                    <a:pt x="666" y="184"/>
                    <a:pt x="652" y="188"/>
                    <a:pt x="648" y="197"/>
                  </a:cubicBezTo>
                  <a:cubicBezTo>
                    <a:pt x="642" y="208"/>
                    <a:pt x="635" y="203"/>
                    <a:pt x="628" y="204"/>
                  </a:cubicBezTo>
                  <a:cubicBezTo>
                    <a:pt x="626" y="204"/>
                    <a:pt x="621" y="200"/>
                    <a:pt x="620" y="197"/>
                  </a:cubicBezTo>
                  <a:cubicBezTo>
                    <a:pt x="618" y="192"/>
                    <a:pt x="625" y="193"/>
                    <a:pt x="627" y="191"/>
                  </a:cubicBezTo>
                  <a:cubicBezTo>
                    <a:pt x="629" y="189"/>
                    <a:pt x="636" y="190"/>
                    <a:pt x="633" y="185"/>
                  </a:cubicBezTo>
                  <a:cubicBezTo>
                    <a:pt x="631" y="179"/>
                    <a:pt x="626" y="174"/>
                    <a:pt x="618" y="174"/>
                  </a:cubicBezTo>
                  <a:cubicBezTo>
                    <a:pt x="615" y="174"/>
                    <a:pt x="609" y="173"/>
                    <a:pt x="610" y="178"/>
                  </a:cubicBezTo>
                  <a:cubicBezTo>
                    <a:pt x="612" y="186"/>
                    <a:pt x="603" y="195"/>
                    <a:pt x="612" y="203"/>
                  </a:cubicBezTo>
                  <a:cubicBezTo>
                    <a:pt x="615" y="206"/>
                    <a:pt x="612" y="211"/>
                    <a:pt x="610" y="215"/>
                  </a:cubicBezTo>
                  <a:cubicBezTo>
                    <a:pt x="608" y="219"/>
                    <a:pt x="606" y="216"/>
                    <a:pt x="604" y="215"/>
                  </a:cubicBezTo>
                  <a:cubicBezTo>
                    <a:pt x="590" y="204"/>
                    <a:pt x="581" y="219"/>
                    <a:pt x="571" y="223"/>
                  </a:cubicBezTo>
                  <a:cubicBezTo>
                    <a:pt x="563" y="226"/>
                    <a:pt x="570" y="236"/>
                    <a:pt x="573" y="243"/>
                  </a:cubicBezTo>
                  <a:cubicBezTo>
                    <a:pt x="563" y="243"/>
                    <a:pt x="555" y="241"/>
                    <a:pt x="549" y="237"/>
                  </a:cubicBezTo>
                  <a:cubicBezTo>
                    <a:pt x="544" y="234"/>
                    <a:pt x="540" y="234"/>
                    <a:pt x="535" y="234"/>
                  </a:cubicBezTo>
                  <a:cubicBezTo>
                    <a:pt x="533" y="235"/>
                    <a:pt x="532" y="236"/>
                    <a:pt x="533" y="239"/>
                  </a:cubicBezTo>
                  <a:cubicBezTo>
                    <a:pt x="535" y="246"/>
                    <a:pt x="540" y="246"/>
                    <a:pt x="545" y="247"/>
                  </a:cubicBezTo>
                  <a:cubicBezTo>
                    <a:pt x="546" y="247"/>
                    <a:pt x="546" y="248"/>
                    <a:pt x="547" y="249"/>
                  </a:cubicBezTo>
                  <a:cubicBezTo>
                    <a:pt x="531" y="255"/>
                    <a:pt x="513" y="246"/>
                    <a:pt x="515" y="232"/>
                  </a:cubicBezTo>
                  <a:cubicBezTo>
                    <a:pt x="517" y="218"/>
                    <a:pt x="509" y="216"/>
                    <a:pt x="502" y="210"/>
                  </a:cubicBezTo>
                  <a:cubicBezTo>
                    <a:pt x="500" y="209"/>
                    <a:pt x="496" y="211"/>
                    <a:pt x="497" y="206"/>
                  </a:cubicBezTo>
                  <a:cubicBezTo>
                    <a:pt x="500" y="203"/>
                    <a:pt x="503" y="205"/>
                    <a:pt x="506" y="206"/>
                  </a:cubicBezTo>
                  <a:cubicBezTo>
                    <a:pt x="523" y="215"/>
                    <a:pt x="542" y="218"/>
                    <a:pt x="561" y="216"/>
                  </a:cubicBezTo>
                  <a:cubicBezTo>
                    <a:pt x="569" y="215"/>
                    <a:pt x="577" y="212"/>
                    <a:pt x="580" y="202"/>
                  </a:cubicBezTo>
                  <a:cubicBezTo>
                    <a:pt x="582" y="193"/>
                    <a:pt x="575" y="189"/>
                    <a:pt x="568" y="185"/>
                  </a:cubicBezTo>
                  <a:cubicBezTo>
                    <a:pt x="558" y="179"/>
                    <a:pt x="544" y="175"/>
                    <a:pt x="536" y="167"/>
                  </a:cubicBezTo>
                  <a:cubicBezTo>
                    <a:pt x="522" y="156"/>
                    <a:pt x="502" y="172"/>
                    <a:pt x="492" y="153"/>
                  </a:cubicBezTo>
                  <a:cubicBezTo>
                    <a:pt x="492" y="153"/>
                    <a:pt x="490" y="153"/>
                    <a:pt x="489" y="153"/>
                  </a:cubicBezTo>
                  <a:cubicBezTo>
                    <a:pt x="482" y="157"/>
                    <a:pt x="474" y="151"/>
                    <a:pt x="467" y="155"/>
                  </a:cubicBezTo>
                  <a:cubicBezTo>
                    <a:pt x="466" y="151"/>
                    <a:pt x="468" y="151"/>
                    <a:pt x="470" y="150"/>
                  </a:cubicBezTo>
                  <a:cubicBezTo>
                    <a:pt x="473" y="148"/>
                    <a:pt x="477" y="146"/>
                    <a:pt x="477" y="141"/>
                  </a:cubicBezTo>
                  <a:cubicBezTo>
                    <a:pt x="476" y="139"/>
                    <a:pt x="446" y="129"/>
                    <a:pt x="445" y="131"/>
                  </a:cubicBezTo>
                  <a:cubicBezTo>
                    <a:pt x="442" y="142"/>
                    <a:pt x="428" y="134"/>
                    <a:pt x="424" y="147"/>
                  </a:cubicBezTo>
                  <a:cubicBezTo>
                    <a:pt x="422" y="138"/>
                    <a:pt x="428" y="134"/>
                    <a:pt x="429" y="131"/>
                  </a:cubicBezTo>
                  <a:cubicBezTo>
                    <a:pt x="415" y="127"/>
                    <a:pt x="408" y="149"/>
                    <a:pt x="393" y="138"/>
                  </a:cubicBezTo>
                  <a:cubicBezTo>
                    <a:pt x="393" y="139"/>
                    <a:pt x="393" y="140"/>
                    <a:pt x="392" y="140"/>
                  </a:cubicBezTo>
                  <a:cubicBezTo>
                    <a:pt x="388" y="148"/>
                    <a:pt x="376" y="153"/>
                    <a:pt x="369" y="150"/>
                  </a:cubicBezTo>
                  <a:cubicBezTo>
                    <a:pt x="365" y="149"/>
                    <a:pt x="344" y="157"/>
                    <a:pt x="343" y="161"/>
                  </a:cubicBezTo>
                  <a:cubicBezTo>
                    <a:pt x="342" y="162"/>
                    <a:pt x="341" y="164"/>
                    <a:pt x="342" y="165"/>
                  </a:cubicBezTo>
                  <a:cubicBezTo>
                    <a:pt x="347" y="175"/>
                    <a:pt x="338" y="172"/>
                    <a:pt x="336" y="170"/>
                  </a:cubicBezTo>
                  <a:cubicBezTo>
                    <a:pt x="330" y="168"/>
                    <a:pt x="326" y="165"/>
                    <a:pt x="322" y="172"/>
                  </a:cubicBezTo>
                  <a:cubicBezTo>
                    <a:pt x="318" y="181"/>
                    <a:pt x="329" y="178"/>
                    <a:pt x="330" y="181"/>
                  </a:cubicBezTo>
                  <a:cubicBezTo>
                    <a:pt x="320" y="198"/>
                    <a:pt x="302" y="209"/>
                    <a:pt x="296" y="230"/>
                  </a:cubicBezTo>
                  <a:cubicBezTo>
                    <a:pt x="295" y="234"/>
                    <a:pt x="290" y="246"/>
                    <a:pt x="280" y="246"/>
                  </a:cubicBezTo>
                  <a:cubicBezTo>
                    <a:pt x="276" y="246"/>
                    <a:pt x="276" y="249"/>
                    <a:pt x="273" y="252"/>
                  </a:cubicBezTo>
                  <a:cubicBezTo>
                    <a:pt x="265" y="262"/>
                    <a:pt x="252" y="268"/>
                    <a:pt x="241" y="276"/>
                  </a:cubicBezTo>
                  <a:cubicBezTo>
                    <a:pt x="235" y="280"/>
                    <a:pt x="225" y="279"/>
                    <a:pt x="226" y="289"/>
                  </a:cubicBezTo>
                  <a:cubicBezTo>
                    <a:pt x="227" y="299"/>
                    <a:pt x="220" y="311"/>
                    <a:pt x="235" y="314"/>
                  </a:cubicBezTo>
                  <a:cubicBezTo>
                    <a:pt x="236" y="322"/>
                    <a:pt x="225" y="313"/>
                    <a:pt x="226" y="321"/>
                  </a:cubicBezTo>
                  <a:cubicBezTo>
                    <a:pt x="227" y="327"/>
                    <a:pt x="234" y="321"/>
                    <a:pt x="237" y="325"/>
                  </a:cubicBezTo>
                  <a:cubicBezTo>
                    <a:pt x="236" y="330"/>
                    <a:pt x="230" y="331"/>
                    <a:pt x="231" y="334"/>
                  </a:cubicBezTo>
                  <a:cubicBezTo>
                    <a:pt x="238" y="340"/>
                    <a:pt x="245" y="344"/>
                    <a:pt x="253" y="342"/>
                  </a:cubicBezTo>
                  <a:cubicBezTo>
                    <a:pt x="260" y="339"/>
                    <a:pt x="266" y="333"/>
                    <a:pt x="272" y="329"/>
                  </a:cubicBezTo>
                  <a:cubicBezTo>
                    <a:pt x="278" y="326"/>
                    <a:pt x="284" y="323"/>
                    <a:pt x="286" y="332"/>
                  </a:cubicBezTo>
                  <a:cubicBezTo>
                    <a:pt x="289" y="348"/>
                    <a:pt x="301" y="360"/>
                    <a:pt x="304" y="376"/>
                  </a:cubicBezTo>
                  <a:cubicBezTo>
                    <a:pt x="305" y="382"/>
                    <a:pt x="309" y="383"/>
                    <a:pt x="311" y="380"/>
                  </a:cubicBezTo>
                  <a:cubicBezTo>
                    <a:pt x="316" y="373"/>
                    <a:pt x="324" y="373"/>
                    <a:pt x="332" y="370"/>
                  </a:cubicBezTo>
                  <a:cubicBezTo>
                    <a:pt x="335" y="368"/>
                    <a:pt x="341" y="366"/>
                    <a:pt x="339" y="357"/>
                  </a:cubicBezTo>
                  <a:cubicBezTo>
                    <a:pt x="337" y="348"/>
                    <a:pt x="337" y="336"/>
                    <a:pt x="350" y="329"/>
                  </a:cubicBezTo>
                  <a:cubicBezTo>
                    <a:pt x="361" y="323"/>
                    <a:pt x="360" y="309"/>
                    <a:pt x="350" y="307"/>
                  </a:cubicBezTo>
                  <a:cubicBezTo>
                    <a:pt x="339" y="304"/>
                    <a:pt x="342" y="296"/>
                    <a:pt x="343" y="290"/>
                  </a:cubicBezTo>
                  <a:cubicBezTo>
                    <a:pt x="346" y="275"/>
                    <a:pt x="357" y="265"/>
                    <a:pt x="370" y="258"/>
                  </a:cubicBezTo>
                  <a:cubicBezTo>
                    <a:pt x="378" y="254"/>
                    <a:pt x="384" y="250"/>
                    <a:pt x="385" y="239"/>
                  </a:cubicBezTo>
                  <a:cubicBezTo>
                    <a:pt x="387" y="225"/>
                    <a:pt x="400" y="218"/>
                    <a:pt x="414" y="222"/>
                  </a:cubicBezTo>
                  <a:cubicBezTo>
                    <a:pt x="419" y="224"/>
                    <a:pt x="423" y="229"/>
                    <a:pt x="419" y="235"/>
                  </a:cubicBezTo>
                  <a:cubicBezTo>
                    <a:pt x="415" y="240"/>
                    <a:pt x="411" y="246"/>
                    <a:pt x="406" y="250"/>
                  </a:cubicBezTo>
                  <a:cubicBezTo>
                    <a:pt x="391" y="260"/>
                    <a:pt x="380" y="269"/>
                    <a:pt x="383" y="292"/>
                  </a:cubicBezTo>
                  <a:cubicBezTo>
                    <a:pt x="385" y="304"/>
                    <a:pt x="388" y="309"/>
                    <a:pt x="396" y="311"/>
                  </a:cubicBezTo>
                  <a:cubicBezTo>
                    <a:pt x="406" y="313"/>
                    <a:pt x="416" y="315"/>
                    <a:pt x="425" y="309"/>
                  </a:cubicBezTo>
                  <a:cubicBezTo>
                    <a:pt x="433" y="305"/>
                    <a:pt x="442" y="307"/>
                    <a:pt x="450" y="306"/>
                  </a:cubicBezTo>
                  <a:cubicBezTo>
                    <a:pt x="454" y="305"/>
                    <a:pt x="457" y="307"/>
                    <a:pt x="458" y="311"/>
                  </a:cubicBezTo>
                  <a:cubicBezTo>
                    <a:pt x="459" y="315"/>
                    <a:pt x="457" y="317"/>
                    <a:pt x="453" y="318"/>
                  </a:cubicBezTo>
                  <a:cubicBezTo>
                    <a:pt x="446" y="320"/>
                    <a:pt x="441" y="322"/>
                    <a:pt x="433" y="321"/>
                  </a:cubicBezTo>
                  <a:cubicBezTo>
                    <a:pt x="423" y="319"/>
                    <a:pt x="412" y="321"/>
                    <a:pt x="404" y="328"/>
                  </a:cubicBezTo>
                  <a:cubicBezTo>
                    <a:pt x="398" y="334"/>
                    <a:pt x="409" y="338"/>
                    <a:pt x="411" y="343"/>
                  </a:cubicBezTo>
                  <a:cubicBezTo>
                    <a:pt x="413" y="346"/>
                    <a:pt x="413" y="351"/>
                    <a:pt x="411" y="353"/>
                  </a:cubicBezTo>
                  <a:cubicBezTo>
                    <a:pt x="408" y="356"/>
                    <a:pt x="403" y="355"/>
                    <a:pt x="401" y="353"/>
                  </a:cubicBezTo>
                  <a:cubicBezTo>
                    <a:pt x="397" y="349"/>
                    <a:pt x="391" y="345"/>
                    <a:pt x="387" y="349"/>
                  </a:cubicBezTo>
                  <a:cubicBezTo>
                    <a:pt x="382" y="354"/>
                    <a:pt x="378" y="360"/>
                    <a:pt x="379" y="369"/>
                  </a:cubicBezTo>
                  <a:cubicBezTo>
                    <a:pt x="380" y="376"/>
                    <a:pt x="386" y="389"/>
                    <a:pt x="368" y="391"/>
                  </a:cubicBezTo>
                  <a:cubicBezTo>
                    <a:pt x="362" y="391"/>
                    <a:pt x="358" y="394"/>
                    <a:pt x="352" y="391"/>
                  </a:cubicBezTo>
                  <a:cubicBezTo>
                    <a:pt x="348" y="388"/>
                    <a:pt x="342" y="389"/>
                    <a:pt x="338" y="393"/>
                  </a:cubicBezTo>
                  <a:cubicBezTo>
                    <a:pt x="323" y="407"/>
                    <a:pt x="301" y="388"/>
                    <a:pt x="286" y="402"/>
                  </a:cubicBezTo>
                  <a:cubicBezTo>
                    <a:pt x="285" y="401"/>
                    <a:pt x="284" y="399"/>
                    <a:pt x="283" y="398"/>
                  </a:cubicBezTo>
                  <a:cubicBezTo>
                    <a:pt x="268" y="392"/>
                    <a:pt x="279" y="381"/>
                    <a:pt x="278" y="372"/>
                  </a:cubicBezTo>
                  <a:cubicBezTo>
                    <a:pt x="278" y="365"/>
                    <a:pt x="274" y="357"/>
                    <a:pt x="279" y="350"/>
                  </a:cubicBezTo>
                  <a:cubicBezTo>
                    <a:pt x="278" y="350"/>
                    <a:pt x="277" y="349"/>
                    <a:pt x="275" y="348"/>
                  </a:cubicBezTo>
                  <a:cubicBezTo>
                    <a:pt x="272" y="358"/>
                    <a:pt x="254" y="354"/>
                    <a:pt x="255" y="370"/>
                  </a:cubicBezTo>
                  <a:cubicBezTo>
                    <a:pt x="256" y="378"/>
                    <a:pt x="260" y="386"/>
                    <a:pt x="261" y="394"/>
                  </a:cubicBezTo>
                  <a:cubicBezTo>
                    <a:pt x="262" y="399"/>
                    <a:pt x="268" y="412"/>
                    <a:pt x="251" y="406"/>
                  </a:cubicBezTo>
                  <a:cubicBezTo>
                    <a:pt x="246" y="404"/>
                    <a:pt x="237" y="407"/>
                    <a:pt x="232" y="410"/>
                  </a:cubicBezTo>
                  <a:cubicBezTo>
                    <a:pt x="217" y="420"/>
                    <a:pt x="207" y="436"/>
                    <a:pt x="191" y="447"/>
                  </a:cubicBezTo>
                  <a:cubicBezTo>
                    <a:pt x="181" y="454"/>
                    <a:pt x="175" y="465"/>
                    <a:pt x="160" y="458"/>
                  </a:cubicBezTo>
                  <a:cubicBezTo>
                    <a:pt x="157" y="457"/>
                    <a:pt x="154" y="459"/>
                    <a:pt x="155" y="463"/>
                  </a:cubicBezTo>
                  <a:cubicBezTo>
                    <a:pt x="160" y="481"/>
                    <a:pt x="151" y="474"/>
                    <a:pt x="142" y="471"/>
                  </a:cubicBezTo>
                  <a:cubicBezTo>
                    <a:pt x="137" y="469"/>
                    <a:pt x="128" y="469"/>
                    <a:pt x="126" y="475"/>
                  </a:cubicBezTo>
                  <a:cubicBezTo>
                    <a:pt x="124" y="480"/>
                    <a:pt x="129" y="485"/>
                    <a:pt x="137" y="486"/>
                  </a:cubicBezTo>
                  <a:cubicBezTo>
                    <a:pt x="164" y="489"/>
                    <a:pt x="165" y="517"/>
                    <a:pt x="158" y="536"/>
                  </a:cubicBezTo>
                  <a:cubicBezTo>
                    <a:pt x="155" y="541"/>
                    <a:pt x="151" y="541"/>
                    <a:pt x="148" y="540"/>
                  </a:cubicBezTo>
                  <a:cubicBezTo>
                    <a:pt x="131" y="534"/>
                    <a:pt x="113" y="539"/>
                    <a:pt x="96" y="535"/>
                  </a:cubicBezTo>
                  <a:cubicBezTo>
                    <a:pt x="91" y="533"/>
                    <a:pt x="81" y="536"/>
                    <a:pt x="84" y="548"/>
                  </a:cubicBezTo>
                  <a:cubicBezTo>
                    <a:pt x="87" y="559"/>
                    <a:pt x="88" y="572"/>
                    <a:pt x="82" y="582"/>
                  </a:cubicBezTo>
                  <a:cubicBezTo>
                    <a:pt x="75" y="594"/>
                    <a:pt x="89" y="602"/>
                    <a:pt x="86" y="613"/>
                  </a:cubicBezTo>
                  <a:cubicBezTo>
                    <a:pt x="86" y="613"/>
                    <a:pt x="90" y="615"/>
                    <a:pt x="91" y="615"/>
                  </a:cubicBezTo>
                  <a:cubicBezTo>
                    <a:pt x="101" y="609"/>
                    <a:pt x="106" y="614"/>
                    <a:pt x="111" y="621"/>
                  </a:cubicBezTo>
                  <a:cubicBezTo>
                    <a:pt x="114" y="626"/>
                    <a:pt x="117" y="622"/>
                    <a:pt x="120" y="622"/>
                  </a:cubicBezTo>
                  <a:cubicBezTo>
                    <a:pt x="127" y="620"/>
                    <a:pt x="134" y="618"/>
                    <a:pt x="142" y="618"/>
                  </a:cubicBezTo>
                  <a:cubicBezTo>
                    <a:pt x="154" y="618"/>
                    <a:pt x="171" y="602"/>
                    <a:pt x="173" y="590"/>
                  </a:cubicBezTo>
                  <a:cubicBezTo>
                    <a:pt x="174" y="576"/>
                    <a:pt x="180" y="567"/>
                    <a:pt x="195" y="564"/>
                  </a:cubicBezTo>
                  <a:cubicBezTo>
                    <a:pt x="200" y="562"/>
                    <a:pt x="207" y="557"/>
                    <a:pt x="206" y="551"/>
                  </a:cubicBezTo>
                  <a:cubicBezTo>
                    <a:pt x="205" y="538"/>
                    <a:pt x="213" y="539"/>
                    <a:pt x="220" y="540"/>
                  </a:cubicBezTo>
                  <a:cubicBezTo>
                    <a:pt x="234" y="543"/>
                    <a:pt x="246" y="540"/>
                    <a:pt x="257" y="530"/>
                  </a:cubicBezTo>
                  <a:cubicBezTo>
                    <a:pt x="263" y="525"/>
                    <a:pt x="273" y="526"/>
                    <a:pt x="276" y="535"/>
                  </a:cubicBezTo>
                  <a:cubicBezTo>
                    <a:pt x="282" y="551"/>
                    <a:pt x="295" y="557"/>
                    <a:pt x="308" y="565"/>
                  </a:cubicBezTo>
                  <a:cubicBezTo>
                    <a:pt x="321" y="572"/>
                    <a:pt x="335" y="580"/>
                    <a:pt x="331" y="600"/>
                  </a:cubicBezTo>
                  <a:cubicBezTo>
                    <a:pt x="333" y="594"/>
                    <a:pt x="344" y="593"/>
                    <a:pt x="341" y="586"/>
                  </a:cubicBezTo>
                  <a:cubicBezTo>
                    <a:pt x="335" y="570"/>
                    <a:pt x="347" y="578"/>
                    <a:pt x="352" y="577"/>
                  </a:cubicBezTo>
                  <a:cubicBezTo>
                    <a:pt x="352" y="573"/>
                    <a:pt x="350" y="571"/>
                    <a:pt x="347" y="570"/>
                  </a:cubicBezTo>
                  <a:cubicBezTo>
                    <a:pt x="328" y="561"/>
                    <a:pt x="313" y="548"/>
                    <a:pt x="301" y="530"/>
                  </a:cubicBezTo>
                  <a:cubicBezTo>
                    <a:pt x="297" y="524"/>
                    <a:pt x="296" y="518"/>
                    <a:pt x="301" y="512"/>
                  </a:cubicBezTo>
                  <a:cubicBezTo>
                    <a:pt x="307" y="505"/>
                    <a:pt x="310" y="514"/>
                    <a:pt x="313" y="517"/>
                  </a:cubicBezTo>
                  <a:cubicBezTo>
                    <a:pt x="325" y="530"/>
                    <a:pt x="337" y="544"/>
                    <a:pt x="355" y="550"/>
                  </a:cubicBezTo>
                  <a:cubicBezTo>
                    <a:pt x="364" y="554"/>
                    <a:pt x="364" y="561"/>
                    <a:pt x="364" y="568"/>
                  </a:cubicBezTo>
                  <a:cubicBezTo>
                    <a:pt x="364" y="580"/>
                    <a:pt x="375" y="593"/>
                    <a:pt x="388" y="595"/>
                  </a:cubicBezTo>
                  <a:cubicBezTo>
                    <a:pt x="382" y="600"/>
                    <a:pt x="379" y="606"/>
                    <a:pt x="385" y="611"/>
                  </a:cubicBezTo>
                  <a:cubicBezTo>
                    <a:pt x="388" y="614"/>
                    <a:pt x="396" y="621"/>
                    <a:pt x="398" y="616"/>
                  </a:cubicBezTo>
                  <a:cubicBezTo>
                    <a:pt x="401" y="609"/>
                    <a:pt x="406" y="604"/>
                    <a:pt x="409" y="597"/>
                  </a:cubicBezTo>
                  <a:cubicBezTo>
                    <a:pt x="397" y="595"/>
                    <a:pt x="402" y="582"/>
                    <a:pt x="392" y="576"/>
                  </a:cubicBezTo>
                  <a:cubicBezTo>
                    <a:pt x="405" y="577"/>
                    <a:pt x="413" y="565"/>
                    <a:pt x="421" y="568"/>
                  </a:cubicBezTo>
                  <a:cubicBezTo>
                    <a:pt x="434" y="573"/>
                    <a:pt x="443" y="568"/>
                    <a:pt x="455" y="563"/>
                  </a:cubicBezTo>
                  <a:cubicBezTo>
                    <a:pt x="443" y="554"/>
                    <a:pt x="440" y="545"/>
                    <a:pt x="452" y="534"/>
                  </a:cubicBezTo>
                  <a:cubicBezTo>
                    <a:pt x="454" y="533"/>
                    <a:pt x="454" y="531"/>
                    <a:pt x="455" y="529"/>
                  </a:cubicBezTo>
                  <a:cubicBezTo>
                    <a:pt x="462" y="520"/>
                    <a:pt x="465" y="509"/>
                    <a:pt x="474" y="502"/>
                  </a:cubicBezTo>
                  <a:cubicBezTo>
                    <a:pt x="479" y="498"/>
                    <a:pt x="502" y="501"/>
                    <a:pt x="501" y="506"/>
                  </a:cubicBezTo>
                  <a:cubicBezTo>
                    <a:pt x="499" y="511"/>
                    <a:pt x="497" y="515"/>
                    <a:pt x="502" y="519"/>
                  </a:cubicBezTo>
                  <a:cubicBezTo>
                    <a:pt x="508" y="525"/>
                    <a:pt x="513" y="523"/>
                    <a:pt x="519" y="519"/>
                  </a:cubicBezTo>
                  <a:cubicBezTo>
                    <a:pt x="521" y="517"/>
                    <a:pt x="525" y="514"/>
                    <a:pt x="520" y="512"/>
                  </a:cubicBezTo>
                  <a:cubicBezTo>
                    <a:pt x="507" y="505"/>
                    <a:pt x="520" y="501"/>
                    <a:pt x="522" y="501"/>
                  </a:cubicBezTo>
                  <a:cubicBezTo>
                    <a:pt x="533" y="498"/>
                    <a:pt x="542" y="489"/>
                    <a:pt x="556" y="494"/>
                  </a:cubicBezTo>
                  <a:cubicBezTo>
                    <a:pt x="545" y="500"/>
                    <a:pt x="546" y="512"/>
                    <a:pt x="536" y="521"/>
                  </a:cubicBezTo>
                  <a:cubicBezTo>
                    <a:pt x="554" y="523"/>
                    <a:pt x="560" y="540"/>
                    <a:pt x="576" y="543"/>
                  </a:cubicBezTo>
                  <a:cubicBezTo>
                    <a:pt x="579" y="543"/>
                    <a:pt x="584" y="551"/>
                    <a:pt x="582" y="556"/>
                  </a:cubicBezTo>
                  <a:cubicBezTo>
                    <a:pt x="580" y="561"/>
                    <a:pt x="576" y="564"/>
                    <a:pt x="569" y="564"/>
                  </a:cubicBezTo>
                  <a:cubicBezTo>
                    <a:pt x="554" y="564"/>
                    <a:pt x="540" y="566"/>
                    <a:pt x="526" y="559"/>
                  </a:cubicBezTo>
                  <a:cubicBezTo>
                    <a:pt x="518" y="555"/>
                    <a:pt x="507" y="555"/>
                    <a:pt x="496" y="557"/>
                  </a:cubicBezTo>
                  <a:cubicBezTo>
                    <a:pt x="473" y="561"/>
                    <a:pt x="454" y="576"/>
                    <a:pt x="429" y="577"/>
                  </a:cubicBezTo>
                  <a:cubicBezTo>
                    <a:pt x="431" y="582"/>
                    <a:pt x="437" y="583"/>
                    <a:pt x="436" y="590"/>
                  </a:cubicBezTo>
                  <a:cubicBezTo>
                    <a:pt x="435" y="600"/>
                    <a:pt x="435" y="610"/>
                    <a:pt x="448" y="615"/>
                  </a:cubicBezTo>
                  <a:cubicBezTo>
                    <a:pt x="457" y="619"/>
                    <a:pt x="464" y="629"/>
                    <a:pt x="476" y="618"/>
                  </a:cubicBezTo>
                  <a:cubicBezTo>
                    <a:pt x="478" y="616"/>
                    <a:pt x="484" y="617"/>
                    <a:pt x="487" y="620"/>
                  </a:cubicBezTo>
                  <a:cubicBezTo>
                    <a:pt x="494" y="626"/>
                    <a:pt x="500" y="625"/>
                    <a:pt x="508" y="620"/>
                  </a:cubicBezTo>
                  <a:cubicBezTo>
                    <a:pt x="519" y="613"/>
                    <a:pt x="526" y="618"/>
                    <a:pt x="526" y="630"/>
                  </a:cubicBezTo>
                  <a:cubicBezTo>
                    <a:pt x="526" y="648"/>
                    <a:pt x="515" y="662"/>
                    <a:pt x="507" y="676"/>
                  </a:cubicBezTo>
                  <a:cubicBezTo>
                    <a:pt x="504" y="683"/>
                    <a:pt x="490" y="677"/>
                    <a:pt x="481" y="678"/>
                  </a:cubicBezTo>
                  <a:cubicBezTo>
                    <a:pt x="477" y="678"/>
                    <a:pt x="472" y="677"/>
                    <a:pt x="468" y="678"/>
                  </a:cubicBezTo>
                  <a:cubicBezTo>
                    <a:pt x="443" y="684"/>
                    <a:pt x="421" y="672"/>
                    <a:pt x="398" y="664"/>
                  </a:cubicBezTo>
                  <a:cubicBezTo>
                    <a:pt x="381" y="658"/>
                    <a:pt x="373" y="660"/>
                    <a:pt x="370" y="678"/>
                  </a:cubicBezTo>
                  <a:cubicBezTo>
                    <a:pt x="369" y="686"/>
                    <a:pt x="368" y="690"/>
                    <a:pt x="357" y="686"/>
                  </a:cubicBezTo>
                  <a:cubicBezTo>
                    <a:pt x="341" y="679"/>
                    <a:pt x="327" y="672"/>
                    <a:pt x="312" y="664"/>
                  </a:cubicBezTo>
                  <a:cubicBezTo>
                    <a:pt x="303" y="658"/>
                    <a:pt x="291" y="661"/>
                    <a:pt x="281" y="654"/>
                  </a:cubicBezTo>
                  <a:cubicBezTo>
                    <a:pt x="274" y="649"/>
                    <a:pt x="271" y="647"/>
                    <a:pt x="280" y="642"/>
                  </a:cubicBezTo>
                  <a:cubicBezTo>
                    <a:pt x="292" y="636"/>
                    <a:pt x="274" y="626"/>
                    <a:pt x="283" y="620"/>
                  </a:cubicBezTo>
                  <a:cubicBezTo>
                    <a:pt x="280" y="617"/>
                    <a:pt x="278" y="611"/>
                    <a:pt x="273" y="612"/>
                  </a:cubicBezTo>
                  <a:cubicBezTo>
                    <a:pt x="262" y="614"/>
                    <a:pt x="249" y="609"/>
                    <a:pt x="240" y="613"/>
                  </a:cubicBezTo>
                  <a:cubicBezTo>
                    <a:pt x="226" y="620"/>
                    <a:pt x="212" y="617"/>
                    <a:pt x="198" y="618"/>
                  </a:cubicBezTo>
                  <a:cubicBezTo>
                    <a:pt x="190" y="618"/>
                    <a:pt x="183" y="620"/>
                    <a:pt x="177" y="624"/>
                  </a:cubicBezTo>
                  <a:cubicBezTo>
                    <a:pt x="159" y="634"/>
                    <a:pt x="142" y="644"/>
                    <a:pt x="121" y="630"/>
                  </a:cubicBezTo>
                  <a:cubicBezTo>
                    <a:pt x="115" y="626"/>
                    <a:pt x="113" y="631"/>
                    <a:pt x="111" y="635"/>
                  </a:cubicBezTo>
                  <a:cubicBezTo>
                    <a:pt x="107" y="642"/>
                    <a:pt x="106" y="652"/>
                    <a:pt x="97" y="654"/>
                  </a:cubicBezTo>
                  <a:cubicBezTo>
                    <a:pt x="80" y="657"/>
                    <a:pt x="76" y="670"/>
                    <a:pt x="76" y="684"/>
                  </a:cubicBezTo>
                  <a:cubicBezTo>
                    <a:pt x="76" y="691"/>
                    <a:pt x="73" y="696"/>
                    <a:pt x="69" y="700"/>
                  </a:cubicBezTo>
                  <a:cubicBezTo>
                    <a:pt x="62" y="710"/>
                    <a:pt x="48" y="713"/>
                    <a:pt x="40" y="722"/>
                  </a:cubicBezTo>
                  <a:cubicBezTo>
                    <a:pt x="28" y="735"/>
                    <a:pt x="21" y="751"/>
                    <a:pt x="13" y="767"/>
                  </a:cubicBezTo>
                  <a:cubicBezTo>
                    <a:pt x="6" y="778"/>
                    <a:pt x="0" y="787"/>
                    <a:pt x="9" y="802"/>
                  </a:cubicBezTo>
                  <a:cubicBezTo>
                    <a:pt x="13" y="808"/>
                    <a:pt x="14" y="821"/>
                    <a:pt x="9" y="833"/>
                  </a:cubicBezTo>
                  <a:cubicBezTo>
                    <a:pt x="1" y="852"/>
                    <a:pt x="1" y="872"/>
                    <a:pt x="18" y="888"/>
                  </a:cubicBezTo>
                  <a:cubicBezTo>
                    <a:pt x="31" y="900"/>
                    <a:pt x="36" y="919"/>
                    <a:pt x="49" y="929"/>
                  </a:cubicBezTo>
                  <a:cubicBezTo>
                    <a:pt x="70" y="944"/>
                    <a:pt x="89" y="964"/>
                    <a:pt x="123" y="956"/>
                  </a:cubicBezTo>
                  <a:cubicBezTo>
                    <a:pt x="147" y="950"/>
                    <a:pt x="173" y="950"/>
                    <a:pt x="197" y="939"/>
                  </a:cubicBezTo>
                  <a:cubicBezTo>
                    <a:pt x="207" y="935"/>
                    <a:pt x="221" y="939"/>
                    <a:pt x="226" y="947"/>
                  </a:cubicBezTo>
                  <a:cubicBezTo>
                    <a:pt x="234" y="962"/>
                    <a:pt x="243" y="964"/>
                    <a:pt x="255" y="956"/>
                  </a:cubicBezTo>
                  <a:cubicBezTo>
                    <a:pt x="258" y="955"/>
                    <a:pt x="259" y="956"/>
                    <a:pt x="260" y="957"/>
                  </a:cubicBezTo>
                  <a:cubicBezTo>
                    <a:pt x="272" y="965"/>
                    <a:pt x="278" y="974"/>
                    <a:pt x="271" y="989"/>
                  </a:cubicBezTo>
                  <a:cubicBezTo>
                    <a:pt x="261" y="1008"/>
                    <a:pt x="263" y="1026"/>
                    <a:pt x="280" y="1039"/>
                  </a:cubicBezTo>
                  <a:cubicBezTo>
                    <a:pt x="297" y="1053"/>
                    <a:pt x="300" y="1074"/>
                    <a:pt x="306" y="1093"/>
                  </a:cubicBezTo>
                  <a:cubicBezTo>
                    <a:pt x="308" y="1103"/>
                    <a:pt x="314" y="1115"/>
                    <a:pt x="309" y="1124"/>
                  </a:cubicBezTo>
                  <a:cubicBezTo>
                    <a:pt x="304" y="1135"/>
                    <a:pt x="301" y="1146"/>
                    <a:pt x="296" y="1156"/>
                  </a:cubicBezTo>
                  <a:cubicBezTo>
                    <a:pt x="289" y="1173"/>
                    <a:pt x="293" y="1185"/>
                    <a:pt x="300" y="1200"/>
                  </a:cubicBezTo>
                  <a:cubicBezTo>
                    <a:pt x="306" y="1216"/>
                    <a:pt x="316" y="1230"/>
                    <a:pt x="317" y="1250"/>
                  </a:cubicBezTo>
                  <a:cubicBezTo>
                    <a:pt x="317" y="1265"/>
                    <a:pt x="320" y="1282"/>
                    <a:pt x="329" y="1296"/>
                  </a:cubicBezTo>
                  <a:cubicBezTo>
                    <a:pt x="340" y="1312"/>
                    <a:pt x="350" y="1329"/>
                    <a:pt x="349" y="1350"/>
                  </a:cubicBezTo>
                  <a:cubicBezTo>
                    <a:pt x="349" y="1360"/>
                    <a:pt x="364" y="1371"/>
                    <a:pt x="368" y="1367"/>
                  </a:cubicBezTo>
                  <a:cubicBezTo>
                    <a:pt x="377" y="1359"/>
                    <a:pt x="388" y="1359"/>
                    <a:pt x="397" y="1359"/>
                  </a:cubicBezTo>
                  <a:cubicBezTo>
                    <a:pt x="425" y="1359"/>
                    <a:pt x="448" y="1349"/>
                    <a:pt x="463" y="1326"/>
                  </a:cubicBezTo>
                  <a:cubicBezTo>
                    <a:pt x="473" y="1310"/>
                    <a:pt x="493" y="1299"/>
                    <a:pt x="491" y="1278"/>
                  </a:cubicBezTo>
                  <a:cubicBezTo>
                    <a:pt x="490" y="1267"/>
                    <a:pt x="494" y="1262"/>
                    <a:pt x="501" y="1260"/>
                  </a:cubicBezTo>
                  <a:cubicBezTo>
                    <a:pt x="519" y="1256"/>
                    <a:pt x="518" y="1244"/>
                    <a:pt x="517" y="1231"/>
                  </a:cubicBezTo>
                  <a:cubicBezTo>
                    <a:pt x="516" y="1225"/>
                    <a:pt x="515" y="1220"/>
                    <a:pt x="513" y="1215"/>
                  </a:cubicBezTo>
                  <a:cubicBezTo>
                    <a:pt x="509" y="1209"/>
                    <a:pt x="512" y="1203"/>
                    <a:pt x="516" y="1201"/>
                  </a:cubicBezTo>
                  <a:cubicBezTo>
                    <a:pt x="528" y="1193"/>
                    <a:pt x="537" y="1180"/>
                    <a:pt x="552" y="1175"/>
                  </a:cubicBezTo>
                  <a:cubicBezTo>
                    <a:pt x="563" y="1172"/>
                    <a:pt x="569" y="1163"/>
                    <a:pt x="570" y="1149"/>
                  </a:cubicBezTo>
                  <a:cubicBezTo>
                    <a:pt x="572" y="1122"/>
                    <a:pt x="557" y="1097"/>
                    <a:pt x="555" y="1071"/>
                  </a:cubicBezTo>
                  <a:cubicBezTo>
                    <a:pt x="554" y="1054"/>
                    <a:pt x="558" y="1039"/>
                    <a:pt x="569" y="1029"/>
                  </a:cubicBezTo>
                  <a:cubicBezTo>
                    <a:pt x="587" y="1012"/>
                    <a:pt x="602" y="992"/>
                    <a:pt x="623" y="979"/>
                  </a:cubicBezTo>
                  <a:cubicBezTo>
                    <a:pt x="646" y="964"/>
                    <a:pt x="655" y="939"/>
                    <a:pt x="668" y="918"/>
                  </a:cubicBezTo>
                  <a:cubicBezTo>
                    <a:pt x="673" y="908"/>
                    <a:pt x="680" y="896"/>
                    <a:pt x="674" y="882"/>
                  </a:cubicBezTo>
                  <a:cubicBezTo>
                    <a:pt x="667" y="887"/>
                    <a:pt x="659" y="888"/>
                    <a:pt x="650" y="889"/>
                  </a:cubicBezTo>
                  <a:cubicBezTo>
                    <a:pt x="640" y="889"/>
                    <a:pt x="629" y="892"/>
                    <a:pt x="619" y="896"/>
                  </a:cubicBezTo>
                  <a:cubicBezTo>
                    <a:pt x="614" y="898"/>
                    <a:pt x="606" y="903"/>
                    <a:pt x="605" y="898"/>
                  </a:cubicBezTo>
                  <a:cubicBezTo>
                    <a:pt x="604" y="891"/>
                    <a:pt x="587" y="891"/>
                    <a:pt x="598" y="880"/>
                  </a:cubicBezTo>
                  <a:cubicBezTo>
                    <a:pt x="599" y="878"/>
                    <a:pt x="596" y="876"/>
                    <a:pt x="595" y="874"/>
                  </a:cubicBezTo>
                  <a:cubicBezTo>
                    <a:pt x="586" y="865"/>
                    <a:pt x="581" y="854"/>
                    <a:pt x="567" y="851"/>
                  </a:cubicBezTo>
                  <a:cubicBezTo>
                    <a:pt x="561" y="850"/>
                    <a:pt x="558" y="842"/>
                    <a:pt x="556" y="836"/>
                  </a:cubicBezTo>
                  <a:cubicBezTo>
                    <a:pt x="549" y="817"/>
                    <a:pt x="535" y="801"/>
                    <a:pt x="533" y="779"/>
                  </a:cubicBezTo>
                  <a:cubicBezTo>
                    <a:pt x="533" y="779"/>
                    <a:pt x="533" y="779"/>
                    <a:pt x="532" y="778"/>
                  </a:cubicBezTo>
                  <a:cubicBezTo>
                    <a:pt x="520" y="764"/>
                    <a:pt x="515" y="746"/>
                    <a:pt x="507" y="730"/>
                  </a:cubicBezTo>
                  <a:cubicBezTo>
                    <a:pt x="500" y="718"/>
                    <a:pt x="501" y="717"/>
                    <a:pt x="512" y="711"/>
                  </a:cubicBezTo>
                  <a:cubicBezTo>
                    <a:pt x="527" y="729"/>
                    <a:pt x="538" y="749"/>
                    <a:pt x="552" y="767"/>
                  </a:cubicBezTo>
                  <a:cubicBezTo>
                    <a:pt x="559" y="776"/>
                    <a:pt x="554" y="788"/>
                    <a:pt x="562" y="795"/>
                  </a:cubicBezTo>
                  <a:cubicBezTo>
                    <a:pt x="584" y="814"/>
                    <a:pt x="592" y="840"/>
                    <a:pt x="598" y="867"/>
                  </a:cubicBezTo>
                  <a:cubicBezTo>
                    <a:pt x="600" y="877"/>
                    <a:pt x="605" y="877"/>
                    <a:pt x="612" y="874"/>
                  </a:cubicBezTo>
                  <a:cubicBezTo>
                    <a:pt x="640" y="863"/>
                    <a:pt x="672" y="857"/>
                    <a:pt x="696" y="836"/>
                  </a:cubicBezTo>
                  <a:cubicBezTo>
                    <a:pt x="699" y="834"/>
                    <a:pt x="702" y="834"/>
                    <a:pt x="705" y="834"/>
                  </a:cubicBezTo>
                  <a:cubicBezTo>
                    <a:pt x="720" y="832"/>
                    <a:pt x="733" y="822"/>
                    <a:pt x="739" y="812"/>
                  </a:cubicBezTo>
                  <a:cubicBezTo>
                    <a:pt x="744" y="803"/>
                    <a:pt x="752" y="797"/>
                    <a:pt x="757" y="789"/>
                  </a:cubicBezTo>
                  <a:cubicBezTo>
                    <a:pt x="765" y="777"/>
                    <a:pt x="765" y="767"/>
                    <a:pt x="754" y="764"/>
                  </a:cubicBezTo>
                  <a:cubicBezTo>
                    <a:pt x="738" y="760"/>
                    <a:pt x="732" y="750"/>
                    <a:pt x="728" y="732"/>
                  </a:cubicBezTo>
                  <a:cubicBezTo>
                    <a:pt x="722" y="739"/>
                    <a:pt x="718" y="743"/>
                    <a:pt x="716" y="748"/>
                  </a:cubicBezTo>
                  <a:cubicBezTo>
                    <a:pt x="709" y="762"/>
                    <a:pt x="695" y="755"/>
                    <a:pt x="684" y="757"/>
                  </a:cubicBezTo>
                  <a:cubicBezTo>
                    <a:pt x="679" y="759"/>
                    <a:pt x="684" y="745"/>
                    <a:pt x="681" y="739"/>
                  </a:cubicBezTo>
                  <a:cubicBezTo>
                    <a:pt x="681" y="739"/>
                    <a:pt x="681" y="739"/>
                    <a:pt x="680" y="738"/>
                  </a:cubicBezTo>
                  <a:cubicBezTo>
                    <a:pt x="675" y="733"/>
                    <a:pt x="672" y="750"/>
                    <a:pt x="669" y="741"/>
                  </a:cubicBezTo>
                  <a:cubicBezTo>
                    <a:pt x="665" y="727"/>
                    <a:pt x="653" y="718"/>
                    <a:pt x="649" y="705"/>
                  </a:cubicBezTo>
                  <a:cubicBezTo>
                    <a:pt x="648" y="701"/>
                    <a:pt x="645" y="698"/>
                    <a:pt x="651" y="695"/>
                  </a:cubicBezTo>
                  <a:cubicBezTo>
                    <a:pt x="657" y="692"/>
                    <a:pt x="662" y="688"/>
                    <a:pt x="667" y="694"/>
                  </a:cubicBezTo>
                  <a:cubicBezTo>
                    <a:pt x="670" y="697"/>
                    <a:pt x="674" y="701"/>
                    <a:pt x="676" y="707"/>
                  </a:cubicBezTo>
                  <a:cubicBezTo>
                    <a:pt x="681" y="721"/>
                    <a:pt x="709" y="733"/>
                    <a:pt x="724" y="727"/>
                  </a:cubicBezTo>
                  <a:cubicBezTo>
                    <a:pt x="731" y="725"/>
                    <a:pt x="735" y="725"/>
                    <a:pt x="738" y="733"/>
                  </a:cubicBezTo>
                  <a:cubicBezTo>
                    <a:pt x="740" y="738"/>
                    <a:pt x="743" y="744"/>
                    <a:pt x="750" y="744"/>
                  </a:cubicBezTo>
                  <a:cubicBezTo>
                    <a:pt x="766" y="743"/>
                    <a:pt x="782" y="747"/>
                    <a:pt x="798" y="745"/>
                  </a:cubicBezTo>
                  <a:cubicBezTo>
                    <a:pt x="808" y="743"/>
                    <a:pt x="821" y="740"/>
                    <a:pt x="829" y="745"/>
                  </a:cubicBezTo>
                  <a:cubicBezTo>
                    <a:pt x="842" y="752"/>
                    <a:pt x="851" y="765"/>
                    <a:pt x="862" y="775"/>
                  </a:cubicBezTo>
                  <a:cubicBezTo>
                    <a:pt x="862" y="775"/>
                    <a:pt x="862" y="776"/>
                    <a:pt x="862" y="776"/>
                  </a:cubicBezTo>
                  <a:cubicBezTo>
                    <a:pt x="863" y="791"/>
                    <a:pt x="876" y="798"/>
                    <a:pt x="888" y="791"/>
                  </a:cubicBezTo>
                  <a:cubicBezTo>
                    <a:pt x="890" y="789"/>
                    <a:pt x="890" y="784"/>
                    <a:pt x="894" y="787"/>
                  </a:cubicBezTo>
                  <a:cubicBezTo>
                    <a:pt x="898" y="789"/>
                    <a:pt x="899" y="793"/>
                    <a:pt x="897" y="796"/>
                  </a:cubicBezTo>
                  <a:cubicBezTo>
                    <a:pt x="896" y="799"/>
                    <a:pt x="895" y="802"/>
                    <a:pt x="895" y="805"/>
                  </a:cubicBezTo>
                  <a:cubicBezTo>
                    <a:pt x="903" y="845"/>
                    <a:pt x="919" y="883"/>
                    <a:pt x="936" y="920"/>
                  </a:cubicBezTo>
                  <a:cubicBezTo>
                    <a:pt x="938" y="924"/>
                    <a:pt x="941" y="927"/>
                    <a:pt x="945" y="923"/>
                  </a:cubicBezTo>
                  <a:cubicBezTo>
                    <a:pt x="961" y="909"/>
                    <a:pt x="970" y="890"/>
                    <a:pt x="969" y="869"/>
                  </a:cubicBezTo>
                  <a:cubicBezTo>
                    <a:pt x="969" y="856"/>
                    <a:pt x="972" y="847"/>
                    <a:pt x="983" y="840"/>
                  </a:cubicBezTo>
                  <a:cubicBezTo>
                    <a:pt x="989" y="835"/>
                    <a:pt x="994" y="828"/>
                    <a:pt x="1000" y="824"/>
                  </a:cubicBezTo>
                  <a:cubicBezTo>
                    <a:pt x="1021" y="812"/>
                    <a:pt x="1032" y="786"/>
                    <a:pt x="1059" y="780"/>
                  </a:cubicBezTo>
                  <a:cubicBezTo>
                    <a:pt x="1073" y="776"/>
                    <a:pt x="1079" y="775"/>
                    <a:pt x="1082" y="791"/>
                  </a:cubicBezTo>
                  <a:cubicBezTo>
                    <a:pt x="1082" y="795"/>
                    <a:pt x="1086" y="799"/>
                    <a:pt x="1089" y="801"/>
                  </a:cubicBezTo>
                  <a:cubicBezTo>
                    <a:pt x="1100" y="809"/>
                    <a:pt x="1103" y="820"/>
                    <a:pt x="1102" y="832"/>
                  </a:cubicBezTo>
                  <a:cubicBezTo>
                    <a:pt x="1102" y="836"/>
                    <a:pt x="1099" y="839"/>
                    <a:pt x="1105" y="842"/>
                  </a:cubicBezTo>
                  <a:cubicBezTo>
                    <a:pt x="1110" y="844"/>
                    <a:pt x="1113" y="843"/>
                    <a:pt x="1116" y="839"/>
                  </a:cubicBezTo>
                  <a:cubicBezTo>
                    <a:pt x="1119" y="836"/>
                    <a:pt x="1122" y="832"/>
                    <a:pt x="1126" y="835"/>
                  </a:cubicBezTo>
                  <a:cubicBezTo>
                    <a:pt x="1130" y="837"/>
                    <a:pt x="1132" y="841"/>
                    <a:pt x="1132" y="846"/>
                  </a:cubicBezTo>
                  <a:cubicBezTo>
                    <a:pt x="1132" y="852"/>
                    <a:pt x="1131" y="859"/>
                    <a:pt x="1135" y="865"/>
                  </a:cubicBezTo>
                  <a:cubicBezTo>
                    <a:pt x="1141" y="877"/>
                    <a:pt x="1142" y="889"/>
                    <a:pt x="1139" y="902"/>
                  </a:cubicBezTo>
                  <a:cubicBezTo>
                    <a:pt x="1137" y="913"/>
                    <a:pt x="1136" y="923"/>
                    <a:pt x="1148" y="930"/>
                  </a:cubicBezTo>
                  <a:cubicBezTo>
                    <a:pt x="1153" y="934"/>
                    <a:pt x="1155" y="940"/>
                    <a:pt x="1157" y="947"/>
                  </a:cubicBezTo>
                  <a:cubicBezTo>
                    <a:pt x="1160" y="962"/>
                    <a:pt x="1164" y="978"/>
                    <a:pt x="1181" y="985"/>
                  </a:cubicBezTo>
                  <a:cubicBezTo>
                    <a:pt x="1185" y="987"/>
                    <a:pt x="1189" y="993"/>
                    <a:pt x="1194" y="989"/>
                  </a:cubicBezTo>
                  <a:cubicBezTo>
                    <a:pt x="1198" y="984"/>
                    <a:pt x="1192" y="981"/>
                    <a:pt x="1190" y="977"/>
                  </a:cubicBezTo>
                  <a:cubicBezTo>
                    <a:pt x="1189" y="976"/>
                    <a:pt x="1189" y="973"/>
                    <a:pt x="1189" y="971"/>
                  </a:cubicBezTo>
                  <a:cubicBezTo>
                    <a:pt x="1192" y="953"/>
                    <a:pt x="1179" y="945"/>
                    <a:pt x="1166" y="936"/>
                  </a:cubicBezTo>
                  <a:cubicBezTo>
                    <a:pt x="1156" y="928"/>
                    <a:pt x="1149" y="915"/>
                    <a:pt x="1148" y="903"/>
                  </a:cubicBezTo>
                  <a:cubicBezTo>
                    <a:pt x="1147" y="892"/>
                    <a:pt x="1154" y="881"/>
                    <a:pt x="1158" y="869"/>
                  </a:cubicBezTo>
                  <a:cubicBezTo>
                    <a:pt x="1177" y="881"/>
                    <a:pt x="1195" y="893"/>
                    <a:pt x="1203" y="914"/>
                  </a:cubicBezTo>
                  <a:cubicBezTo>
                    <a:pt x="1205" y="918"/>
                    <a:pt x="1209" y="916"/>
                    <a:pt x="1210" y="913"/>
                  </a:cubicBezTo>
                  <a:cubicBezTo>
                    <a:pt x="1218" y="904"/>
                    <a:pt x="1229" y="900"/>
                    <a:pt x="1239" y="894"/>
                  </a:cubicBezTo>
                  <a:cubicBezTo>
                    <a:pt x="1242" y="893"/>
                    <a:pt x="1245" y="892"/>
                    <a:pt x="1246" y="889"/>
                  </a:cubicBezTo>
                  <a:cubicBezTo>
                    <a:pt x="1251" y="873"/>
                    <a:pt x="1244" y="850"/>
                    <a:pt x="1230" y="838"/>
                  </a:cubicBezTo>
                  <a:cubicBezTo>
                    <a:pt x="1208" y="820"/>
                    <a:pt x="1209" y="803"/>
                    <a:pt x="1231" y="789"/>
                  </a:cubicBezTo>
                  <a:cubicBezTo>
                    <a:pt x="1238" y="784"/>
                    <a:pt x="1250" y="784"/>
                    <a:pt x="1251" y="788"/>
                  </a:cubicBezTo>
                  <a:cubicBezTo>
                    <a:pt x="1254" y="802"/>
                    <a:pt x="1259" y="791"/>
                    <a:pt x="1263" y="790"/>
                  </a:cubicBezTo>
                  <a:cubicBezTo>
                    <a:pt x="1277" y="784"/>
                    <a:pt x="1289" y="775"/>
                    <a:pt x="1306" y="773"/>
                  </a:cubicBezTo>
                  <a:cubicBezTo>
                    <a:pt x="1326" y="772"/>
                    <a:pt x="1340" y="756"/>
                    <a:pt x="1350" y="741"/>
                  </a:cubicBezTo>
                  <a:cubicBezTo>
                    <a:pt x="1356" y="732"/>
                    <a:pt x="1361" y="722"/>
                    <a:pt x="1368" y="714"/>
                  </a:cubicBezTo>
                  <a:cubicBezTo>
                    <a:pt x="1374" y="709"/>
                    <a:pt x="1373" y="702"/>
                    <a:pt x="1373" y="696"/>
                  </a:cubicBezTo>
                  <a:cubicBezTo>
                    <a:pt x="1373" y="693"/>
                    <a:pt x="1367" y="694"/>
                    <a:pt x="1369" y="690"/>
                  </a:cubicBezTo>
                  <a:cubicBezTo>
                    <a:pt x="1374" y="682"/>
                    <a:pt x="1370" y="674"/>
                    <a:pt x="1368" y="667"/>
                  </a:cubicBezTo>
                  <a:cubicBezTo>
                    <a:pt x="1365" y="659"/>
                    <a:pt x="1360" y="649"/>
                    <a:pt x="1352" y="643"/>
                  </a:cubicBezTo>
                  <a:cubicBezTo>
                    <a:pt x="1346" y="639"/>
                    <a:pt x="1349" y="638"/>
                    <a:pt x="1352" y="634"/>
                  </a:cubicBezTo>
                  <a:cubicBezTo>
                    <a:pt x="1360" y="625"/>
                    <a:pt x="1370" y="619"/>
                    <a:pt x="1381" y="614"/>
                  </a:cubicBezTo>
                  <a:cubicBezTo>
                    <a:pt x="1372" y="617"/>
                    <a:pt x="1367" y="602"/>
                    <a:pt x="1358" y="610"/>
                  </a:cubicBezTo>
                  <a:cubicBezTo>
                    <a:pt x="1352" y="615"/>
                    <a:pt x="1348" y="616"/>
                    <a:pt x="1345" y="607"/>
                  </a:cubicBezTo>
                  <a:cubicBezTo>
                    <a:pt x="1343" y="601"/>
                    <a:pt x="1333" y="605"/>
                    <a:pt x="1331" y="598"/>
                  </a:cubicBezTo>
                  <a:cubicBezTo>
                    <a:pt x="1330" y="596"/>
                    <a:pt x="1331" y="595"/>
                    <a:pt x="1333" y="594"/>
                  </a:cubicBezTo>
                  <a:cubicBezTo>
                    <a:pt x="1348" y="592"/>
                    <a:pt x="1357" y="580"/>
                    <a:pt x="1369" y="573"/>
                  </a:cubicBezTo>
                  <a:cubicBezTo>
                    <a:pt x="1372" y="570"/>
                    <a:pt x="1374" y="570"/>
                    <a:pt x="1376" y="573"/>
                  </a:cubicBezTo>
                  <a:cubicBezTo>
                    <a:pt x="1378" y="575"/>
                    <a:pt x="1378" y="577"/>
                    <a:pt x="1376" y="579"/>
                  </a:cubicBezTo>
                  <a:cubicBezTo>
                    <a:pt x="1372" y="583"/>
                    <a:pt x="1364" y="587"/>
                    <a:pt x="1371" y="593"/>
                  </a:cubicBezTo>
                  <a:cubicBezTo>
                    <a:pt x="1377" y="598"/>
                    <a:pt x="1381" y="589"/>
                    <a:pt x="1386" y="587"/>
                  </a:cubicBezTo>
                  <a:cubicBezTo>
                    <a:pt x="1388" y="587"/>
                    <a:pt x="1391" y="585"/>
                    <a:pt x="1392" y="584"/>
                  </a:cubicBezTo>
                  <a:cubicBezTo>
                    <a:pt x="1397" y="581"/>
                    <a:pt x="1400" y="582"/>
                    <a:pt x="1404" y="586"/>
                  </a:cubicBezTo>
                  <a:cubicBezTo>
                    <a:pt x="1408" y="589"/>
                    <a:pt x="1409" y="592"/>
                    <a:pt x="1406" y="597"/>
                  </a:cubicBezTo>
                  <a:cubicBezTo>
                    <a:pt x="1400" y="605"/>
                    <a:pt x="1404" y="607"/>
                    <a:pt x="1413" y="607"/>
                  </a:cubicBezTo>
                  <a:cubicBezTo>
                    <a:pt x="1420" y="606"/>
                    <a:pt x="1426" y="613"/>
                    <a:pt x="1424" y="618"/>
                  </a:cubicBezTo>
                  <a:cubicBezTo>
                    <a:pt x="1420" y="625"/>
                    <a:pt x="1420" y="633"/>
                    <a:pt x="1420" y="642"/>
                  </a:cubicBezTo>
                  <a:cubicBezTo>
                    <a:pt x="1420" y="644"/>
                    <a:pt x="1421" y="647"/>
                    <a:pt x="1425" y="647"/>
                  </a:cubicBezTo>
                  <a:cubicBezTo>
                    <a:pt x="1450" y="642"/>
                    <a:pt x="1458" y="621"/>
                    <a:pt x="1443" y="601"/>
                  </a:cubicBezTo>
                  <a:cubicBezTo>
                    <a:pt x="1440" y="598"/>
                    <a:pt x="1437" y="595"/>
                    <a:pt x="1435" y="592"/>
                  </a:cubicBezTo>
                  <a:cubicBezTo>
                    <a:pt x="1431" y="588"/>
                    <a:pt x="1429" y="585"/>
                    <a:pt x="1437" y="582"/>
                  </a:cubicBezTo>
                  <a:cubicBezTo>
                    <a:pt x="1446" y="578"/>
                    <a:pt x="1452" y="571"/>
                    <a:pt x="1456" y="561"/>
                  </a:cubicBezTo>
                  <a:cubicBezTo>
                    <a:pt x="1460" y="550"/>
                    <a:pt x="1470" y="543"/>
                    <a:pt x="1483" y="546"/>
                  </a:cubicBezTo>
                  <a:cubicBezTo>
                    <a:pt x="1490" y="548"/>
                    <a:pt x="1495" y="546"/>
                    <a:pt x="1501" y="543"/>
                  </a:cubicBezTo>
                  <a:cubicBezTo>
                    <a:pt x="1524" y="528"/>
                    <a:pt x="1536" y="504"/>
                    <a:pt x="1552" y="483"/>
                  </a:cubicBezTo>
                  <a:cubicBezTo>
                    <a:pt x="1565" y="466"/>
                    <a:pt x="1563" y="444"/>
                    <a:pt x="1569" y="425"/>
                  </a:cubicBezTo>
                  <a:cubicBezTo>
                    <a:pt x="1574" y="410"/>
                    <a:pt x="1557" y="396"/>
                    <a:pt x="1545" y="404"/>
                  </a:cubicBezTo>
                  <a:cubicBezTo>
                    <a:pt x="1536" y="410"/>
                    <a:pt x="1530" y="405"/>
                    <a:pt x="1527" y="402"/>
                  </a:cubicBezTo>
                  <a:cubicBezTo>
                    <a:pt x="1522" y="397"/>
                    <a:pt x="1515" y="397"/>
                    <a:pt x="1510" y="392"/>
                  </a:cubicBezTo>
                  <a:cubicBezTo>
                    <a:pt x="1533" y="373"/>
                    <a:pt x="1556" y="353"/>
                    <a:pt x="1579" y="334"/>
                  </a:cubicBezTo>
                  <a:cubicBezTo>
                    <a:pt x="1587" y="328"/>
                    <a:pt x="1597" y="320"/>
                    <a:pt x="1607" y="325"/>
                  </a:cubicBezTo>
                  <a:cubicBezTo>
                    <a:pt x="1622" y="332"/>
                    <a:pt x="1634" y="330"/>
                    <a:pt x="1649" y="326"/>
                  </a:cubicBezTo>
                  <a:cubicBezTo>
                    <a:pt x="1658" y="323"/>
                    <a:pt x="1669" y="317"/>
                    <a:pt x="1677" y="332"/>
                  </a:cubicBezTo>
                  <a:cubicBezTo>
                    <a:pt x="1683" y="343"/>
                    <a:pt x="1692" y="326"/>
                    <a:pt x="1700" y="330"/>
                  </a:cubicBezTo>
                  <a:cubicBezTo>
                    <a:pt x="1702" y="331"/>
                    <a:pt x="1703" y="329"/>
                    <a:pt x="1703" y="326"/>
                  </a:cubicBezTo>
                  <a:cubicBezTo>
                    <a:pt x="1705" y="310"/>
                    <a:pt x="1736" y="287"/>
                    <a:pt x="1752" y="289"/>
                  </a:cubicBezTo>
                  <a:cubicBezTo>
                    <a:pt x="1751" y="294"/>
                    <a:pt x="1769" y="283"/>
                    <a:pt x="1758" y="296"/>
                  </a:cubicBezTo>
                  <a:cubicBezTo>
                    <a:pt x="1756" y="300"/>
                    <a:pt x="1760" y="301"/>
                    <a:pt x="1762" y="304"/>
                  </a:cubicBezTo>
                  <a:cubicBezTo>
                    <a:pt x="1764" y="307"/>
                    <a:pt x="1767" y="306"/>
                    <a:pt x="1769" y="304"/>
                  </a:cubicBezTo>
                  <a:cubicBezTo>
                    <a:pt x="1776" y="295"/>
                    <a:pt x="1790" y="296"/>
                    <a:pt x="1793" y="282"/>
                  </a:cubicBezTo>
                  <a:cubicBezTo>
                    <a:pt x="1795" y="274"/>
                    <a:pt x="1803" y="273"/>
                    <a:pt x="1809" y="280"/>
                  </a:cubicBezTo>
                  <a:cubicBezTo>
                    <a:pt x="1807" y="284"/>
                    <a:pt x="1801" y="280"/>
                    <a:pt x="1801" y="284"/>
                  </a:cubicBezTo>
                  <a:cubicBezTo>
                    <a:pt x="1800" y="299"/>
                    <a:pt x="1790" y="304"/>
                    <a:pt x="1780" y="311"/>
                  </a:cubicBezTo>
                  <a:cubicBezTo>
                    <a:pt x="1762" y="323"/>
                    <a:pt x="1752" y="344"/>
                    <a:pt x="1730" y="350"/>
                  </a:cubicBezTo>
                  <a:cubicBezTo>
                    <a:pt x="1729" y="350"/>
                    <a:pt x="1727" y="351"/>
                    <a:pt x="1727" y="353"/>
                  </a:cubicBezTo>
                  <a:cubicBezTo>
                    <a:pt x="1720" y="370"/>
                    <a:pt x="1709" y="386"/>
                    <a:pt x="1716" y="406"/>
                  </a:cubicBezTo>
                  <a:cubicBezTo>
                    <a:pt x="1718" y="414"/>
                    <a:pt x="1721" y="423"/>
                    <a:pt x="1723" y="431"/>
                  </a:cubicBezTo>
                  <a:cubicBezTo>
                    <a:pt x="1724" y="436"/>
                    <a:pt x="1723" y="443"/>
                    <a:pt x="1727" y="443"/>
                  </a:cubicBezTo>
                  <a:cubicBezTo>
                    <a:pt x="1732" y="443"/>
                    <a:pt x="1738" y="439"/>
                    <a:pt x="1739" y="433"/>
                  </a:cubicBezTo>
                  <a:cubicBezTo>
                    <a:pt x="1742" y="421"/>
                    <a:pt x="1752" y="413"/>
                    <a:pt x="1759" y="404"/>
                  </a:cubicBezTo>
                  <a:cubicBezTo>
                    <a:pt x="1767" y="395"/>
                    <a:pt x="1780" y="389"/>
                    <a:pt x="1783" y="375"/>
                  </a:cubicBezTo>
                  <a:cubicBezTo>
                    <a:pt x="1783" y="371"/>
                    <a:pt x="1789" y="373"/>
                    <a:pt x="1791" y="370"/>
                  </a:cubicBezTo>
                  <a:cubicBezTo>
                    <a:pt x="1780" y="366"/>
                    <a:pt x="1796" y="350"/>
                    <a:pt x="1780" y="348"/>
                  </a:cubicBezTo>
                  <a:cubicBezTo>
                    <a:pt x="1779" y="348"/>
                    <a:pt x="1778" y="346"/>
                    <a:pt x="1778" y="344"/>
                  </a:cubicBezTo>
                  <a:cubicBezTo>
                    <a:pt x="1778" y="341"/>
                    <a:pt x="1798" y="318"/>
                    <a:pt x="1801" y="318"/>
                  </a:cubicBezTo>
                  <a:cubicBezTo>
                    <a:pt x="1810" y="319"/>
                    <a:pt x="1818" y="306"/>
                    <a:pt x="1826" y="317"/>
                  </a:cubicBezTo>
                  <a:cubicBezTo>
                    <a:pt x="1831" y="308"/>
                    <a:pt x="1844" y="309"/>
                    <a:pt x="1847" y="311"/>
                  </a:cubicBezTo>
                  <a:cubicBezTo>
                    <a:pt x="1865" y="322"/>
                    <a:pt x="1874" y="306"/>
                    <a:pt x="1886" y="300"/>
                  </a:cubicBezTo>
                  <a:cubicBezTo>
                    <a:pt x="1891" y="298"/>
                    <a:pt x="1895" y="294"/>
                    <a:pt x="1900" y="293"/>
                  </a:cubicBezTo>
                  <a:cubicBezTo>
                    <a:pt x="1916" y="289"/>
                    <a:pt x="1927" y="274"/>
                    <a:pt x="1946" y="281"/>
                  </a:cubicBezTo>
                  <a:cubicBezTo>
                    <a:pt x="1956" y="285"/>
                    <a:pt x="1954" y="276"/>
                    <a:pt x="1953" y="270"/>
                  </a:cubicBezTo>
                  <a:cubicBezTo>
                    <a:pt x="1949" y="255"/>
                    <a:pt x="1936" y="249"/>
                    <a:pt x="1923" y="242"/>
                  </a:cubicBezTo>
                  <a:cubicBezTo>
                    <a:pt x="1929" y="240"/>
                    <a:pt x="1932" y="240"/>
                    <a:pt x="1937" y="244"/>
                  </a:cubicBezTo>
                  <a:cubicBezTo>
                    <a:pt x="1948" y="252"/>
                    <a:pt x="1966" y="241"/>
                    <a:pt x="1964" y="228"/>
                  </a:cubicBezTo>
                  <a:cubicBezTo>
                    <a:pt x="1963" y="222"/>
                    <a:pt x="1966" y="220"/>
                    <a:pt x="1970" y="220"/>
                  </a:cubicBezTo>
                  <a:cubicBezTo>
                    <a:pt x="1976" y="218"/>
                    <a:pt x="1972" y="223"/>
                    <a:pt x="1973" y="225"/>
                  </a:cubicBezTo>
                  <a:cubicBezTo>
                    <a:pt x="1974" y="230"/>
                    <a:pt x="1977" y="234"/>
                    <a:pt x="1983" y="232"/>
                  </a:cubicBezTo>
                  <a:cubicBezTo>
                    <a:pt x="1993" y="230"/>
                    <a:pt x="1999" y="233"/>
                    <a:pt x="2005" y="240"/>
                  </a:cubicBezTo>
                  <a:cubicBezTo>
                    <a:pt x="2011" y="247"/>
                    <a:pt x="2019" y="252"/>
                    <a:pt x="2028" y="251"/>
                  </a:cubicBezTo>
                  <a:cubicBezTo>
                    <a:pt x="2036" y="250"/>
                    <a:pt x="2039" y="243"/>
                    <a:pt x="2038" y="234"/>
                  </a:cubicBezTo>
                  <a:cubicBezTo>
                    <a:pt x="2038" y="230"/>
                    <a:pt x="2044" y="233"/>
                    <a:pt x="2044" y="232"/>
                  </a:cubicBezTo>
                  <a:cubicBezTo>
                    <a:pt x="2047" y="225"/>
                    <a:pt x="2059" y="232"/>
                    <a:pt x="2059" y="223"/>
                  </a:cubicBezTo>
                  <a:close/>
                  <a:moveTo>
                    <a:pt x="704" y="589"/>
                  </a:moveTo>
                  <a:cubicBezTo>
                    <a:pt x="709" y="597"/>
                    <a:pt x="708" y="608"/>
                    <a:pt x="704" y="616"/>
                  </a:cubicBezTo>
                  <a:cubicBezTo>
                    <a:pt x="702" y="620"/>
                    <a:pt x="690" y="620"/>
                    <a:pt x="683" y="619"/>
                  </a:cubicBezTo>
                  <a:cubicBezTo>
                    <a:pt x="676" y="617"/>
                    <a:pt x="669" y="613"/>
                    <a:pt x="663" y="609"/>
                  </a:cubicBezTo>
                  <a:cubicBezTo>
                    <a:pt x="657" y="604"/>
                    <a:pt x="650" y="599"/>
                    <a:pt x="658" y="590"/>
                  </a:cubicBezTo>
                  <a:cubicBezTo>
                    <a:pt x="670" y="575"/>
                    <a:pt x="656" y="564"/>
                    <a:pt x="649" y="553"/>
                  </a:cubicBezTo>
                  <a:cubicBezTo>
                    <a:pt x="644" y="544"/>
                    <a:pt x="638" y="537"/>
                    <a:pt x="643" y="526"/>
                  </a:cubicBezTo>
                  <a:cubicBezTo>
                    <a:pt x="649" y="512"/>
                    <a:pt x="657" y="500"/>
                    <a:pt x="674" y="498"/>
                  </a:cubicBezTo>
                  <a:cubicBezTo>
                    <a:pt x="680" y="497"/>
                    <a:pt x="686" y="498"/>
                    <a:pt x="692" y="498"/>
                  </a:cubicBezTo>
                  <a:cubicBezTo>
                    <a:pt x="698" y="497"/>
                    <a:pt x="700" y="501"/>
                    <a:pt x="700" y="507"/>
                  </a:cubicBezTo>
                  <a:cubicBezTo>
                    <a:pt x="700" y="513"/>
                    <a:pt x="698" y="518"/>
                    <a:pt x="692" y="516"/>
                  </a:cubicBezTo>
                  <a:cubicBezTo>
                    <a:pt x="681" y="512"/>
                    <a:pt x="678" y="522"/>
                    <a:pt x="672" y="526"/>
                  </a:cubicBezTo>
                  <a:cubicBezTo>
                    <a:pt x="678" y="532"/>
                    <a:pt x="675" y="545"/>
                    <a:pt x="687" y="546"/>
                  </a:cubicBezTo>
                  <a:cubicBezTo>
                    <a:pt x="688" y="546"/>
                    <a:pt x="690" y="547"/>
                    <a:pt x="690" y="547"/>
                  </a:cubicBezTo>
                  <a:cubicBezTo>
                    <a:pt x="691" y="560"/>
                    <a:pt x="707" y="558"/>
                    <a:pt x="713" y="569"/>
                  </a:cubicBezTo>
                  <a:cubicBezTo>
                    <a:pt x="693" y="572"/>
                    <a:pt x="693" y="572"/>
                    <a:pt x="704" y="589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B098A8E-FCD5-6849-F933-904F0658AD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0258" y="2363450"/>
              <a:ext cx="3505744" cy="4114275"/>
            </a:xfrm>
            <a:custGeom>
              <a:avLst/>
              <a:gdLst>
                <a:gd name="T0" fmla="*/ 1175 w 1335"/>
                <a:gd name="T1" fmla="*/ 940 h 1566"/>
                <a:gd name="T2" fmla="*/ 1056 w 1335"/>
                <a:gd name="T3" fmla="*/ 840 h 1566"/>
                <a:gd name="T4" fmla="*/ 910 w 1335"/>
                <a:gd name="T5" fmla="*/ 859 h 1566"/>
                <a:gd name="T6" fmla="*/ 797 w 1335"/>
                <a:gd name="T7" fmla="*/ 770 h 1566"/>
                <a:gd name="T8" fmla="*/ 706 w 1335"/>
                <a:gd name="T9" fmla="*/ 720 h 1566"/>
                <a:gd name="T10" fmla="*/ 778 w 1335"/>
                <a:gd name="T11" fmla="*/ 636 h 1566"/>
                <a:gd name="T12" fmla="*/ 880 w 1335"/>
                <a:gd name="T13" fmla="*/ 669 h 1566"/>
                <a:gd name="T14" fmla="*/ 924 w 1335"/>
                <a:gd name="T15" fmla="*/ 540 h 1566"/>
                <a:gd name="T16" fmla="*/ 1051 w 1335"/>
                <a:gd name="T17" fmla="*/ 459 h 1566"/>
                <a:gd name="T18" fmla="*/ 1030 w 1335"/>
                <a:gd name="T19" fmla="*/ 404 h 1566"/>
                <a:gd name="T20" fmla="*/ 1151 w 1335"/>
                <a:gd name="T21" fmla="*/ 422 h 1566"/>
                <a:gd name="T22" fmla="*/ 1098 w 1335"/>
                <a:gd name="T23" fmla="*/ 319 h 1566"/>
                <a:gd name="T24" fmla="*/ 983 w 1335"/>
                <a:gd name="T25" fmla="*/ 246 h 1566"/>
                <a:gd name="T26" fmla="*/ 895 w 1335"/>
                <a:gd name="T27" fmla="*/ 273 h 1566"/>
                <a:gd name="T28" fmla="*/ 856 w 1335"/>
                <a:gd name="T29" fmla="*/ 345 h 1566"/>
                <a:gd name="T30" fmla="*/ 767 w 1335"/>
                <a:gd name="T31" fmla="*/ 209 h 1566"/>
                <a:gd name="T32" fmla="*/ 869 w 1335"/>
                <a:gd name="T33" fmla="*/ 195 h 1566"/>
                <a:gd name="T34" fmla="*/ 905 w 1335"/>
                <a:gd name="T35" fmla="*/ 88 h 1566"/>
                <a:gd name="T36" fmla="*/ 921 w 1335"/>
                <a:gd name="T37" fmla="*/ 168 h 1566"/>
                <a:gd name="T38" fmla="*/ 1015 w 1335"/>
                <a:gd name="T39" fmla="*/ 215 h 1566"/>
                <a:gd name="T40" fmla="*/ 1042 w 1335"/>
                <a:gd name="T41" fmla="*/ 170 h 1566"/>
                <a:gd name="T42" fmla="*/ 942 w 1335"/>
                <a:gd name="T43" fmla="*/ 58 h 1566"/>
                <a:gd name="T44" fmla="*/ 823 w 1335"/>
                <a:gd name="T45" fmla="*/ 58 h 1566"/>
                <a:gd name="T46" fmla="*/ 841 w 1335"/>
                <a:gd name="T47" fmla="*/ 87 h 1566"/>
                <a:gd name="T48" fmla="*/ 734 w 1335"/>
                <a:gd name="T49" fmla="*/ 53 h 1566"/>
                <a:gd name="T50" fmla="*/ 725 w 1335"/>
                <a:gd name="T51" fmla="*/ 37 h 1566"/>
                <a:gd name="T52" fmla="*/ 595 w 1335"/>
                <a:gd name="T53" fmla="*/ 119 h 1566"/>
                <a:gd name="T54" fmla="*/ 539 w 1335"/>
                <a:gd name="T55" fmla="*/ 102 h 1566"/>
                <a:gd name="T56" fmla="*/ 625 w 1335"/>
                <a:gd name="T57" fmla="*/ 18 h 1566"/>
                <a:gd name="T58" fmla="*/ 546 w 1335"/>
                <a:gd name="T59" fmla="*/ 40 h 1566"/>
                <a:gd name="T60" fmla="*/ 436 w 1335"/>
                <a:gd name="T61" fmla="*/ 25 h 1566"/>
                <a:gd name="T62" fmla="*/ 508 w 1335"/>
                <a:gd name="T63" fmla="*/ 89 h 1566"/>
                <a:gd name="T64" fmla="*/ 395 w 1335"/>
                <a:gd name="T65" fmla="*/ 84 h 1566"/>
                <a:gd name="T66" fmla="*/ 274 w 1335"/>
                <a:gd name="T67" fmla="*/ 91 h 1566"/>
                <a:gd name="T68" fmla="*/ 58 w 1335"/>
                <a:gd name="T69" fmla="*/ 85 h 1566"/>
                <a:gd name="T70" fmla="*/ 6 w 1335"/>
                <a:gd name="T71" fmla="*/ 171 h 1566"/>
                <a:gd name="T72" fmla="*/ 27 w 1335"/>
                <a:gd name="T73" fmla="*/ 245 h 1566"/>
                <a:gd name="T74" fmla="*/ 82 w 1335"/>
                <a:gd name="T75" fmla="*/ 302 h 1566"/>
                <a:gd name="T76" fmla="*/ 130 w 1335"/>
                <a:gd name="T77" fmla="*/ 292 h 1566"/>
                <a:gd name="T78" fmla="*/ 164 w 1335"/>
                <a:gd name="T79" fmla="*/ 264 h 1566"/>
                <a:gd name="T80" fmla="*/ 292 w 1335"/>
                <a:gd name="T81" fmla="*/ 270 h 1566"/>
                <a:gd name="T82" fmla="*/ 370 w 1335"/>
                <a:gd name="T83" fmla="*/ 330 h 1566"/>
                <a:gd name="T84" fmla="*/ 462 w 1335"/>
                <a:gd name="T85" fmla="*/ 561 h 1566"/>
                <a:gd name="T86" fmla="*/ 582 w 1335"/>
                <a:gd name="T87" fmla="*/ 694 h 1566"/>
                <a:gd name="T88" fmla="*/ 659 w 1335"/>
                <a:gd name="T89" fmla="*/ 763 h 1566"/>
                <a:gd name="T90" fmla="*/ 804 w 1335"/>
                <a:gd name="T91" fmla="*/ 817 h 1566"/>
                <a:gd name="T92" fmla="*/ 925 w 1335"/>
                <a:gd name="T93" fmla="*/ 950 h 1566"/>
                <a:gd name="T94" fmla="*/ 948 w 1335"/>
                <a:gd name="T95" fmla="*/ 1107 h 1566"/>
                <a:gd name="T96" fmla="*/ 947 w 1335"/>
                <a:gd name="T97" fmla="*/ 1386 h 1566"/>
                <a:gd name="T98" fmla="*/ 931 w 1335"/>
                <a:gd name="T99" fmla="*/ 1479 h 1566"/>
                <a:gd name="T100" fmla="*/ 947 w 1335"/>
                <a:gd name="T101" fmla="*/ 1532 h 1566"/>
                <a:gd name="T102" fmla="*/ 984 w 1335"/>
                <a:gd name="T103" fmla="*/ 1562 h 1566"/>
                <a:gd name="T104" fmla="*/ 1027 w 1335"/>
                <a:gd name="T105" fmla="*/ 1382 h 1566"/>
                <a:gd name="T106" fmla="*/ 1169 w 1335"/>
                <a:gd name="T107" fmla="*/ 1254 h 1566"/>
                <a:gd name="T108" fmla="*/ 1306 w 1335"/>
                <a:gd name="T109" fmla="*/ 1061 h 1566"/>
                <a:gd name="T110" fmla="*/ 720 w 1335"/>
                <a:gd name="T111" fmla="*/ 125 h 1566"/>
                <a:gd name="T112" fmla="*/ 548 w 1335"/>
                <a:gd name="T113" fmla="*/ 619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35" h="1566">
                  <a:moveTo>
                    <a:pt x="1314" y="992"/>
                  </a:moveTo>
                  <a:cubicBezTo>
                    <a:pt x="1312" y="992"/>
                    <a:pt x="1309" y="989"/>
                    <a:pt x="1307" y="987"/>
                  </a:cubicBezTo>
                  <a:cubicBezTo>
                    <a:pt x="1291" y="969"/>
                    <a:pt x="1270" y="967"/>
                    <a:pt x="1247" y="969"/>
                  </a:cubicBezTo>
                  <a:cubicBezTo>
                    <a:pt x="1244" y="969"/>
                    <a:pt x="1239" y="971"/>
                    <a:pt x="1238" y="967"/>
                  </a:cubicBezTo>
                  <a:cubicBezTo>
                    <a:pt x="1236" y="953"/>
                    <a:pt x="1224" y="954"/>
                    <a:pt x="1214" y="950"/>
                  </a:cubicBezTo>
                  <a:cubicBezTo>
                    <a:pt x="1208" y="948"/>
                    <a:pt x="1202" y="944"/>
                    <a:pt x="1200" y="955"/>
                  </a:cubicBezTo>
                  <a:cubicBezTo>
                    <a:pt x="1200" y="957"/>
                    <a:pt x="1197" y="957"/>
                    <a:pt x="1195" y="957"/>
                  </a:cubicBezTo>
                  <a:cubicBezTo>
                    <a:pt x="1194" y="957"/>
                    <a:pt x="1192" y="956"/>
                    <a:pt x="1193" y="954"/>
                  </a:cubicBezTo>
                  <a:cubicBezTo>
                    <a:pt x="1198" y="935"/>
                    <a:pt x="1181" y="946"/>
                    <a:pt x="1175" y="940"/>
                  </a:cubicBezTo>
                  <a:cubicBezTo>
                    <a:pt x="1183" y="933"/>
                    <a:pt x="1186" y="926"/>
                    <a:pt x="1175" y="919"/>
                  </a:cubicBezTo>
                  <a:cubicBezTo>
                    <a:pt x="1173" y="918"/>
                    <a:pt x="1171" y="914"/>
                    <a:pt x="1171" y="911"/>
                  </a:cubicBezTo>
                  <a:cubicBezTo>
                    <a:pt x="1170" y="896"/>
                    <a:pt x="1158" y="890"/>
                    <a:pt x="1146" y="885"/>
                  </a:cubicBezTo>
                  <a:cubicBezTo>
                    <a:pt x="1136" y="881"/>
                    <a:pt x="1126" y="879"/>
                    <a:pt x="1115" y="879"/>
                  </a:cubicBezTo>
                  <a:cubicBezTo>
                    <a:pt x="1106" y="879"/>
                    <a:pt x="1099" y="875"/>
                    <a:pt x="1097" y="869"/>
                  </a:cubicBezTo>
                  <a:cubicBezTo>
                    <a:pt x="1095" y="861"/>
                    <a:pt x="1087" y="858"/>
                    <a:pt x="1083" y="857"/>
                  </a:cubicBezTo>
                  <a:cubicBezTo>
                    <a:pt x="1069" y="856"/>
                    <a:pt x="1068" y="848"/>
                    <a:pt x="1069" y="837"/>
                  </a:cubicBezTo>
                  <a:cubicBezTo>
                    <a:pt x="1069" y="835"/>
                    <a:pt x="1068" y="834"/>
                    <a:pt x="1068" y="834"/>
                  </a:cubicBezTo>
                  <a:cubicBezTo>
                    <a:pt x="1061" y="834"/>
                    <a:pt x="1063" y="850"/>
                    <a:pt x="1056" y="840"/>
                  </a:cubicBezTo>
                  <a:cubicBezTo>
                    <a:pt x="1051" y="833"/>
                    <a:pt x="1047" y="834"/>
                    <a:pt x="1041" y="837"/>
                  </a:cubicBezTo>
                  <a:cubicBezTo>
                    <a:pt x="1029" y="844"/>
                    <a:pt x="1016" y="832"/>
                    <a:pt x="1004" y="837"/>
                  </a:cubicBezTo>
                  <a:cubicBezTo>
                    <a:pt x="1001" y="838"/>
                    <a:pt x="998" y="835"/>
                    <a:pt x="998" y="833"/>
                  </a:cubicBezTo>
                  <a:cubicBezTo>
                    <a:pt x="997" y="821"/>
                    <a:pt x="986" y="822"/>
                    <a:pt x="982" y="823"/>
                  </a:cubicBezTo>
                  <a:cubicBezTo>
                    <a:pt x="973" y="825"/>
                    <a:pt x="963" y="830"/>
                    <a:pt x="968" y="843"/>
                  </a:cubicBezTo>
                  <a:cubicBezTo>
                    <a:pt x="969" y="846"/>
                    <a:pt x="967" y="848"/>
                    <a:pt x="965" y="848"/>
                  </a:cubicBezTo>
                  <a:cubicBezTo>
                    <a:pt x="962" y="849"/>
                    <a:pt x="961" y="847"/>
                    <a:pt x="960" y="844"/>
                  </a:cubicBezTo>
                  <a:cubicBezTo>
                    <a:pt x="960" y="836"/>
                    <a:pt x="960" y="827"/>
                    <a:pt x="969" y="818"/>
                  </a:cubicBezTo>
                  <a:cubicBezTo>
                    <a:pt x="940" y="823"/>
                    <a:pt x="922" y="838"/>
                    <a:pt x="910" y="859"/>
                  </a:cubicBezTo>
                  <a:cubicBezTo>
                    <a:pt x="900" y="851"/>
                    <a:pt x="892" y="839"/>
                    <a:pt x="880" y="846"/>
                  </a:cubicBezTo>
                  <a:cubicBezTo>
                    <a:pt x="871" y="851"/>
                    <a:pt x="867" y="849"/>
                    <a:pt x="860" y="844"/>
                  </a:cubicBezTo>
                  <a:cubicBezTo>
                    <a:pt x="845" y="832"/>
                    <a:pt x="840" y="819"/>
                    <a:pt x="849" y="801"/>
                  </a:cubicBezTo>
                  <a:cubicBezTo>
                    <a:pt x="849" y="799"/>
                    <a:pt x="849" y="797"/>
                    <a:pt x="849" y="795"/>
                  </a:cubicBezTo>
                  <a:cubicBezTo>
                    <a:pt x="850" y="786"/>
                    <a:pt x="850" y="779"/>
                    <a:pt x="838" y="781"/>
                  </a:cubicBezTo>
                  <a:cubicBezTo>
                    <a:pt x="836" y="781"/>
                    <a:pt x="834" y="780"/>
                    <a:pt x="832" y="780"/>
                  </a:cubicBezTo>
                  <a:cubicBezTo>
                    <a:pt x="831" y="779"/>
                    <a:pt x="830" y="779"/>
                    <a:pt x="829" y="778"/>
                  </a:cubicBezTo>
                  <a:cubicBezTo>
                    <a:pt x="820" y="779"/>
                    <a:pt x="811" y="780"/>
                    <a:pt x="802" y="781"/>
                  </a:cubicBezTo>
                  <a:cubicBezTo>
                    <a:pt x="794" y="780"/>
                    <a:pt x="794" y="773"/>
                    <a:pt x="797" y="770"/>
                  </a:cubicBezTo>
                  <a:cubicBezTo>
                    <a:pt x="805" y="761"/>
                    <a:pt x="807" y="751"/>
                    <a:pt x="809" y="739"/>
                  </a:cubicBezTo>
                  <a:cubicBezTo>
                    <a:pt x="813" y="723"/>
                    <a:pt x="813" y="721"/>
                    <a:pt x="796" y="721"/>
                  </a:cubicBezTo>
                  <a:cubicBezTo>
                    <a:pt x="791" y="721"/>
                    <a:pt x="786" y="721"/>
                    <a:pt x="781" y="721"/>
                  </a:cubicBezTo>
                  <a:cubicBezTo>
                    <a:pt x="772" y="720"/>
                    <a:pt x="772" y="726"/>
                    <a:pt x="773" y="732"/>
                  </a:cubicBezTo>
                  <a:cubicBezTo>
                    <a:pt x="773" y="734"/>
                    <a:pt x="772" y="737"/>
                    <a:pt x="772" y="739"/>
                  </a:cubicBezTo>
                  <a:cubicBezTo>
                    <a:pt x="767" y="743"/>
                    <a:pt x="762" y="748"/>
                    <a:pt x="757" y="752"/>
                  </a:cubicBezTo>
                  <a:cubicBezTo>
                    <a:pt x="751" y="752"/>
                    <a:pt x="745" y="752"/>
                    <a:pt x="739" y="752"/>
                  </a:cubicBezTo>
                  <a:cubicBezTo>
                    <a:pt x="728" y="752"/>
                    <a:pt x="722" y="744"/>
                    <a:pt x="718" y="736"/>
                  </a:cubicBezTo>
                  <a:cubicBezTo>
                    <a:pt x="715" y="729"/>
                    <a:pt x="711" y="724"/>
                    <a:pt x="706" y="720"/>
                  </a:cubicBezTo>
                  <a:cubicBezTo>
                    <a:pt x="706" y="704"/>
                    <a:pt x="706" y="687"/>
                    <a:pt x="707" y="671"/>
                  </a:cubicBezTo>
                  <a:cubicBezTo>
                    <a:pt x="710" y="670"/>
                    <a:pt x="712" y="667"/>
                    <a:pt x="711" y="663"/>
                  </a:cubicBezTo>
                  <a:cubicBezTo>
                    <a:pt x="715" y="658"/>
                    <a:pt x="719" y="653"/>
                    <a:pt x="724" y="648"/>
                  </a:cubicBezTo>
                  <a:cubicBezTo>
                    <a:pt x="724" y="645"/>
                    <a:pt x="725" y="643"/>
                    <a:pt x="726" y="642"/>
                  </a:cubicBezTo>
                  <a:cubicBezTo>
                    <a:pt x="725" y="643"/>
                    <a:pt x="724" y="645"/>
                    <a:pt x="724" y="647"/>
                  </a:cubicBezTo>
                  <a:cubicBezTo>
                    <a:pt x="734" y="649"/>
                    <a:pt x="738" y="639"/>
                    <a:pt x="745" y="635"/>
                  </a:cubicBezTo>
                  <a:cubicBezTo>
                    <a:pt x="752" y="636"/>
                    <a:pt x="759" y="636"/>
                    <a:pt x="766" y="636"/>
                  </a:cubicBezTo>
                  <a:cubicBezTo>
                    <a:pt x="767" y="637"/>
                    <a:pt x="768" y="637"/>
                    <a:pt x="769" y="638"/>
                  </a:cubicBezTo>
                  <a:cubicBezTo>
                    <a:pt x="772" y="639"/>
                    <a:pt x="776" y="640"/>
                    <a:pt x="778" y="636"/>
                  </a:cubicBezTo>
                  <a:cubicBezTo>
                    <a:pt x="787" y="642"/>
                    <a:pt x="787" y="635"/>
                    <a:pt x="790" y="630"/>
                  </a:cubicBezTo>
                  <a:cubicBezTo>
                    <a:pt x="798" y="630"/>
                    <a:pt x="806" y="630"/>
                    <a:pt x="814" y="630"/>
                  </a:cubicBezTo>
                  <a:cubicBezTo>
                    <a:pt x="816" y="636"/>
                    <a:pt x="821" y="636"/>
                    <a:pt x="826" y="635"/>
                  </a:cubicBezTo>
                  <a:cubicBezTo>
                    <a:pt x="830" y="635"/>
                    <a:pt x="834" y="636"/>
                    <a:pt x="838" y="636"/>
                  </a:cubicBezTo>
                  <a:cubicBezTo>
                    <a:pt x="838" y="636"/>
                    <a:pt x="838" y="636"/>
                    <a:pt x="838" y="636"/>
                  </a:cubicBezTo>
                  <a:cubicBezTo>
                    <a:pt x="845" y="644"/>
                    <a:pt x="853" y="651"/>
                    <a:pt x="851" y="663"/>
                  </a:cubicBezTo>
                  <a:cubicBezTo>
                    <a:pt x="850" y="670"/>
                    <a:pt x="855" y="676"/>
                    <a:pt x="859" y="680"/>
                  </a:cubicBezTo>
                  <a:cubicBezTo>
                    <a:pt x="865" y="686"/>
                    <a:pt x="874" y="689"/>
                    <a:pt x="879" y="678"/>
                  </a:cubicBezTo>
                  <a:cubicBezTo>
                    <a:pt x="879" y="675"/>
                    <a:pt x="880" y="672"/>
                    <a:pt x="880" y="669"/>
                  </a:cubicBezTo>
                  <a:cubicBezTo>
                    <a:pt x="882" y="654"/>
                    <a:pt x="873" y="642"/>
                    <a:pt x="869" y="630"/>
                  </a:cubicBezTo>
                  <a:cubicBezTo>
                    <a:pt x="869" y="628"/>
                    <a:pt x="869" y="626"/>
                    <a:pt x="869" y="624"/>
                  </a:cubicBezTo>
                  <a:cubicBezTo>
                    <a:pt x="873" y="622"/>
                    <a:pt x="875" y="620"/>
                    <a:pt x="873" y="615"/>
                  </a:cubicBezTo>
                  <a:cubicBezTo>
                    <a:pt x="874" y="614"/>
                    <a:pt x="874" y="613"/>
                    <a:pt x="874" y="612"/>
                  </a:cubicBezTo>
                  <a:cubicBezTo>
                    <a:pt x="881" y="607"/>
                    <a:pt x="886" y="601"/>
                    <a:pt x="891" y="595"/>
                  </a:cubicBezTo>
                  <a:cubicBezTo>
                    <a:pt x="894" y="594"/>
                    <a:pt x="897" y="592"/>
                    <a:pt x="898" y="588"/>
                  </a:cubicBezTo>
                  <a:cubicBezTo>
                    <a:pt x="920" y="583"/>
                    <a:pt x="929" y="561"/>
                    <a:pt x="916" y="546"/>
                  </a:cubicBezTo>
                  <a:cubicBezTo>
                    <a:pt x="916" y="542"/>
                    <a:pt x="916" y="538"/>
                    <a:pt x="916" y="534"/>
                  </a:cubicBezTo>
                  <a:cubicBezTo>
                    <a:pt x="921" y="534"/>
                    <a:pt x="921" y="545"/>
                    <a:pt x="924" y="540"/>
                  </a:cubicBezTo>
                  <a:cubicBezTo>
                    <a:pt x="928" y="532"/>
                    <a:pt x="938" y="530"/>
                    <a:pt x="940" y="520"/>
                  </a:cubicBezTo>
                  <a:cubicBezTo>
                    <a:pt x="942" y="511"/>
                    <a:pt x="950" y="506"/>
                    <a:pt x="957" y="505"/>
                  </a:cubicBezTo>
                  <a:cubicBezTo>
                    <a:pt x="973" y="502"/>
                    <a:pt x="977" y="494"/>
                    <a:pt x="976" y="480"/>
                  </a:cubicBezTo>
                  <a:cubicBezTo>
                    <a:pt x="979" y="479"/>
                    <a:pt x="982" y="478"/>
                    <a:pt x="982" y="474"/>
                  </a:cubicBezTo>
                  <a:cubicBezTo>
                    <a:pt x="988" y="475"/>
                    <a:pt x="992" y="471"/>
                    <a:pt x="996" y="468"/>
                  </a:cubicBezTo>
                  <a:cubicBezTo>
                    <a:pt x="1004" y="462"/>
                    <a:pt x="1014" y="458"/>
                    <a:pt x="1024" y="459"/>
                  </a:cubicBezTo>
                  <a:cubicBezTo>
                    <a:pt x="1020" y="461"/>
                    <a:pt x="1019" y="465"/>
                    <a:pt x="1018" y="470"/>
                  </a:cubicBezTo>
                  <a:cubicBezTo>
                    <a:pt x="1026" y="473"/>
                    <a:pt x="1033" y="472"/>
                    <a:pt x="1038" y="464"/>
                  </a:cubicBezTo>
                  <a:cubicBezTo>
                    <a:pt x="1041" y="460"/>
                    <a:pt x="1046" y="459"/>
                    <a:pt x="1051" y="459"/>
                  </a:cubicBezTo>
                  <a:cubicBezTo>
                    <a:pt x="1065" y="462"/>
                    <a:pt x="1069" y="446"/>
                    <a:pt x="1080" y="443"/>
                  </a:cubicBezTo>
                  <a:cubicBezTo>
                    <a:pt x="1075" y="444"/>
                    <a:pt x="1074" y="430"/>
                    <a:pt x="1070" y="438"/>
                  </a:cubicBezTo>
                  <a:cubicBezTo>
                    <a:pt x="1064" y="450"/>
                    <a:pt x="1056" y="446"/>
                    <a:pt x="1048" y="447"/>
                  </a:cubicBezTo>
                  <a:cubicBezTo>
                    <a:pt x="1044" y="446"/>
                    <a:pt x="1042" y="440"/>
                    <a:pt x="1036" y="441"/>
                  </a:cubicBezTo>
                  <a:cubicBezTo>
                    <a:pt x="1036" y="439"/>
                    <a:pt x="1035" y="437"/>
                    <a:pt x="1035" y="435"/>
                  </a:cubicBezTo>
                  <a:cubicBezTo>
                    <a:pt x="1038" y="429"/>
                    <a:pt x="1032" y="426"/>
                    <a:pt x="1031" y="422"/>
                  </a:cubicBezTo>
                  <a:cubicBezTo>
                    <a:pt x="1032" y="422"/>
                    <a:pt x="1032" y="421"/>
                    <a:pt x="1031" y="420"/>
                  </a:cubicBezTo>
                  <a:cubicBezTo>
                    <a:pt x="1039" y="411"/>
                    <a:pt x="1039" y="409"/>
                    <a:pt x="1033" y="405"/>
                  </a:cubicBezTo>
                  <a:cubicBezTo>
                    <a:pt x="1032" y="405"/>
                    <a:pt x="1031" y="404"/>
                    <a:pt x="1030" y="404"/>
                  </a:cubicBezTo>
                  <a:cubicBezTo>
                    <a:pt x="1026" y="401"/>
                    <a:pt x="1022" y="401"/>
                    <a:pt x="1018" y="401"/>
                  </a:cubicBezTo>
                  <a:cubicBezTo>
                    <a:pt x="1019" y="388"/>
                    <a:pt x="1030" y="392"/>
                    <a:pt x="1039" y="388"/>
                  </a:cubicBezTo>
                  <a:cubicBezTo>
                    <a:pt x="1048" y="388"/>
                    <a:pt x="1057" y="388"/>
                    <a:pt x="1066" y="388"/>
                  </a:cubicBezTo>
                  <a:cubicBezTo>
                    <a:pt x="1084" y="396"/>
                    <a:pt x="1097" y="384"/>
                    <a:pt x="1113" y="371"/>
                  </a:cubicBezTo>
                  <a:cubicBezTo>
                    <a:pt x="1106" y="391"/>
                    <a:pt x="1095" y="405"/>
                    <a:pt x="1088" y="421"/>
                  </a:cubicBezTo>
                  <a:cubicBezTo>
                    <a:pt x="1102" y="427"/>
                    <a:pt x="1118" y="417"/>
                    <a:pt x="1132" y="426"/>
                  </a:cubicBezTo>
                  <a:cubicBezTo>
                    <a:pt x="1135" y="428"/>
                    <a:pt x="1140" y="428"/>
                    <a:pt x="1143" y="431"/>
                  </a:cubicBezTo>
                  <a:cubicBezTo>
                    <a:pt x="1145" y="433"/>
                    <a:pt x="1150" y="434"/>
                    <a:pt x="1152" y="430"/>
                  </a:cubicBezTo>
                  <a:cubicBezTo>
                    <a:pt x="1154" y="428"/>
                    <a:pt x="1153" y="425"/>
                    <a:pt x="1151" y="422"/>
                  </a:cubicBezTo>
                  <a:cubicBezTo>
                    <a:pt x="1147" y="417"/>
                    <a:pt x="1140" y="412"/>
                    <a:pt x="1144" y="404"/>
                  </a:cubicBezTo>
                  <a:cubicBezTo>
                    <a:pt x="1144" y="403"/>
                    <a:pt x="1142" y="401"/>
                    <a:pt x="1141" y="402"/>
                  </a:cubicBezTo>
                  <a:cubicBezTo>
                    <a:pt x="1131" y="406"/>
                    <a:pt x="1126" y="396"/>
                    <a:pt x="1119" y="393"/>
                  </a:cubicBezTo>
                  <a:cubicBezTo>
                    <a:pt x="1117" y="392"/>
                    <a:pt x="1113" y="393"/>
                    <a:pt x="1116" y="388"/>
                  </a:cubicBezTo>
                  <a:cubicBezTo>
                    <a:pt x="1119" y="382"/>
                    <a:pt x="1120" y="374"/>
                    <a:pt x="1122" y="370"/>
                  </a:cubicBezTo>
                  <a:cubicBezTo>
                    <a:pt x="1131" y="351"/>
                    <a:pt x="1126" y="342"/>
                    <a:pt x="1108" y="337"/>
                  </a:cubicBezTo>
                  <a:cubicBezTo>
                    <a:pt x="1105" y="334"/>
                    <a:pt x="1099" y="339"/>
                    <a:pt x="1096" y="333"/>
                  </a:cubicBezTo>
                  <a:cubicBezTo>
                    <a:pt x="1099" y="333"/>
                    <a:pt x="1104" y="334"/>
                    <a:pt x="1104" y="331"/>
                  </a:cubicBezTo>
                  <a:cubicBezTo>
                    <a:pt x="1104" y="326"/>
                    <a:pt x="1102" y="319"/>
                    <a:pt x="1098" y="319"/>
                  </a:cubicBezTo>
                  <a:cubicBezTo>
                    <a:pt x="1082" y="320"/>
                    <a:pt x="1077" y="306"/>
                    <a:pt x="1066" y="300"/>
                  </a:cubicBezTo>
                  <a:cubicBezTo>
                    <a:pt x="1066" y="297"/>
                    <a:pt x="1066" y="294"/>
                    <a:pt x="1066" y="291"/>
                  </a:cubicBezTo>
                  <a:cubicBezTo>
                    <a:pt x="1066" y="288"/>
                    <a:pt x="1067" y="284"/>
                    <a:pt x="1065" y="282"/>
                  </a:cubicBezTo>
                  <a:cubicBezTo>
                    <a:pt x="1058" y="272"/>
                    <a:pt x="1050" y="262"/>
                    <a:pt x="1042" y="252"/>
                  </a:cubicBezTo>
                  <a:cubicBezTo>
                    <a:pt x="1037" y="247"/>
                    <a:pt x="1029" y="241"/>
                    <a:pt x="1026" y="250"/>
                  </a:cubicBezTo>
                  <a:cubicBezTo>
                    <a:pt x="1022" y="260"/>
                    <a:pt x="1014" y="265"/>
                    <a:pt x="1009" y="272"/>
                  </a:cubicBezTo>
                  <a:cubicBezTo>
                    <a:pt x="1007" y="272"/>
                    <a:pt x="1005" y="272"/>
                    <a:pt x="1003" y="272"/>
                  </a:cubicBezTo>
                  <a:cubicBezTo>
                    <a:pt x="997" y="266"/>
                    <a:pt x="991" y="259"/>
                    <a:pt x="984" y="252"/>
                  </a:cubicBezTo>
                  <a:cubicBezTo>
                    <a:pt x="984" y="250"/>
                    <a:pt x="983" y="248"/>
                    <a:pt x="983" y="246"/>
                  </a:cubicBezTo>
                  <a:cubicBezTo>
                    <a:pt x="986" y="237"/>
                    <a:pt x="982" y="233"/>
                    <a:pt x="973" y="234"/>
                  </a:cubicBezTo>
                  <a:cubicBezTo>
                    <a:pt x="970" y="232"/>
                    <a:pt x="967" y="230"/>
                    <a:pt x="964" y="228"/>
                  </a:cubicBezTo>
                  <a:cubicBezTo>
                    <a:pt x="960" y="223"/>
                    <a:pt x="957" y="217"/>
                    <a:pt x="949" y="217"/>
                  </a:cubicBezTo>
                  <a:cubicBezTo>
                    <a:pt x="947" y="217"/>
                    <a:pt x="945" y="216"/>
                    <a:pt x="943" y="216"/>
                  </a:cubicBezTo>
                  <a:cubicBezTo>
                    <a:pt x="937" y="215"/>
                    <a:pt x="931" y="215"/>
                    <a:pt x="924" y="212"/>
                  </a:cubicBezTo>
                  <a:cubicBezTo>
                    <a:pt x="908" y="203"/>
                    <a:pt x="898" y="211"/>
                    <a:pt x="898" y="228"/>
                  </a:cubicBezTo>
                  <a:cubicBezTo>
                    <a:pt x="898" y="240"/>
                    <a:pt x="904" y="254"/>
                    <a:pt x="893" y="265"/>
                  </a:cubicBezTo>
                  <a:cubicBezTo>
                    <a:pt x="893" y="265"/>
                    <a:pt x="895" y="268"/>
                    <a:pt x="895" y="270"/>
                  </a:cubicBezTo>
                  <a:cubicBezTo>
                    <a:pt x="895" y="271"/>
                    <a:pt x="895" y="272"/>
                    <a:pt x="895" y="273"/>
                  </a:cubicBezTo>
                  <a:cubicBezTo>
                    <a:pt x="891" y="278"/>
                    <a:pt x="894" y="280"/>
                    <a:pt x="898" y="281"/>
                  </a:cubicBezTo>
                  <a:cubicBezTo>
                    <a:pt x="901" y="286"/>
                    <a:pt x="904" y="291"/>
                    <a:pt x="910" y="294"/>
                  </a:cubicBezTo>
                  <a:cubicBezTo>
                    <a:pt x="910" y="297"/>
                    <a:pt x="910" y="300"/>
                    <a:pt x="911" y="303"/>
                  </a:cubicBezTo>
                  <a:cubicBezTo>
                    <a:pt x="910" y="304"/>
                    <a:pt x="910" y="305"/>
                    <a:pt x="910" y="306"/>
                  </a:cubicBezTo>
                  <a:cubicBezTo>
                    <a:pt x="903" y="311"/>
                    <a:pt x="897" y="317"/>
                    <a:pt x="892" y="324"/>
                  </a:cubicBezTo>
                  <a:cubicBezTo>
                    <a:pt x="880" y="330"/>
                    <a:pt x="885" y="340"/>
                    <a:pt x="889" y="346"/>
                  </a:cubicBezTo>
                  <a:cubicBezTo>
                    <a:pt x="893" y="352"/>
                    <a:pt x="892" y="358"/>
                    <a:pt x="892" y="363"/>
                  </a:cubicBezTo>
                  <a:cubicBezTo>
                    <a:pt x="890" y="371"/>
                    <a:pt x="887" y="376"/>
                    <a:pt x="878" y="368"/>
                  </a:cubicBezTo>
                  <a:cubicBezTo>
                    <a:pt x="870" y="361"/>
                    <a:pt x="862" y="354"/>
                    <a:pt x="856" y="345"/>
                  </a:cubicBezTo>
                  <a:cubicBezTo>
                    <a:pt x="858" y="343"/>
                    <a:pt x="859" y="342"/>
                    <a:pt x="857" y="340"/>
                  </a:cubicBezTo>
                  <a:cubicBezTo>
                    <a:pt x="858" y="326"/>
                    <a:pt x="856" y="316"/>
                    <a:pt x="837" y="317"/>
                  </a:cubicBezTo>
                  <a:cubicBezTo>
                    <a:pt x="830" y="317"/>
                    <a:pt x="818" y="315"/>
                    <a:pt x="812" y="308"/>
                  </a:cubicBezTo>
                  <a:cubicBezTo>
                    <a:pt x="799" y="291"/>
                    <a:pt x="781" y="293"/>
                    <a:pt x="764" y="293"/>
                  </a:cubicBezTo>
                  <a:cubicBezTo>
                    <a:pt x="755" y="293"/>
                    <a:pt x="754" y="290"/>
                    <a:pt x="754" y="283"/>
                  </a:cubicBezTo>
                  <a:cubicBezTo>
                    <a:pt x="755" y="275"/>
                    <a:pt x="753" y="270"/>
                    <a:pt x="744" y="269"/>
                  </a:cubicBezTo>
                  <a:cubicBezTo>
                    <a:pt x="740" y="269"/>
                    <a:pt x="737" y="264"/>
                    <a:pt x="733" y="261"/>
                  </a:cubicBezTo>
                  <a:cubicBezTo>
                    <a:pt x="733" y="259"/>
                    <a:pt x="733" y="257"/>
                    <a:pt x="733" y="255"/>
                  </a:cubicBezTo>
                  <a:cubicBezTo>
                    <a:pt x="740" y="236"/>
                    <a:pt x="753" y="222"/>
                    <a:pt x="767" y="209"/>
                  </a:cubicBezTo>
                  <a:cubicBezTo>
                    <a:pt x="772" y="204"/>
                    <a:pt x="769" y="198"/>
                    <a:pt x="770" y="198"/>
                  </a:cubicBezTo>
                  <a:cubicBezTo>
                    <a:pt x="784" y="201"/>
                    <a:pt x="794" y="187"/>
                    <a:pt x="808" y="192"/>
                  </a:cubicBezTo>
                  <a:cubicBezTo>
                    <a:pt x="808" y="185"/>
                    <a:pt x="807" y="178"/>
                    <a:pt x="807" y="171"/>
                  </a:cubicBezTo>
                  <a:cubicBezTo>
                    <a:pt x="807" y="170"/>
                    <a:pt x="808" y="169"/>
                    <a:pt x="808" y="167"/>
                  </a:cubicBezTo>
                  <a:cubicBezTo>
                    <a:pt x="810" y="167"/>
                    <a:pt x="812" y="167"/>
                    <a:pt x="814" y="166"/>
                  </a:cubicBezTo>
                  <a:cubicBezTo>
                    <a:pt x="826" y="168"/>
                    <a:pt x="816" y="174"/>
                    <a:pt x="816" y="178"/>
                  </a:cubicBezTo>
                  <a:cubicBezTo>
                    <a:pt x="817" y="184"/>
                    <a:pt x="814" y="189"/>
                    <a:pt x="808" y="192"/>
                  </a:cubicBezTo>
                  <a:cubicBezTo>
                    <a:pt x="816" y="195"/>
                    <a:pt x="829" y="202"/>
                    <a:pt x="831" y="200"/>
                  </a:cubicBezTo>
                  <a:cubicBezTo>
                    <a:pt x="843" y="187"/>
                    <a:pt x="857" y="196"/>
                    <a:pt x="869" y="195"/>
                  </a:cubicBezTo>
                  <a:cubicBezTo>
                    <a:pt x="871" y="195"/>
                    <a:pt x="873" y="195"/>
                    <a:pt x="873" y="192"/>
                  </a:cubicBezTo>
                  <a:cubicBezTo>
                    <a:pt x="856" y="178"/>
                    <a:pt x="838" y="167"/>
                    <a:pt x="817" y="159"/>
                  </a:cubicBezTo>
                  <a:cubicBezTo>
                    <a:pt x="820" y="156"/>
                    <a:pt x="818" y="149"/>
                    <a:pt x="825" y="151"/>
                  </a:cubicBezTo>
                  <a:cubicBezTo>
                    <a:pt x="836" y="154"/>
                    <a:pt x="846" y="148"/>
                    <a:pt x="856" y="148"/>
                  </a:cubicBezTo>
                  <a:cubicBezTo>
                    <a:pt x="859" y="148"/>
                    <a:pt x="860" y="147"/>
                    <a:pt x="860" y="144"/>
                  </a:cubicBezTo>
                  <a:cubicBezTo>
                    <a:pt x="870" y="133"/>
                    <a:pt x="859" y="119"/>
                    <a:pt x="864" y="106"/>
                  </a:cubicBezTo>
                  <a:cubicBezTo>
                    <a:pt x="867" y="98"/>
                    <a:pt x="853" y="99"/>
                    <a:pt x="850" y="93"/>
                  </a:cubicBezTo>
                  <a:cubicBezTo>
                    <a:pt x="863" y="92"/>
                    <a:pt x="879" y="91"/>
                    <a:pt x="887" y="85"/>
                  </a:cubicBezTo>
                  <a:cubicBezTo>
                    <a:pt x="898" y="78"/>
                    <a:pt x="900" y="84"/>
                    <a:pt x="905" y="88"/>
                  </a:cubicBezTo>
                  <a:cubicBezTo>
                    <a:pt x="908" y="91"/>
                    <a:pt x="911" y="94"/>
                    <a:pt x="915" y="96"/>
                  </a:cubicBezTo>
                  <a:cubicBezTo>
                    <a:pt x="924" y="100"/>
                    <a:pt x="921" y="103"/>
                    <a:pt x="915" y="107"/>
                  </a:cubicBezTo>
                  <a:cubicBezTo>
                    <a:pt x="931" y="106"/>
                    <a:pt x="945" y="113"/>
                    <a:pt x="950" y="125"/>
                  </a:cubicBezTo>
                  <a:cubicBezTo>
                    <a:pt x="956" y="137"/>
                    <a:pt x="959" y="146"/>
                    <a:pt x="975" y="142"/>
                  </a:cubicBezTo>
                  <a:cubicBezTo>
                    <a:pt x="977" y="141"/>
                    <a:pt x="982" y="147"/>
                    <a:pt x="986" y="150"/>
                  </a:cubicBezTo>
                  <a:cubicBezTo>
                    <a:pt x="978" y="156"/>
                    <a:pt x="973" y="158"/>
                    <a:pt x="966" y="150"/>
                  </a:cubicBezTo>
                  <a:cubicBezTo>
                    <a:pt x="959" y="143"/>
                    <a:pt x="950" y="147"/>
                    <a:pt x="942" y="148"/>
                  </a:cubicBezTo>
                  <a:cubicBezTo>
                    <a:pt x="939" y="148"/>
                    <a:pt x="937" y="152"/>
                    <a:pt x="938" y="155"/>
                  </a:cubicBezTo>
                  <a:cubicBezTo>
                    <a:pt x="943" y="173"/>
                    <a:pt x="930" y="171"/>
                    <a:pt x="921" y="168"/>
                  </a:cubicBezTo>
                  <a:cubicBezTo>
                    <a:pt x="914" y="165"/>
                    <a:pt x="909" y="168"/>
                    <a:pt x="903" y="171"/>
                  </a:cubicBezTo>
                  <a:cubicBezTo>
                    <a:pt x="899" y="173"/>
                    <a:pt x="898" y="176"/>
                    <a:pt x="899" y="179"/>
                  </a:cubicBezTo>
                  <a:cubicBezTo>
                    <a:pt x="899" y="184"/>
                    <a:pt x="904" y="183"/>
                    <a:pt x="907" y="183"/>
                  </a:cubicBezTo>
                  <a:cubicBezTo>
                    <a:pt x="916" y="182"/>
                    <a:pt x="924" y="184"/>
                    <a:pt x="933" y="181"/>
                  </a:cubicBezTo>
                  <a:cubicBezTo>
                    <a:pt x="940" y="178"/>
                    <a:pt x="946" y="182"/>
                    <a:pt x="953" y="187"/>
                  </a:cubicBezTo>
                  <a:cubicBezTo>
                    <a:pt x="961" y="192"/>
                    <a:pt x="960" y="205"/>
                    <a:pt x="969" y="206"/>
                  </a:cubicBezTo>
                  <a:cubicBezTo>
                    <a:pt x="984" y="207"/>
                    <a:pt x="995" y="218"/>
                    <a:pt x="1008" y="223"/>
                  </a:cubicBezTo>
                  <a:cubicBezTo>
                    <a:pt x="1012" y="224"/>
                    <a:pt x="1014" y="225"/>
                    <a:pt x="1016" y="222"/>
                  </a:cubicBezTo>
                  <a:cubicBezTo>
                    <a:pt x="1019" y="219"/>
                    <a:pt x="1016" y="216"/>
                    <a:pt x="1015" y="215"/>
                  </a:cubicBezTo>
                  <a:cubicBezTo>
                    <a:pt x="1009" y="208"/>
                    <a:pt x="1002" y="203"/>
                    <a:pt x="996" y="197"/>
                  </a:cubicBezTo>
                  <a:cubicBezTo>
                    <a:pt x="1004" y="198"/>
                    <a:pt x="1011" y="201"/>
                    <a:pt x="1017" y="205"/>
                  </a:cubicBezTo>
                  <a:cubicBezTo>
                    <a:pt x="1024" y="208"/>
                    <a:pt x="1028" y="206"/>
                    <a:pt x="1033" y="201"/>
                  </a:cubicBezTo>
                  <a:cubicBezTo>
                    <a:pt x="1041" y="195"/>
                    <a:pt x="1030" y="196"/>
                    <a:pt x="1030" y="192"/>
                  </a:cubicBezTo>
                  <a:cubicBezTo>
                    <a:pt x="1029" y="179"/>
                    <a:pt x="1017" y="177"/>
                    <a:pt x="1009" y="171"/>
                  </a:cubicBezTo>
                  <a:cubicBezTo>
                    <a:pt x="1000" y="166"/>
                    <a:pt x="1001" y="157"/>
                    <a:pt x="1005" y="151"/>
                  </a:cubicBezTo>
                  <a:cubicBezTo>
                    <a:pt x="1009" y="145"/>
                    <a:pt x="1014" y="155"/>
                    <a:pt x="1020" y="155"/>
                  </a:cubicBezTo>
                  <a:cubicBezTo>
                    <a:pt x="1022" y="154"/>
                    <a:pt x="1024" y="161"/>
                    <a:pt x="1027" y="163"/>
                  </a:cubicBezTo>
                  <a:cubicBezTo>
                    <a:pt x="1031" y="167"/>
                    <a:pt x="1035" y="174"/>
                    <a:pt x="1042" y="170"/>
                  </a:cubicBezTo>
                  <a:cubicBezTo>
                    <a:pt x="1052" y="164"/>
                    <a:pt x="1059" y="156"/>
                    <a:pt x="1065" y="146"/>
                  </a:cubicBezTo>
                  <a:cubicBezTo>
                    <a:pt x="1066" y="145"/>
                    <a:pt x="1065" y="144"/>
                    <a:pt x="1064" y="144"/>
                  </a:cubicBezTo>
                  <a:cubicBezTo>
                    <a:pt x="1050" y="140"/>
                    <a:pt x="1043" y="125"/>
                    <a:pt x="1028" y="123"/>
                  </a:cubicBezTo>
                  <a:cubicBezTo>
                    <a:pt x="1020" y="122"/>
                    <a:pt x="1013" y="119"/>
                    <a:pt x="1006" y="117"/>
                  </a:cubicBezTo>
                  <a:cubicBezTo>
                    <a:pt x="1002" y="115"/>
                    <a:pt x="998" y="107"/>
                    <a:pt x="1002" y="106"/>
                  </a:cubicBezTo>
                  <a:cubicBezTo>
                    <a:pt x="1016" y="102"/>
                    <a:pt x="995" y="91"/>
                    <a:pt x="1007" y="88"/>
                  </a:cubicBezTo>
                  <a:cubicBezTo>
                    <a:pt x="997" y="89"/>
                    <a:pt x="993" y="76"/>
                    <a:pt x="989" y="76"/>
                  </a:cubicBezTo>
                  <a:cubicBezTo>
                    <a:pt x="971" y="80"/>
                    <a:pt x="965" y="54"/>
                    <a:pt x="947" y="63"/>
                  </a:cubicBezTo>
                  <a:cubicBezTo>
                    <a:pt x="944" y="64"/>
                    <a:pt x="944" y="60"/>
                    <a:pt x="942" y="58"/>
                  </a:cubicBezTo>
                  <a:cubicBezTo>
                    <a:pt x="929" y="47"/>
                    <a:pt x="917" y="35"/>
                    <a:pt x="898" y="39"/>
                  </a:cubicBezTo>
                  <a:cubicBezTo>
                    <a:pt x="898" y="45"/>
                    <a:pt x="894" y="49"/>
                    <a:pt x="888" y="46"/>
                  </a:cubicBezTo>
                  <a:cubicBezTo>
                    <a:pt x="881" y="43"/>
                    <a:pt x="877" y="47"/>
                    <a:pt x="869" y="50"/>
                  </a:cubicBezTo>
                  <a:cubicBezTo>
                    <a:pt x="869" y="42"/>
                    <a:pt x="869" y="34"/>
                    <a:pt x="869" y="27"/>
                  </a:cubicBezTo>
                  <a:cubicBezTo>
                    <a:pt x="865" y="25"/>
                    <a:pt x="863" y="11"/>
                    <a:pt x="852" y="17"/>
                  </a:cubicBezTo>
                  <a:cubicBezTo>
                    <a:pt x="845" y="21"/>
                    <a:pt x="837" y="24"/>
                    <a:pt x="830" y="27"/>
                  </a:cubicBezTo>
                  <a:cubicBezTo>
                    <a:pt x="825" y="29"/>
                    <a:pt x="821" y="32"/>
                    <a:pt x="823" y="36"/>
                  </a:cubicBezTo>
                  <a:cubicBezTo>
                    <a:pt x="826" y="42"/>
                    <a:pt x="826" y="46"/>
                    <a:pt x="823" y="51"/>
                  </a:cubicBezTo>
                  <a:cubicBezTo>
                    <a:pt x="822" y="54"/>
                    <a:pt x="829" y="57"/>
                    <a:pt x="823" y="58"/>
                  </a:cubicBezTo>
                  <a:cubicBezTo>
                    <a:pt x="819" y="58"/>
                    <a:pt x="818" y="55"/>
                    <a:pt x="817" y="51"/>
                  </a:cubicBezTo>
                  <a:cubicBezTo>
                    <a:pt x="813" y="37"/>
                    <a:pt x="815" y="26"/>
                    <a:pt x="830" y="20"/>
                  </a:cubicBezTo>
                  <a:cubicBezTo>
                    <a:pt x="816" y="15"/>
                    <a:pt x="794" y="22"/>
                    <a:pt x="787" y="32"/>
                  </a:cubicBezTo>
                  <a:cubicBezTo>
                    <a:pt x="781" y="40"/>
                    <a:pt x="779" y="50"/>
                    <a:pt x="782" y="60"/>
                  </a:cubicBezTo>
                  <a:cubicBezTo>
                    <a:pt x="784" y="67"/>
                    <a:pt x="794" y="64"/>
                    <a:pt x="800" y="66"/>
                  </a:cubicBezTo>
                  <a:cubicBezTo>
                    <a:pt x="801" y="67"/>
                    <a:pt x="803" y="67"/>
                    <a:pt x="802" y="68"/>
                  </a:cubicBezTo>
                  <a:cubicBezTo>
                    <a:pt x="797" y="72"/>
                    <a:pt x="789" y="64"/>
                    <a:pt x="787" y="73"/>
                  </a:cubicBezTo>
                  <a:cubicBezTo>
                    <a:pt x="787" y="77"/>
                    <a:pt x="790" y="81"/>
                    <a:pt x="795" y="81"/>
                  </a:cubicBezTo>
                  <a:cubicBezTo>
                    <a:pt x="811" y="79"/>
                    <a:pt x="825" y="91"/>
                    <a:pt x="841" y="87"/>
                  </a:cubicBezTo>
                  <a:cubicBezTo>
                    <a:pt x="844" y="87"/>
                    <a:pt x="847" y="87"/>
                    <a:pt x="847" y="91"/>
                  </a:cubicBezTo>
                  <a:cubicBezTo>
                    <a:pt x="836" y="89"/>
                    <a:pt x="825" y="88"/>
                    <a:pt x="823" y="104"/>
                  </a:cubicBezTo>
                  <a:cubicBezTo>
                    <a:pt x="822" y="108"/>
                    <a:pt x="819" y="112"/>
                    <a:pt x="817" y="117"/>
                  </a:cubicBezTo>
                  <a:cubicBezTo>
                    <a:pt x="814" y="119"/>
                    <a:pt x="810" y="121"/>
                    <a:pt x="812" y="126"/>
                  </a:cubicBezTo>
                  <a:cubicBezTo>
                    <a:pt x="797" y="132"/>
                    <a:pt x="800" y="117"/>
                    <a:pt x="801" y="113"/>
                  </a:cubicBezTo>
                  <a:cubicBezTo>
                    <a:pt x="801" y="104"/>
                    <a:pt x="797" y="101"/>
                    <a:pt x="790" y="102"/>
                  </a:cubicBezTo>
                  <a:cubicBezTo>
                    <a:pt x="771" y="106"/>
                    <a:pt x="768" y="93"/>
                    <a:pt x="763" y="81"/>
                  </a:cubicBezTo>
                  <a:cubicBezTo>
                    <a:pt x="767" y="76"/>
                    <a:pt x="764" y="74"/>
                    <a:pt x="760" y="72"/>
                  </a:cubicBezTo>
                  <a:cubicBezTo>
                    <a:pt x="754" y="63"/>
                    <a:pt x="750" y="50"/>
                    <a:pt x="734" y="53"/>
                  </a:cubicBezTo>
                  <a:cubicBezTo>
                    <a:pt x="744" y="49"/>
                    <a:pt x="747" y="34"/>
                    <a:pt x="760" y="38"/>
                  </a:cubicBezTo>
                  <a:cubicBezTo>
                    <a:pt x="762" y="39"/>
                    <a:pt x="763" y="38"/>
                    <a:pt x="762" y="36"/>
                  </a:cubicBezTo>
                  <a:cubicBezTo>
                    <a:pt x="766" y="31"/>
                    <a:pt x="768" y="26"/>
                    <a:pt x="772" y="22"/>
                  </a:cubicBezTo>
                  <a:cubicBezTo>
                    <a:pt x="776" y="17"/>
                    <a:pt x="774" y="14"/>
                    <a:pt x="770" y="14"/>
                  </a:cubicBezTo>
                  <a:cubicBezTo>
                    <a:pt x="760" y="15"/>
                    <a:pt x="752" y="7"/>
                    <a:pt x="742" y="10"/>
                  </a:cubicBezTo>
                  <a:cubicBezTo>
                    <a:pt x="741" y="10"/>
                    <a:pt x="740" y="10"/>
                    <a:pt x="739" y="10"/>
                  </a:cubicBezTo>
                  <a:cubicBezTo>
                    <a:pt x="736" y="9"/>
                    <a:pt x="733" y="11"/>
                    <a:pt x="730" y="13"/>
                  </a:cubicBezTo>
                  <a:cubicBezTo>
                    <a:pt x="725" y="14"/>
                    <a:pt x="730" y="19"/>
                    <a:pt x="727" y="21"/>
                  </a:cubicBezTo>
                  <a:cubicBezTo>
                    <a:pt x="717" y="25"/>
                    <a:pt x="722" y="32"/>
                    <a:pt x="725" y="37"/>
                  </a:cubicBezTo>
                  <a:cubicBezTo>
                    <a:pt x="727" y="43"/>
                    <a:pt x="730" y="51"/>
                    <a:pt x="725" y="53"/>
                  </a:cubicBezTo>
                  <a:cubicBezTo>
                    <a:pt x="708" y="62"/>
                    <a:pt x="711" y="76"/>
                    <a:pt x="713" y="90"/>
                  </a:cubicBezTo>
                  <a:cubicBezTo>
                    <a:pt x="702" y="91"/>
                    <a:pt x="694" y="97"/>
                    <a:pt x="688" y="106"/>
                  </a:cubicBezTo>
                  <a:cubicBezTo>
                    <a:pt x="693" y="108"/>
                    <a:pt x="698" y="110"/>
                    <a:pt x="702" y="112"/>
                  </a:cubicBezTo>
                  <a:cubicBezTo>
                    <a:pt x="697" y="117"/>
                    <a:pt x="693" y="120"/>
                    <a:pt x="688" y="124"/>
                  </a:cubicBezTo>
                  <a:cubicBezTo>
                    <a:pt x="684" y="123"/>
                    <a:pt x="680" y="124"/>
                    <a:pt x="676" y="126"/>
                  </a:cubicBezTo>
                  <a:cubicBezTo>
                    <a:pt x="661" y="127"/>
                    <a:pt x="648" y="121"/>
                    <a:pt x="634" y="115"/>
                  </a:cubicBezTo>
                  <a:cubicBezTo>
                    <a:pt x="631" y="115"/>
                    <a:pt x="628" y="114"/>
                    <a:pt x="625" y="114"/>
                  </a:cubicBezTo>
                  <a:cubicBezTo>
                    <a:pt x="618" y="106"/>
                    <a:pt x="604" y="108"/>
                    <a:pt x="595" y="119"/>
                  </a:cubicBezTo>
                  <a:cubicBezTo>
                    <a:pt x="600" y="121"/>
                    <a:pt x="604" y="114"/>
                    <a:pt x="610" y="119"/>
                  </a:cubicBezTo>
                  <a:cubicBezTo>
                    <a:pt x="594" y="121"/>
                    <a:pt x="610" y="135"/>
                    <a:pt x="601" y="140"/>
                  </a:cubicBezTo>
                  <a:cubicBezTo>
                    <a:pt x="600" y="139"/>
                    <a:pt x="599" y="139"/>
                    <a:pt x="598" y="138"/>
                  </a:cubicBezTo>
                  <a:cubicBezTo>
                    <a:pt x="598" y="130"/>
                    <a:pt x="595" y="125"/>
                    <a:pt x="586" y="127"/>
                  </a:cubicBezTo>
                  <a:cubicBezTo>
                    <a:pt x="583" y="126"/>
                    <a:pt x="581" y="121"/>
                    <a:pt x="577" y="126"/>
                  </a:cubicBezTo>
                  <a:cubicBezTo>
                    <a:pt x="566" y="126"/>
                    <a:pt x="556" y="126"/>
                    <a:pt x="546" y="126"/>
                  </a:cubicBezTo>
                  <a:cubicBezTo>
                    <a:pt x="538" y="127"/>
                    <a:pt x="537" y="123"/>
                    <a:pt x="538" y="117"/>
                  </a:cubicBezTo>
                  <a:cubicBezTo>
                    <a:pt x="541" y="116"/>
                    <a:pt x="541" y="115"/>
                    <a:pt x="538" y="114"/>
                  </a:cubicBezTo>
                  <a:cubicBezTo>
                    <a:pt x="539" y="110"/>
                    <a:pt x="535" y="106"/>
                    <a:pt x="539" y="102"/>
                  </a:cubicBezTo>
                  <a:cubicBezTo>
                    <a:pt x="545" y="104"/>
                    <a:pt x="545" y="110"/>
                    <a:pt x="552" y="112"/>
                  </a:cubicBezTo>
                  <a:cubicBezTo>
                    <a:pt x="573" y="118"/>
                    <a:pt x="590" y="110"/>
                    <a:pt x="608" y="103"/>
                  </a:cubicBezTo>
                  <a:cubicBezTo>
                    <a:pt x="614" y="101"/>
                    <a:pt x="616" y="100"/>
                    <a:pt x="622" y="103"/>
                  </a:cubicBezTo>
                  <a:cubicBezTo>
                    <a:pt x="640" y="114"/>
                    <a:pt x="652" y="112"/>
                    <a:pt x="663" y="101"/>
                  </a:cubicBezTo>
                  <a:cubicBezTo>
                    <a:pt x="660" y="96"/>
                    <a:pt x="652" y="102"/>
                    <a:pt x="649" y="96"/>
                  </a:cubicBezTo>
                  <a:cubicBezTo>
                    <a:pt x="655" y="89"/>
                    <a:pt x="663" y="93"/>
                    <a:pt x="670" y="92"/>
                  </a:cubicBezTo>
                  <a:cubicBezTo>
                    <a:pt x="669" y="80"/>
                    <a:pt x="658" y="79"/>
                    <a:pt x="651" y="76"/>
                  </a:cubicBezTo>
                  <a:cubicBezTo>
                    <a:pt x="633" y="68"/>
                    <a:pt x="624" y="48"/>
                    <a:pt x="632" y="30"/>
                  </a:cubicBezTo>
                  <a:cubicBezTo>
                    <a:pt x="636" y="22"/>
                    <a:pt x="633" y="19"/>
                    <a:pt x="625" y="18"/>
                  </a:cubicBezTo>
                  <a:cubicBezTo>
                    <a:pt x="616" y="17"/>
                    <a:pt x="611" y="28"/>
                    <a:pt x="602" y="29"/>
                  </a:cubicBezTo>
                  <a:cubicBezTo>
                    <a:pt x="600" y="30"/>
                    <a:pt x="601" y="41"/>
                    <a:pt x="603" y="47"/>
                  </a:cubicBezTo>
                  <a:cubicBezTo>
                    <a:pt x="604" y="49"/>
                    <a:pt x="610" y="54"/>
                    <a:pt x="604" y="56"/>
                  </a:cubicBezTo>
                  <a:cubicBezTo>
                    <a:pt x="599" y="58"/>
                    <a:pt x="595" y="55"/>
                    <a:pt x="595" y="49"/>
                  </a:cubicBezTo>
                  <a:cubicBezTo>
                    <a:pt x="596" y="41"/>
                    <a:pt x="590" y="37"/>
                    <a:pt x="584" y="34"/>
                  </a:cubicBezTo>
                  <a:cubicBezTo>
                    <a:pt x="582" y="32"/>
                    <a:pt x="576" y="31"/>
                    <a:pt x="578" y="37"/>
                  </a:cubicBezTo>
                  <a:cubicBezTo>
                    <a:pt x="579" y="40"/>
                    <a:pt x="583" y="45"/>
                    <a:pt x="579" y="43"/>
                  </a:cubicBezTo>
                  <a:cubicBezTo>
                    <a:pt x="573" y="40"/>
                    <a:pt x="569" y="50"/>
                    <a:pt x="565" y="41"/>
                  </a:cubicBezTo>
                  <a:cubicBezTo>
                    <a:pt x="560" y="29"/>
                    <a:pt x="553" y="29"/>
                    <a:pt x="546" y="40"/>
                  </a:cubicBezTo>
                  <a:cubicBezTo>
                    <a:pt x="544" y="42"/>
                    <a:pt x="541" y="43"/>
                    <a:pt x="539" y="42"/>
                  </a:cubicBezTo>
                  <a:cubicBezTo>
                    <a:pt x="534" y="39"/>
                    <a:pt x="541" y="38"/>
                    <a:pt x="541" y="36"/>
                  </a:cubicBezTo>
                  <a:cubicBezTo>
                    <a:pt x="542" y="30"/>
                    <a:pt x="540" y="27"/>
                    <a:pt x="533" y="27"/>
                  </a:cubicBezTo>
                  <a:cubicBezTo>
                    <a:pt x="531" y="27"/>
                    <a:pt x="527" y="29"/>
                    <a:pt x="525" y="24"/>
                  </a:cubicBezTo>
                  <a:cubicBezTo>
                    <a:pt x="520" y="11"/>
                    <a:pt x="510" y="9"/>
                    <a:pt x="498" y="9"/>
                  </a:cubicBezTo>
                  <a:cubicBezTo>
                    <a:pt x="489" y="9"/>
                    <a:pt x="480" y="10"/>
                    <a:pt x="471" y="5"/>
                  </a:cubicBezTo>
                  <a:cubicBezTo>
                    <a:pt x="462" y="0"/>
                    <a:pt x="450" y="3"/>
                    <a:pt x="440" y="6"/>
                  </a:cubicBezTo>
                  <a:cubicBezTo>
                    <a:pt x="431" y="10"/>
                    <a:pt x="442" y="16"/>
                    <a:pt x="439" y="20"/>
                  </a:cubicBezTo>
                  <a:cubicBezTo>
                    <a:pt x="437" y="21"/>
                    <a:pt x="437" y="23"/>
                    <a:pt x="436" y="25"/>
                  </a:cubicBezTo>
                  <a:cubicBezTo>
                    <a:pt x="433" y="32"/>
                    <a:pt x="426" y="39"/>
                    <a:pt x="425" y="44"/>
                  </a:cubicBezTo>
                  <a:cubicBezTo>
                    <a:pt x="423" y="58"/>
                    <a:pt x="446" y="53"/>
                    <a:pt x="446" y="68"/>
                  </a:cubicBezTo>
                  <a:cubicBezTo>
                    <a:pt x="446" y="70"/>
                    <a:pt x="452" y="69"/>
                    <a:pt x="456" y="68"/>
                  </a:cubicBezTo>
                  <a:cubicBezTo>
                    <a:pt x="469" y="64"/>
                    <a:pt x="479" y="58"/>
                    <a:pt x="485" y="46"/>
                  </a:cubicBezTo>
                  <a:cubicBezTo>
                    <a:pt x="488" y="42"/>
                    <a:pt x="491" y="37"/>
                    <a:pt x="498" y="37"/>
                  </a:cubicBezTo>
                  <a:cubicBezTo>
                    <a:pt x="490" y="57"/>
                    <a:pt x="491" y="60"/>
                    <a:pt x="510" y="64"/>
                  </a:cubicBezTo>
                  <a:cubicBezTo>
                    <a:pt x="506" y="67"/>
                    <a:pt x="503" y="69"/>
                    <a:pt x="498" y="72"/>
                  </a:cubicBezTo>
                  <a:cubicBezTo>
                    <a:pt x="518" y="82"/>
                    <a:pt x="541" y="68"/>
                    <a:pt x="559" y="84"/>
                  </a:cubicBezTo>
                  <a:cubicBezTo>
                    <a:pt x="541" y="83"/>
                    <a:pt x="524" y="83"/>
                    <a:pt x="508" y="89"/>
                  </a:cubicBezTo>
                  <a:cubicBezTo>
                    <a:pt x="512" y="99"/>
                    <a:pt x="520" y="99"/>
                    <a:pt x="528" y="101"/>
                  </a:cubicBezTo>
                  <a:cubicBezTo>
                    <a:pt x="518" y="101"/>
                    <a:pt x="509" y="102"/>
                    <a:pt x="498" y="98"/>
                  </a:cubicBezTo>
                  <a:cubicBezTo>
                    <a:pt x="486" y="93"/>
                    <a:pt x="472" y="86"/>
                    <a:pt x="457" y="91"/>
                  </a:cubicBezTo>
                  <a:cubicBezTo>
                    <a:pt x="450" y="90"/>
                    <a:pt x="443" y="90"/>
                    <a:pt x="436" y="89"/>
                  </a:cubicBezTo>
                  <a:cubicBezTo>
                    <a:pt x="432" y="83"/>
                    <a:pt x="428" y="84"/>
                    <a:pt x="424" y="90"/>
                  </a:cubicBezTo>
                  <a:cubicBezTo>
                    <a:pt x="422" y="90"/>
                    <a:pt x="420" y="90"/>
                    <a:pt x="418" y="90"/>
                  </a:cubicBezTo>
                  <a:cubicBezTo>
                    <a:pt x="417" y="86"/>
                    <a:pt x="413" y="84"/>
                    <a:pt x="409" y="84"/>
                  </a:cubicBezTo>
                  <a:cubicBezTo>
                    <a:pt x="409" y="82"/>
                    <a:pt x="407" y="82"/>
                    <a:pt x="406" y="82"/>
                  </a:cubicBezTo>
                  <a:cubicBezTo>
                    <a:pt x="401" y="77"/>
                    <a:pt x="398" y="78"/>
                    <a:pt x="395" y="84"/>
                  </a:cubicBezTo>
                  <a:cubicBezTo>
                    <a:pt x="395" y="83"/>
                    <a:pt x="394" y="84"/>
                    <a:pt x="394" y="85"/>
                  </a:cubicBezTo>
                  <a:cubicBezTo>
                    <a:pt x="388" y="88"/>
                    <a:pt x="382" y="83"/>
                    <a:pt x="376" y="85"/>
                  </a:cubicBezTo>
                  <a:cubicBezTo>
                    <a:pt x="372" y="85"/>
                    <a:pt x="368" y="85"/>
                    <a:pt x="364" y="85"/>
                  </a:cubicBezTo>
                  <a:cubicBezTo>
                    <a:pt x="359" y="91"/>
                    <a:pt x="349" y="88"/>
                    <a:pt x="346" y="96"/>
                  </a:cubicBezTo>
                  <a:cubicBezTo>
                    <a:pt x="344" y="96"/>
                    <a:pt x="342" y="96"/>
                    <a:pt x="340" y="97"/>
                  </a:cubicBezTo>
                  <a:cubicBezTo>
                    <a:pt x="333" y="96"/>
                    <a:pt x="326" y="94"/>
                    <a:pt x="322" y="102"/>
                  </a:cubicBezTo>
                  <a:cubicBezTo>
                    <a:pt x="321" y="102"/>
                    <a:pt x="320" y="103"/>
                    <a:pt x="319" y="103"/>
                  </a:cubicBezTo>
                  <a:cubicBezTo>
                    <a:pt x="312" y="102"/>
                    <a:pt x="305" y="101"/>
                    <a:pt x="298" y="97"/>
                  </a:cubicBezTo>
                  <a:cubicBezTo>
                    <a:pt x="291" y="93"/>
                    <a:pt x="284" y="87"/>
                    <a:pt x="274" y="91"/>
                  </a:cubicBezTo>
                  <a:cubicBezTo>
                    <a:pt x="270" y="90"/>
                    <a:pt x="266" y="90"/>
                    <a:pt x="262" y="90"/>
                  </a:cubicBezTo>
                  <a:cubicBezTo>
                    <a:pt x="259" y="83"/>
                    <a:pt x="253" y="84"/>
                    <a:pt x="247" y="85"/>
                  </a:cubicBezTo>
                  <a:cubicBezTo>
                    <a:pt x="234" y="85"/>
                    <a:pt x="221" y="84"/>
                    <a:pt x="208" y="84"/>
                  </a:cubicBezTo>
                  <a:cubicBezTo>
                    <a:pt x="206" y="80"/>
                    <a:pt x="204" y="78"/>
                    <a:pt x="199" y="79"/>
                  </a:cubicBezTo>
                  <a:cubicBezTo>
                    <a:pt x="179" y="79"/>
                    <a:pt x="160" y="77"/>
                    <a:pt x="141" y="71"/>
                  </a:cubicBezTo>
                  <a:cubicBezTo>
                    <a:pt x="139" y="68"/>
                    <a:pt x="137" y="65"/>
                    <a:pt x="133" y="69"/>
                  </a:cubicBezTo>
                  <a:cubicBezTo>
                    <a:pt x="118" y="63"/>
                    <a:pt x="103" y="65"/>
                    <a:pt x="88" y="73"/>
                  </a:cubicBezTo>
                  <a:cubicBezTo>
                    <a:pt x="78" y="71"/>
                    <a:pt x="70" y="75"/>
                    <a:pt x="65" y="83"/>
                  </a:cubicBezTo>
                  <a:cubicBezTo>
                    <a:pt x="63" y="84"/>
                    <a:pt x="60" y="85"/>
                    <a:pt x="58" y="85"/>
                  </a:cubicBezTo>
                  <a:cubicBezTo>
                    <a:pt x="47" y="83"/>
                    <a:pt x="48" y="93"/>
                    <a:pt x="44" y="98"/>
                  </a:cubicBezTo>
                  <a:cubicBezTo>
                    <a:pt x="38" y="102"/>
                    <a:pt x="34" y="110"/>
                    <a:pt x="25" y="109"/>
                  </a:cubicBezTo>
                  <a:cubicBezTo>
                    <a:pt x="16" y="107"/>
                    <a:pt x="13" y="115"/>
                    <a:pt x="17" y="119"/>
                  </a:cubicBezTo>
                  <a:cubicBezTo>
                    <a:pt x="25" y="129"/>
                    <a:pt x="31" y="142"/>
                    <a:pt x="46" y="143"/>
                  </a:cubicBezTo>
                  <a:cubicBezTo>
                    <a:pt x="48" y="143"/>
                    <a:pt x="50" y="144"/>
                    <a:pt x="52" y="144"/>
                  </a:cubicBezTo>
                  <a:cubicBezTo>
                    <a:pt x="55" y="147"/>
                    <a:pt x="56" y="151"/>
                    <a:pt x="53" y="155"/>
                  </a:cubicBezTo>
                  <a:cubicBezTo>
                    <a:pt x="52" y="156"/>
                    <a:pt x="50" y="157"/>
                    <a:pt x="49" y="156"/>
                  </a:cubicBezTo>
                  <a:cubicBezTo>
                    <a:pt x="36" y="144"/>
                    <a:pt x="23" y="152"/>
                    <a:pt x="10" y="156"/>
                  </a:cubicBezTo>
                  <a:cubicBezTo>
                    <a:pt x="3" y="159"/>
                    <a:pt x="0" y="164"/>
                    <a:pt x="6" y="171"/>
                  </a:cubicBezTo>
                  <a:cubicBezTo>
                    <a:pt x="5" y="175"/>
                    <a:pt x="6" y="177"/>
                    <a:pt x="10" y="178"/>
                  </a:cubicBezTo>
                  <a:cubicBezTo>
                    <a:pt x="26" y="193"/>
                    <a:pt x="43" y="186"/>
                    <a:pt x="61" y="183"/>
                  </a:cubicBezTo>
                  <a:cubicBezTo>
                    <a:pt x="62" y="183"/>
                    <a:pt x="63" y="183"/>
                    <a:pt x="64" y="183"/>
                  </a:cubicBezTo>
                  <a:cubicBezTo>
                    <a:pt x="64" y="186"/>
                    <a:pt x="64" y="189"/>
                    <a:pt x="64" y="192"/>
                  </a:cubicBezTo>
                  <a:cubicBezTo>
                    <a:pt x="60" y="199"/>
                    <a:pt x="50" y="197"/>
                    <a:pt x="46" y="204"/>
                  </a:cubicBezTo>
                  <a:cubicBezTo>
                    <a:pt x="43" y="204"/>
                    <a:pt x="40" y="205"/>
                    <a:pt x="37" y="205"/>
                  </a:cubicBezTo>
                  <a:cubicBezTo>
                    <a:pt x="28" y="209"/>
                    <a:pt x="19" y="213"/>
                    <a:pt x="19" y="225"/>
                  </a:cubicBezTo>
                  <a:cubicBezTo>
                    <a:pt x="19" y="227"/>
                    <a:pt x="19" y="229"/>
                    <a:pt x="19" y="231"/>
                  </a:cubicBezTo>
                  <a:cubicBezTo>
                    <a:pt x="16" y="239"/>
                    <a:pt x="23" y="241"/>
                    <a:pt x="27" y="245"/>
                  </a:cubicBezTo>
                  <a:cubicBezTo>
                    <a:pt x="28" y="246"/>
                    <a:pt x="29" y="248"/>
                    <a:pt x="29" y="249"/>
                  </a:cubicBezTo>
                  <a:cubicBezTo>
                    <a:pt x="29" y="254"/>
                    <a:pt x="31" y="257"/>
                    <a:pt x="37" y="257"/>
                  </a:cubicBezTo>
                  <a:cubicBezTo>
                    <a:pt x="38" y="257"/>
                    <a:pt x="40" y="258"/>
                    <a:pt x="41" y="258"/>
                  </a:cubicBezTo>
                  <a:cubicBezTo>
                    <a:pt x="51" y="258"/>
                    <a:pt x="61" y="256"/>
                    <a:pt x="59" y="271"/>
                  </a:cubicBezTo>
                  <a:cubicBezTo>
                    <a:pt x="58" y="275"/>
                    <a:pt x="63" y="276"/>
                    <a:pt x="67" y="276"/>
                  </a:cubicBezTo>
                  <a:cubicBezTo>
                    <a:pt x="73" y="276"/>
                    <a:pt x="79" y="276"/>
                    <a:pt x="86" y="276"/>
                  </a:cubicBezTo>
                  <a:cubicBezTo>
                    <a:pt x="90" y="276"/>
                    <a:pt x="94" y="275"/>
                    <a:pt x="96" y="280"/>
                  </a:cubicBezTo>
                  <a:cubicBezTo>
                    <a:pt x="99" y="284"/>
                    <a:pt x="95" y="287"/>
                    <a:pt x="92" y="290"/>
                  </a:cubicBezTo>
                  <a:cubicBezTo>
                    <a:pt x="89" y="294"/>
                    <a:pt x="85" y="298"/>
                    <a:pt x="82" y="302"/>
                  </a:cubicBezTo>
                  <a:cubicBezTo>
                    <a:pt x="78" y="303"/>
                    <a:pt x="78" y="306"/>
                    <a:pt x="77" y="309"/>
                  </a:cubicBezTo>
                  <a:cubicBezTo>
                    <a:pt x="76" y="311"/>
                    <a:pt x="73" y="314"/>
                    <a:pt x="75" y="314"/>
                  </a:cubicBezTo>
                  <a:cubicBezTo>
                    <a:pt x="81" y="315"/>
                    <a:pt x="87" y="320"/>
                    <a:pt x="94" y="316"/>
                  </a:cubicBezTo>
                  <a:cubicBezTo>
                    <a:pt x="97" y="317"/>
                    <a:pt x="98" y="314"/>
                    <a:pt x="99" y="312"/>
                  </a:cubicBezTo>
                  <a:cubicBezTo>
                    <a:pt x="100" y="311"/>
                    <a:pt x="100" y="311"/>
                    <a:pt x="100" y="311"/>
                  </a:cubicBezTo>
                  <a:cubicBezTo>
                    <a:pt x="103" y="311"/>
                    <a:pt x="105" y="309"/>
                    <a:pt x="106" y="306"/>
                  </a:cubicBezTo>
                  <a:cubicBezTo>
                    <a:pt x="108" y="305"/>
                    <a:pt x="110" y="305"/>
                    <a:pt x="112" y="304"/>
                  </a:cubicBezTo>
                  <a:cubicBezTo>
                    <a:pt x="116" y="305"/>
                    <a:pt x="116" y="302"/>
                    <a:pt x="117" y="300"/>
                  </a:cubicBezTo>
                  <a:cubicBezTo>
                    <a:pt x="121" y="297"/>
                    <a:pt x="126" y="295"/>
                    <a:pt x="130" y="292"/>
                  </a:cubicBezTo>
                  <a:cubicBezTo>
                    <a:pt x="133" y="297"/>
                    <a:pt x="138" y="297"/>
                    <a:pt x="143" y="297"/>
                  </a:cubicBezTo>
                  <a:cubicBezTo>
                    <a:pt x="155" y="298"/>
                    <a:pt x="154" y="287"/>
                    <a:pt x="156" y="281"/>
                  </a:cubicBezTo>
                  <a:cubicBezTo>
                    <a:pt x="159" y="271"/>
                    <a:pt x="151" y="279"/>
                    <a:pt x="149" y="278"/>
                  </a:cubicBezTo>
                  <a:cubicBezTo>
                    <a:pt x="145" y="275"/>
                    <a:pt x="145" y="271"/>
                    <a:pt x="147" y="267"/>
                  </a:cubicBezTo>
                  <a:cubicBezTo>
                    <a:pt x="147" y="266"/>
                    <a:pt x="147" y="265"/>
                    <a:pt x="148" y="264"/>
                  </a:cubicBezTo>
                  <a:cubicBezTo>
                    <a:pt x="150" y="262"/>
                    <a:pt x="153" y="261"/>
                    <a:pt x="153" y="258"/>
                  </a:cubicBezTo>
                  <a:cubicBezTo>
                    <a:pt x="154" y="257"/>
                    <a:pt x="154" y="257"/>
                    <a:pt x="154" y="257"/>
                  </a:cubicBezTo>
                  <a:cubicBezTo>
                    <a:pt x="156" y="257"/>
                    <a:pt x="159" y="255"/>
                    <a:pt x="161" y="258"/>
                  </a:cubicBezTo>
                  <a:cubicBezTo>
                    <a:pt x="160" y="261"/>
                    <a:pt x="161" y="263"/>
                    <a:pt x="164" y="264"/>
                  </a:cubicBezTo>
                  <a:cubicBezTo>
                    <a:pt x="168" y="268"/>
                    <a:pt x="173" y="274"/>
                    <a:pt x="178" y="264"/>
                  </a:cubicBezTo>
                  <a:cubicBezTo>
                    <a:pt x="188" y="260"/>
                    <a:pt x="204" y="262"/>
                    <a:pt x="202" y="243"/>
                  </a:cubicBezTo>
                  <a:cubicBezTo>
                    <a:pt x="215" y="249"/>
                    <a:pt x="229" y="254"/>
                    <a:pt x="244" y="252"/>
                  </a:cubicBezTo>
                  <a:cubicBezTo>
                    <a:pt x="244" y="252"/>
                    <a:pt x="244" y="252"/>
                    <a:pt x="244" y="252"/>
                  </a:cubicBezTo>
                  <a:cubicBezTo>
                    <a:pt x="245" y="253"/>
                    <a:pt x="247" y="255"/>
                    <a:pt x="249" y="253"/>
                  </a:cubicBezTo>
                  <a:cubicBezTo>
                    <a:pt x="252" y="255"/>
                    <a:pt x="254" y="253"/>
                    <a:pt x="257" y="253"/>
                  </a:cubicBezTo>
                  <a:cubicBezTo>
                    <a:pt x="259" y="256"/>
                    <a:pt x="261" y="258"/>
                    <a:pt x="265" y="257"/>
                  </a:cubicBezTo>
                  <a:cubicBezTo>
                    <a:pt x="268" y="257"/>
                    <a:pt x="271" y="258"/>
                    <a:pt x="274" y="258"/>
                  </a:cubicBezTo>
                  <a:cubicBezTo>
                    <a:pt x="279" y="264"/>
                    <a:pt x="283" y="270"/>
                    <a:pt x="292" y="270"/>
                  </a:cubicBezTo>
                  <a:cubicBezTo>
                    <a:pt x="293" y="271"/>
                    <a:pt x="294" y="272"/>
                    <a:pt x="295" y="273"/>
                  </a:cubicBezTo>
                  <a:cubicBezTo>
                    <a:pt x="299" y="277"/>
                    <a:pt x="301" y="282"/>
                    <a:pt x="308" y="280"/>
                  </a:cubicBezTo>
                  <a:cubicBezTo>
                    <a:pt x="315" y="278"/>
                    <a:pt x="318" y="283"/>
                    <a:pt x="318" y="289"/>
                  </a:cubicBezTo>
                  <a:cubicBezTo>
                    <a:pt x="318" y="303"/>
                    <a:pt x="326" y="300"/>
                    <a:pt x="334" y="298"/>
                  </a:cubicBezTo>
                  <a:cubicBezTo>
                    <a:pt x="335" y="299"/>
                    <a:pt x="336" y="299"/>
                    <a:pt x="337" y="300"/>
                  </a:cubicBezTo>
                  <a:cubicBezTo>
                    <a:pt x="337" y="304"/>
                    <a:pt x="337" y="308"/>
                    <a:pt x="343" y="306"/>
                  </a:cubicBezTo>
                  <a:cubicBezTo>
                    <a:pt x="346" y="306"/>
                    <a:pt x="349" y="306"/>
                    <a:pt x="352" y="306"/>
                  </a:cubicBezTo>
                  <a:cubicBezTo>
                    <a:pt x="345" y="326"/>
                    <a:pt x="345" y="326"/>
                    <a:pt x="366" y="328"/>
                  </a:cubicBezTo>
                  <a:cubicBezTo>
                    <a:pt x="368" y="328"/>
                    <a:pt x="369" y="329"/>
                    <a:pt x="370" y="330"/>
                  </a:cubicBezTo>
                  <a:cubicBezTo>
                    <a:pt x="370" y="330"/>
                    <a:pt x="370" y="330"/>
                    <a:pt x="370" y="330"/>
                  </a:cubicBezTo>
                  <a:cubicBezTo>
                    <a:pt x="372" y="343"/>
                    <a:pt x="380" y="350"/>
                    <a:pt x="391" y="356"/>
                  </a:cubicBezTo>
                  <a:cubicBezTo>
                    <a:pt x="392" y="357"/>
                    <a:pt x="393" y="359"/>
                    <a:pt x="395" y="360"/>
                  </a:cubicBezTo>
                  <a:cubicBezTo>
                    <a:pt x="396" y="365"/>
                    <a:pt x="403" y="368"/>
                    <a:pt x="397" y="375"/>
                  </a:cubicBezTo>
                  <a:cubicBezTo>
                    <a:pt x="394" y="379"/>
                    <a:pt x="394" y="391"/>
                    <a:pt x="398" y="393"/>
                  </a:cubicBezTo>
                  <a:cubicBezTo>
                    <a:pt x="416" y="402"/>
                    <a:pt x="425" y="417"/>
                    <a:pt x="436" y="432"/>
                  </a:cubicBezTo>
                  <a:cubicBezTo>
                    <a:pt x="437" y="462"/>
                    <a:pt x="434" y="492"/>
                    <a:pt x="438" y="522"/>
                  </a:cubicBezTo>
                  <a:cubicBezTo>
                    <a:pt x="443" y="535"/>
                    <a:pt x="446" y="549"/>
                    <a:pt x="460" y="557"/>
                  </a:cubicBezTo>
                  <a:cubicBezTo>
                    <a:pt x="460" y="558"/>
                    <a:pt x="461" y="560"/>
                    <a:pt x="462" y="561"/>
                  </a:cubicBezTo>
                  <a:cubicBezTo>
                    <a:pt x="465" y="574"/>
                    <a:pt x="475" y="581"/>
                    <a:pt x="485" y="587"/>
                  </a:cubicBezTo>
                  <a:cubicBezTo>
                    <a:pt x="495" y="593"/>
                    <a:pt x="503" y="600"/>
                    <a:pt x="508" y="609"/>
                  </a:cubicBezTo>
                  <a:cubicBezTo>
                    <a:pt x="520" y="632"/>
                    <a:pt x="531" y="656"/>
                    <a:pt x="551" y="674"/>
                  </a:cubicBezTo>
                  <a:cubicBezTo>
                    <a:pt x="553" y="676"/>
                    <a:pt x="556" y="679"/>
                    <a:pt x="556" y="681"/>
                  </a:cubicBezTo>
                  <a:cubicBezTo>
                    <a:pt x="554" y="694"/>
                    <a:pt x="563" y="694"/>
                    <a:pt x="572" y="695"/>
                  </a:cubicBezTo>
                  <a:cubicBezTo>
                    <a:pt x="572" y="695"/>
                    <a:pt x="572" y="695"/>
                    <a:pt x="572" y="695"/>
                  </a:cubicBezTo>
                  <a:cubicBezTo>
                    <a:pt x="574" y="697"/>
                    <a:pt x="575" y="698"/>
                    <a:pt x="576" y="701"/>
                  </a:cubicBezTo>
                  <a:cubicBezTo>
                    <a:pt x="578" y="704"/>
                    <a:pt x="581" y="707"/>
                    <a:pt x="584" y="704"/>
                  </a:cubicBezTo>
                  <a:cubicBezTo>
                    <a:pt x="588" y="701"/>
                    <a:pt x="583" y="698"/>
                    <a:pt x="582" y="694"/>
                  </a:cubicBezTo>
                  <a:cubicBezTo>
                    <a:pt x="582" y="693"/>
                    <a:pt x="577" y="693"/>
                    <a:pt x="574" y="693"/>
                  </a:cubicBezTo>
                  <a:cubicBezTo>
                    <a:pt x="574" y="689"/>
                    <a:pt x="574" y="685"/>
                    <a:pt x="574" y="681"/>
                  </a:cubicBezTo>
                  <a:cubicBezTo>
                    <a:pt x="574" y="678"/>
                    <a:pt x="572" y="673"/>
                    <a:pt x="575" y="671"/>
                  </a:cubicBezTo>
                  <a:cubicBezTo>
                    <a:pt x="580" y="669"/>
                    <a:pt x="582" y="674"/>
                    <a:pt x="584" y="677"/>
                  </a:cubicBezTo>
                  <a:cubicBezTo>
                    <a:pt x="597" y="689"/>
                    <a:pt x="610" y="701"/>
                    <a:pt x="622" y="714"/>
                  </a:cubicBezTo>
                  <a:cubicBezTo>
                    <a:pt x="622" y="721"/>
                    <a:pt x="623" y="728"/>
                    <a:pt x="623" y="735"/>
                  </a:cubicBezTo>
                  <a:cubicBezTo>
                    <a:pt x="624" y="747"/>
                    <a:pt x="640" y="760"/>
                    <a:pt x="655" y="761"/>
                  </a:cubicBezTo>
                  <a:cubicBezTo>
                    <a:pt x="655" y="761"/>
                    <a:pt x="655" y="761"/>
                    <a:pt x="655" y="761"/>
                  </a:cubicBezTo>
                  <a:cubicBezTo>
                    <a:pt x="656" y="762"/>
                    <a:pt x="658" y="762"/>
                    <a:pt x="659" y="763"/>
                  </a:cubicBezTo>
                  <a:cubicBezTo>
                    <a:pt x="661" y="769"/>
                    <a:pt x="668" y="769"/>
                    <a:pt x="672" y="770"/>
                  </a:cubicBezTo>
                  <a:cubicBezTo>
                    <a:pt x="688" y="774"/>
                    <a:pt x="702" y="785"/>
                    <a:pt x="719" y="780"/>
                  </a:cubicBezTo>
                  <a:cubicBezTo>
                    <a:pt x="723" y="780"/>
                    <a:pt x="726" y="780"/>
                    <a:pt x="730" y="779"/>
                  </a:cubicBezTo>
                  <a:cubicBezTo>
                    <a:pt x="740" y="781"/>
                    <a:pt x="745" y="790"/>
                    <a:pt x="751" y="796"/>
                  </a:cubicBezTo>
                  <a:cubicBezTo>
                    <a:pt x="756" y="801"/>
                    <a:pt x="761" y="805"/>
                    <a:pt x="769" y="803"/>
                  </a:cubicBezTo>
                  <a:cubicBezTo>
                    <a:pt x="772" y="804"/>
                    <a:pt x="775" y="804"/>
                    <a:pt x="778" y="804"/>
                  </a:cubicBezTo>
                  <a:cubicBezTo>
                    <a:pt x="780" y="810"/>
                    <a:pt x="785" y="810"/>
                    <a:pt x="790" y="809"/>
                  </a:cubicBezTo>
                  <a:cubicBezTo>
                    <a:pt x="792" y="809"/>
                    <a:pt x="794" y="810"/>
                    <a:pt x="796" y="810"/>
                  </a:cubicBezTo>
                  <a:cubicBezTo>
                    <a:pt x="798" y="814"/>
                    <a:pt x="800" y="816"/>
                    <a:pt x="804" y="817"/>
                  </a:cubicBezTo>
                  <a:cubicBezTo>
                    <a:pt x="810" y="826"/>
                    <a:pt x="816" y="837"/>
                    <a:pt x="823" y="843"/>
                  </a:cubicBezTo>
                  <a:cubicBezTo>
                    <a:pt x="832" y="851"/>
                    <a:pt x="843" y="860"/>
                    <a:pt x="855" y="862"/>
                  </a:cubicBezTo>
                  <a:cubicBezTo>
                    <a:pt x="861" y="864"/>
                    <a:pt x="876" y="879"/>
                    <a:pt x="879" y="856"/>
                  </a:cubicBezTo>
                  <a:cubicBezTo>
                    <a:pt x="879" y="854"/>
                    <a:pt x="890" y="845"/>
                    <a:pt x="893" y="855"/>
                  </a:cubicBezTo>
                  <a:cubicBezTo>
                    <a:pt x="895" y="864"/>
                    <a:pt x="901" y="869"/>
                    <a:pt x="904" y="876"/>
                  </a:cubicBezTo>
                  <a:cubicBezTo>
                    <a:pt x="909" y="889"/>
                    <a:pt x="906" y="906"/>
                    <a:pt x="896" y="916"/>
                  </a:cubicBezTo>
                  <a:cubicBezTo>
                    <a:pt x="890" y="921"/>
                    <a:pt x="890" y="926"/>
                    <a:pt x="896" y="931"/>
                  </a:cubicBezTo>
                  <a:cubicBezTo>
                    <a:pt x="900" y="934"/>
                    <a:pt x="905" y="938"/>
                    <a:pt x="910" y="938"/>
                  </a:cubicBezTo>
                  <a:cubicBezTo>
                    <a:pt x="918" y="939"/>
                    <a:pt x="924" y="942"/>
                    <a:pt x="925" y="950"/>
                  </a:cubicBezTo>
                  <a:cubicBezTo>
                    <a:pt x="925" y="959"/>
                    <a:pt x="918" y="966"/>
                    <a:pt x="910" y="968"/>
                  </a:cubicBezTo>
                  <a:cubicBezTo>
                    <a:pt x="901" y="971"/>
                    <a:pt x="896" y="974"/>
                    <a:pt x="893" y="983"/>
                  </a:cubicBezTo>
                  <a:cubicBezTo>
                    <a:pt x="890" y="992"/>
                    <a:pt x="883" y="989"/>
                    <a:pt x="877" y="984"/>
                  </a:cubicBezTo>
                  <a:cubicBezTo>
                    <a:pt x="876" y="982"/>
                    <a:pt x="877" y="976"/>
                    <a:pt x="872" y="978"/>
                  </a:cubicBezTo>
                  <a:cubicBezTo>
                    <a:pt x="869" y="980"/>
                    <a:pt x="866" y="983"/>
                    <a:pt x="867" y="987"/>
                  </a:cubicBezTo>
                  <a:cubicBezTo>
                    <a:pt x="869" y="993"/>
                    <a:pt x="867" y="1001"/>
                    <a:pt x="873" y="1006"/>
                  </a:cubicBezTo>
                  <a:cubicBezTo>
                    <a:pt x="889" y="1019"/>
                    <a:pt x="894" y="1040"/>
                    <a:pt x="905" y="1057"/>
                  </a:cubicBezTo>
                  <a:cubicBezTo>
                    <a:pt x="915" y="1075"/>
                    <a:pt x="918" y="1099"/>
                    <a:pt x="943" y="1105"/>
                  </a:cubicBezTo>
                  <a:cubicBezTo>
                    <a:pt x="945" y="1105"/>
                    <a:pt x="946" y="1106"/>
                    <a:pt x="948" y="1107"/>
                  </a:cubicBezTo>
                  <a:cubicBezTo>
                    <a:pt x="973" y="1119"/>
                    <a:pt x="981" y="1133"/>
                    <a:pt x="979" y="1158"/>
                  </a:cubicBezTo>
                  <a:cubicBezTo>
                    <a:pt x="978" y="1162"/>
                    <a:pt x="977" y="1167"/>
                    <a:pt x="976" y="1171"/>
                  </a:cubicBezTo>
                  <a:cubicBezTo>
                    <a:pt x="972" y="1197"/>
                    <a:pt x="968" y="1223"/>
                    <a:pt x="965" y="1249"/>
                  </a:cubicBezTo>
                  <a:cubicBezTo>
                    <a:pt x="963" y="1274"/>
                    <a:pt x="961" y="1299"/>
                    <a:pt x="949" y="1322"/>
                  </a:cubicBezTo>
                  <a:cubicBezTo>
                    <a:pt x="945" y="1331"/>
                    <a:pt x="940" y="1339"/>
                    <a:pt x="943" y="1349"/>
                  </a:cubicBezTo>
                  <a:cubicBezTo>
                    <a:pt x="946" y="1357"/>
                    <a:pt x="943" y="1365"/>
                    <a:pt x="942" y="1374"/>
                  </a:cubicBezTo>
                  <a:cubicBezTo>
                    <a:pt x="940" y="1384"/>
                    <a:pt x="933" y="1395"/>
                    <a:pt x="939" y="1407"/>
                  </a:cubicBezTo>
                  <a:cubicBezTo>
                    <a:pt x="945" y="1403"/>
                    <a:pt x="942" y="1398"/>
                    <a:pt x="943" y="1394"/>
                  </a:cubicBezTo>
                  <a:cubicBezTo>
                    <a:pt x="944" y="1391"/>
                    <a:pt x="941" y="1386"/>
                    <a:pt x="947" y="1386"/>
                  </a:cubicBezTo>
                  <a:cubicBezTo>
                    <a:pt x="952" y="1387"/>
                    <a:pt x="952" y="1392"/>
                    <a:pt x="951" y="1396"/>
                  </a:cubicBezTo>
                  <a:cubicBezTo>
                    <a:pt x="949" y="1407"/>
                    <a:pt x="946" y="1417"/>
                    <a:pt x="946" y="1428"/>
                  </a:cubicBezTo>
                  <a:cubicBezTo>
                    <a:pt x="946" y="1431"/>
                    <a:pt x="946" y="1440"/>
                    <a:pt x="936" y="1435"/>
                  </a:cubicBezTo>
                  <a:cubicBezTo>
                    <a:pt x="931" y="1432"/>
                    <a:pt x="929" y="1438"/>
                    <a:pt x="927" y="1442"/>
                  </a:cubicBezTo>
                  <a:cubicBezTo>
                    <a:pt x="925" y="1447"/>
                    <a:pt x="928" y="1449"/>
                    <a:pt x="932" y="1449"/>
                  </a:cubicBezTo>
                  <a:cubicBezTo>
                    <a:pt x="943" y="1449"/>
                    <a:pt x="928" y="1463"/>
                    <a:pt x="939" y="1463"/>
                  </a:cubicBezTo>
                  <a:cubicBezTo>
                    <a:pt x="936" y="1465"/>
                    <a:pt x="933" y="1467"/>
                    <a:pt x="929" y="1466"/>
                  </a:cubicBezTo>
                  <a:cubicBezTo>
                    <a:pt x="927" y="1466"/>
                    <a:pt x="925" y="1467"/>
                    <a:pt x="924" y="1468"/>
                  </a:cubicBezTo>
                  <a:cubicBezTo>
                    <a:pt x="923" y="1474"/>
                    <a:pt x="934" y="1471"/>
                    <a:pt x="931" y="1479"/>
                  </a:cubicBezTo>
                  <a:cubicBezTo>
                    <a:pt x="928" y="1479"/>
                    <a:pt x="924" y="1479"/>
                    <a:pt x="926" y="1483"/>
                  </a:cubicBezTo>
                  <a:cubicBezTo>
                    <a:pt x="926" y="1485"/>
                    <a:pt x="928" y="1486"/>
                    <a:pt x="929" y="1487"/>
                  </a:cubicBezTo>
                  <a:cubicBezTo>
                    <a:pt x="931" y="1485"/>
                    <a:pt x="932" y="1483"/>
                    <a:pt x="933" y="1481"/>
                  </a:cubicBezTo>
                  <a:cubicBezTo>
                    <a:pt x="933" y="1481"/>
                    <a:pt x="934" y="1481"/>
                    <a:pt x="934" y="1480"/>
                  </a:cubicBezTo>
                  <a:cubicBezTo>
                    <a:pt x="935" y="1480"/>
                    <a:pt x="935" y="1480"/>
                    <a:pt x="936" y="1480"/>
                  </a:cubicBezTo>
                  <a:cubicBezTo>
                    <a:pt x="938" y="1483"/>
                    <a:pt x="937" y="1487"/>
                    <a:pt x="936" y="1490"/>
                  </a:cubicBezTo>
                  <a:cubicBezTo>
                    <a:pt x="935" y="1496"/>
                    <a:pt x="925" y="1501"/>
                    <a:pt x="934" y="1507"/>
                  </a:cubicBezTo>
                  <a:cubicBezTo>
                    <a:pt x="940" y="1510"/>
                    <a:pt x="943" y="1518"/>
                    <a:pt x="951" y="1515"/>
                  </a:cubicBezTo>
                  <a:cubicBezTo>
                    <a:pt x="951" y="1522"/>
                    <a:pt x="944" y="1525"/>
                    <a:pt x="947" y="1532"/>
                  </a:cubicBezTo>
                  <a:cubicBezTo>
                    <a:pt x="952" y="1530"/>
                    <a:pt x="958" y="1526"/>
                    <a:pt x="965" y="1531"/>
                  </a:cubicBezTo>
                  <a:cubicBezTo>
                    <a:pt x="955" y="1531"/>
                    <a:pt x="950" y="1538"/>
                    <a:pt x="943" y="1543"/>
                  </a:cubicBezTo>
                  <a:cubicBezTo>
                    <a:pt x="953" y="1545"/>
                    <a:pt x="962" y="1546"/>
                    <a:pt x="967" y="1535"/>
                  </a:cubicBezTo>
                  <a:cubicBezTo>
                    <a:pt x="968" y="1531"/>
                    <a:pt x="969" y="1528"/>
                    <a:pt x="973" y="1527"/>
                  </a:cubicBezTo>
                  <a:cubicBezTo>
                    <a:pt x="973" y="1533"/>
                    <a:pt x="979" y="1535"/>
                    <a:pt x="980" y="1539"/>
                  </a:cubicBezTo>
                  <a:cubicBezTo>
                    <a:pt x="981" y="1542"/>
                    <a:pt x="977" y="1546"/>
                    <a:pt x="972" y="1546"/>
                  </a:cubicBezTo>
                  <a:cubicBezTo>
                    <a:pt x="969" y="1545"/>
                    <a:pt x="964" y="1543"/>
                    <a:pt x="964" y="1548"/>
                  </a:cubicBezTo>
                  <a:cubicBezTo>
                    <a:pt x="963" y="1551"/>
                    <a:pt x="968" y="1557"/>
                    <a:pt x="970" y="1557"/>
                  </a:cubicBezTo>
                  <a:cubicBezTo>
                    <a:pt x="976" y="1555"/>
                    <a:pt x="979" y="1561"/>
                    <a:pt x="984" y="1562"/>
                  </a:cubicBezTo>
                  <a:cubicBezTo>
                    <a:pt x="999" y="1566"/>
                    <a:pt x="1010" y="1557"/>
                    <a:pt x="1024" y="1556"/>
                  </a:cubicBezTo>
                  <a:cubicBezTo>
                    <a:pt x="1003" y="1545"/>
                    <a:pt x="994" y="1532"/>
                    <a:pt x="990" y="1516"/>
                  </a:cubicBezTo>
                  <a:cubicBezTo>
                    <a:pt x="984" y="1493"/>
                    <a:pt x="1001" y="1485"/>
                    <a:pt x="1011" y="1472"/>
                  </a:cubicBezTo>
                  <a:cubicBezTo>
                    <a:pt x="1017" y="1464"/>
                    <a:pt x="1025" y="1458"/>
                    <a:pt x="1011" y="1449"/>
                  </a:cubicBezTo>
                  <a:cubicBezTo>
                    <a:pt x="1001" y="1443"/>
                    <a:pt x="1000" y="1436"/>
                    <a:pt x="1013" y="1431"/>
                  </a:cubicBezTo>
                  <a:cubicBezTo>
                    <a:pt x="1018" y="1429"/>
                    <a:pt x="1023" y="1424"/>
                    <a:pt x="1024" y="1419"/>
                  </a:cubicBezTo>
                  <a:cubicBezTo>
                    <a:pt x="1025" y="1407"/>
                    <a:pt x="1032" y="1400"/>
                    <a:pt x="1044" y="1395"/>
                  </a:cubicBezTo>
                  <a:cubicBezTo>
                    <a:pt x="1041" y="1393"/>
                    <a:pt x="1039" y="1392"/>
                    <a:pt x="1038" y="1392"/>
                  </a:cubicBezTo>
                  <a:cubicBezTo>
                    <a:pt x="1029" y="1395"/>
                    <a:pt x="1028" y="1390"/>
                    <a:pt x="1027" y="1382"/>
                  </a:cubicBezTo>
                  <a:cubicBezTo>
                    <a:pt x="1027" y="1373"/>
                    <a:pt x="1034" y="1376"/>
                    <a:pt x="1038" y="1377"/>
                  </a:cubicBezTo>
                  <a:cubicBezTo>
                    <a:pt x="1053" y="1383"/>
                    <a:pt x="1056" y="1371"/>
                    <a:pt x="1056" y="1362"/>
                  </a:cubicBezTo>
                  <a:cubicBezTo>
                    <a:pt x="1057" y="1353"/>
                    <a:pt x="1061" y="1352"/>
                    <a:pt x="1067" y="1353"/>
                  </a:cubicBezTo>
                  <a:cubicBezTo>
                    <a:pt x="1077" y="1354"/>
                    <a:pt x="1087" y="1351"/>
                    <a:pt x="1096" y="1347"/>
                  </a:cubicBezTo>
                  <a:cubicBezTo>
                    <a:pt x="1104" y="1343"/>
                    <a:pt x="1114" y="1336"/>
                    <a:pt x="1110" y="1326"/>
                  </a:cubicBezTo>
                  <a:cubicBezTo>
                    <a:pt x="1107" y="1319"/>
                    <a:pt x="1106" y="1311"/>
                    <a:pt x="1101" y="1304"/>
                  </a:cubicBezTo>
                  <a:cubicBezTo>
                    <a:pt x="1105" y="1302"/>
                    <a:pt x="1108" y="1303"/>
                    <a:pt x="1112" y="1304"/>
                  </a:cubicBezTo>
                  <a:cubicBezTo>
                    <a:pt x="1132" y="1309"/>
                    <a:pt x="1143" y="1304"/>
                    <a:pt x="1153" y="1285"/>
                  </a:cubicBezTo>
                  <a:cubicBezTo>
                    <a:pt x="1158" y="1275"/>
                    <a:pt x="1162" y="1264"/>
                    <a:pt x="1169" y="1254"/>
                  </a:cubicBezTo>
                  <a:cubicBezTo>
                    <a:pt x="1170" y="1256"/>
                    <a:pt x="1171" y="1257"/>
                    <a:pt x="1171" y="1259"/>
                  </a:cubicBezTo>
                  <a:cubicBezTo>
                    <a:pt x="1171" y="1260"/>
                    <a:pt x="1171" y="1263"/>
                    <a:pt x="1174" y="1262"/>
                  </a:cubicBezTo>
                  <a:cubicBezTo>
                    <a:pt x="1182" y="1245"/>
                    <a:pt x="1198" y="1231"/>
                    <a:pt x="1195" y="1209"/>
                  </a:cubicBezTo>
                  <a:cubicBezTo>
                    <a:pt x="1194" y="1207"/>
                    <a:pt x="1195" y="1205"/>
                    <a:pt x="1196" y="1204"/>
                  </a:cubicBezTo>
                  <a:cubicBezTo>
                    <a:pt x="1210" y="1190"/>
                    <a:pt x="1227" y="1177"/>
                    <a:pt x="1247" y="1177"/>
                  </a:cubicBezTo>
                  <a:cubicBezTo>
                    <a:pt x="1260" y="1176"/>
                    <a:pt x="1267" y="1171"/>
                    <a:pt x="1271" y="1163"/>
                  </a:cubicBezTo>
                  <a:cubicBezTo>
                    <a:pt x="1284" y="1139"/>
                    <a:pt x="1294" y="1115"/>
                    <a:pt x="1291" y="1087"/>
                  </a:cubicBezTo>
                  <a:cubicBezTo>
                    <a:pt x="1291" y="1081"/>
                    <a:pt x="1290" y="1073"/>
                    <a:pt x="1297" y="1072"/>
                  </a:cubicBezTo>
                  <a:cubicBezTo>
                    <a:pt x="1303" y="1070"/>
                    <a:pt x="1304" y="1065"/>
                    <a:pt x="1306" y="1061"/>
                  </a:cubicBezTo>
                  <a:cubicBezTo>
                    <a:pt x="1310" y="1056"/>
                    <a:pt x="1313" y="1050"/>
                    <a:pt x="1319" y="1046"/>
                  </a:cubicBezTo>
                  <a:cubicBezTo>
                    <a:pt x="1331" y="1038"/>
                    <a:pt x="1335" y="1025"/>
                    <a:pt x="1333" y="1011"/>
                  </a:cubicBezTo>
                  <a:cubicBezTo>
                    <a:pt x="1332" y="1000"/>
                    <a:pt x="1328" y="991"/>
                    <a:pt x="1314" y="992"/>
                  </a:cubicBezTo>
                  <a:close/>
                  <a:moveTo>
                    <a:pt x="718" y="93"/>
                  </a:moveTo>
                  <a:cubicBezTo>
                    <a:pt x="718" y="93"/>
                    <a:pt x="718" y="94"/>
                    <a:pt x="718" y="95"/>
                  </a:cubicBezTo>
                  <a:cubicBezTo>
                    <a:pt x="721" y="98"/>
                    <a:pt x="731" y="92"/>
                    <a:pt x="730" y="102"/>
                  </a:cubicBezTo>
                  <a:cubicBezTo>
                    <a:pt x="736" y="100"/>
                    <a:pt x="736" y="104"/>
                    <a:pt x="737" y="108"/>
                  </a:cubicBezTo>
                  <a:cubicBezTo>
                    <a:pt x="736" y="115"/>
                    <a:pt x="731" y="118"/>
                    <a:pt x="727" y="122"/>
                  </a:cubicBezTo>
                  <a:cubicBezTo>
                    <a:pt x="725" y="124"/>
                    <a:pt x="722" y="128"/>
                    <a:pt x="720" y="125"/>
                  </a:cubicBezTo>
                  <a:cubicBezTo>
                    <a:pt x="717" y="123"/>
                    <a:pt x="717" y="119"/>
                    <a:pt x="716" y="116"/>
                  </a:cubicBezTo>
                  <a:cubicBezTo>
                    <a:pt x="716" y="112"/>
                    <a:pt x="719" y="111"/>
                    <a:pt x="722" y="111"/>
                  </a:cubicBezTo>
                  <a:cubicBezTo>
                    <a:pt x="730" y="112"/>
                    <a:pt x="732" y="109"/>
                    <a:pt x="730" y="102"/>
                  </a:cubicBezTo>
                  <a:cubicBezTo>
                    <a:pt x="726" y="100"/>
                    <a:pt x="716" y="107"/>
                    <a:pt x="718" y="95"/>
                  </a:cubicBezTo>
                  <a:cubicBezTo>
                    <a:pt x="718" y="94"/>
                    <a:pt x="718" y="93"/>
                    <a:pt x="718" y="93"/>
                  </a:cubicBezTo>
                  <a:cubicBezTo>
                    <a:pt x="717" y="92"/>
                    <a:pt x="716" y="91"/>
                    <a:pt x="715" y="90"/>
                  </a:cubicBezTo>
                  <a:cubicBezTo>
                    <a:pt x="716" y="91"/>
                    <a:pt x="717" y="92"/>
                    <a:pt x="718" y="93"/>
                  </a:cubicBezTo>
                  <a:close/>
                  <a:moveTo>
                    <a:pt x="537" y="621"/>
                  </a:moveTo>
                  <a:cubicBezTo>
                    <a:pt x="540" y="616"/>
                    <a:pt x="546" y="616"/>
                    <a:pt x="548" y="619"/>
                  </a:cubicBezTo>
                  <a:cubicBezTo>
                    <a:pt x="552" y="624"/>
                    <a:pt x="551" y="630"/>
                    <a:pt x="547" y="635"/>
                  </a:cubicBezTo>
                  <a:cubicBezTo>
                    <a:pt x="544" y="630"/>
                    <a:pt x="541" y="626"/>
                    <a:pt x="537" y="62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D32D923-FB4E-EE7E-250B-6418A8AB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602" y="1814286"/>
              <a:ext cx="1591093" cy="1218550"/>
            </a:xfrm>
            <a:custGeom>
              <a:avLst/>
              <a:gdLst>
                <a:gd name="T0" fmla="*/ 468 w 606"/>
                <a:gd name="T1" fmla="*/ 290 h 464"/>
                <a:gd name="T2" fmla="*/ 506 w 606"/>
                <a:gd name="T3" fmla="*/ 290 h 464"/>
                <a:gd name="T4" fmla="*/ 501 w 606"/>
                <a:gd name="T5" fmla="*/ 265 h 464"/>
                <a:gd name="T6" fmla="*/ 498 w 606"/>
                <a:gd name="T7" fmla="*/ 254 h 464"/>
                <a:gd name="T8" fmla="*/ 499 w 606"/>
                <a:gd name="T9" fmla="*/ 242 h 464"/>
                <a:gd name="T10" fmla="*/ 478 w 606"/>
                <a:gd name="T11" fmla="*/ 241 h 464"/>
                <a:gd name="T12" fmla="*/ 495 w 606"/>
                <a:gd name="T13" fmla="*/ 232 h 464"/>
                <a:gd name="T14" fmla="*/ 522 w 606"/>
                <a:gd name="T15" fmla="*/ 232 h 464"/>
                <a:gd name="T16" fmla="*/ 512 w 606"/>
                <a:gd name="T17" fmla="*/ 219 h 464"/>
                <a:gd name="T18" fmla="*/ 517 w 606"/>
                <a:gd name="T19" fmla="*/ 200 h 464"/>
                <a:gd name="T20" fmla="*/ 537 w 606"/>
                <a:gd name="T21" fmla="*/ 189 h 464"/>
                <a:gd name="T22" fmla="*/ 503 w 606"/>
                <a:gd name="T23" fmla="*/ 166 h 464"/>
                <a:gd name="T24" fmla="*/ 546 w 606"/>
                <a:gd name="T25" fmla="*/ 159 h 464"/>
                <a:gd name="T26" fmla="*/ 523 w 606"/>
                <a:gd name="T27" fmla="*/ 150 h 464"/>
                <a:gd name="T28" fmla="*/ 512 w 606"/>
                <a:gd name="T29" fmla="*/ 145 h 464"/>
                <a:gd name="T30" fmla="*/ 561 w 606"/>
                <a:gd name="T31" fmla="*/ 86 h 464"/>
                <a:gd name="T32" fmla="*/ 606 w 606"/>
                <a:gd name="T33" fmla="*/ 59 h 464"/>
                <a:gd name="T34" fmla="*/ 555 w 606"/>
                <a:gd name="T35" fmla="*/ 55 h 464"/>
                <a:gd name="T36" fmla="*/ 516 w 606"/>
                <a:gd name="T37" fmla="*/ 61 h 464"/>
                <a:gd name="T38" fmla="*/ 502 w 606"/>
                <a:gd name="T39" fmla="*/ 62 h 464"/>
                <a:gd name="T40" fmla="*/ 489 w 606"/>
                <a:gd name="T41" fmla="*/ 50 h 464"/>
                <a:gd name="T42" fmla="*/ 469 w 606"/>
                <a:gd name="T43" fmla="*/ 51 h 464"/>
                <a:gd name="T44" fmla="*/ 410 w 606"/>
                <a:gd name="T45" fmla="*/ 50 h 464"/>
                <a:gd name="T46" fmla="*/ 509 w 606"/>
                <a:gd name="T47" fmla="*/ 32 h 464"/>
                <a:gd name="T48" fmla="*/ 471 w 606"/>
                <a:gd name="T49" fmla="*/ 16 h 464"/>
                <a:gd name="T50" fmla="*/ 441 w 606"/>
                <a:gd name="T51" fmla="*/ 12 h 464"/>
                <a:gd name="T52" fmla="*/ 337 w 606"/>
                <a:gd name="T53" fmla="*/ 19 h 464"/>
                <a:gd name="T54" fmla="*/ 270 w 606"/>
                <a:gd name="T55" fmla="*/ 30 h 464"/>
                <a:gd name="T56" fmla="*/ 263 w 606"/>
                <a:gd name="T57" fmla="*/ 46 h 464"/>
                <a:gd name="T58" fmla="*/ 220 w 606"/>
                <a:gd name="T59" fmla="*/ 36 h 464"/>
                <a:gd name="T60" fmla="*/ 207 w 606"/>
                <a:gd name="T61" fmla="*/ 44 h 464"/>
                <a:gd name="T62" fmla="*/ 192 w 606"/>
                <a:gd name="T63" fmla="*/ 56 h 464"/>
                <a:gd name="T64" fmla="*/ 184 w 606"/>
                <a:gd name="T65" fmla="*/ 39 h 464"/>
                <a:gd name="T66" fmla="*/ 131 w 606"/>
                <a:gd name="T67" fmla="*/ 50 h 464"/>
                <a:gd name="T68" fmla="*/ 103 w 606"/>
                <a:gd name="T69" fmla="*/ 68 h 464"/>
                <a:gd name="T70" fmla="*/ 70 w 606"/>
                <a:gd name="T71" fmla="*/ 92 h 464"/>
                <a:gd name="T72" fmla="*/ 55 w 606"/>
                <a:gd name="T73" fmla="*/ 116 h 464"/>
                <a:gd name="T74" fmla="*/ 0 w 606"/>
                <a:gd name="T75" fmla="*/ 134 h 464"/>
                <a:gd name="T76" fmla="*/ 38 w 606"/>
                <a:gd name="T77" fmla="*/ 150 h 464"/>
                <a:gd name="T78" fmla="*/ 31 w 606"/>
                <a:gd name="T79" fmla="*/ 167 h 464"/>
                <a:gd name="T80" fmla="*/ 74 w 606"/>
                <a:gd name="T81" fmla="*/ 177 h 464"/>
                <a:gd name="T82" fmla="*/ 159 w 606"/>
                <a:gd name="T83" fmla="*/ 212 h 464"/>
                <a:gd name="T84" fmla="*/ 172 w 606"/>
                <a:gd name="T85" fmla="*/ 267 h 464"/>
                <a:gd name="T86" fmla="*/ 194 w 606"/>
                <a:gd name="T87" fmla="*/ 269 h 464"/>
                <a:gd name="T88" fmla="*/ 212 w 606"/>
                <a:gd name="T89" fmla="*/ 286 h 464"/>
                <a:gd name="T90" fmla="*/ 179 w 606"/>
                <a:gd name="T91" fmla="*/ 304 h 464"/>
                <a:gd name="T92" fmla="*/ 199 w 606"/>
                <a:gd name="T93" fmla="*/ 297 h 464"/>
                <a:gd name="T94" fmla="*/ 205 w 606"/>
                <a:gd name="T95" fmla="*/ 321 h 464"/>
                <a:gd name="T96" fmla="*/ 195 w 606"/>
                <a:gd name="T97" fmla="*/ 356 h 464"/>
                <a:gd name="T98" fmla="*/ 210 w 606"/>
                <a:gd name="T99" fmla="*/ 398 h 464"/>
                <a:gd name="T100" fmla="*/ 244 w 606"/>
                <a:gd name="T101" fmla="*/ 445 h 464"/>
                <a:gd name="T102" fmla="*/ 300 w 606"/>
                <a:gd name="T103" fmla="*/ 447 h 464"/>
                <a:gd name="T104" fmla="*/ 320 w 606"/>
                <a:gd name="T105" fmla="*/ 398 h 464"/>
                <a:gd name="T106" fmla="*/ 345 w 606"/>
                <a:gd name="T107" fmla="*/ 363 h 464"/>
                <a:gd name="T108" fmla="*/ 393 w 606"/>
                <a:gd name="T109" fmla="*/ 347 h 464"/>
                <a:gd name="T110" fmla="*/ 460 w 606"/>
                <a:gd name="T111" fmla="*/ 320 h 464"/>
                <a:gd name="T112" fmla="*/ 485 w 606"/>
                <a:gd name="T113" fmla="*/ 29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6" h="464">
                  <a:moveTo>
                    <a:pt x="485" y="295"/>
                  </a:moveTo>
                  <a:cubicBezTo>
                    <a:pt x="480" y="291"/>
                    <a:pt x="474" y="292"/>
                    <a:pt x="468" y="290"/>
                  </a:cubicBezTo>
                  <a:cubicBezTo>
                    <a:pt x="473" y="282"/>
                    <a:pt x="477" y="271"/>
                    <a:pt x="487" y="284"/>
                  </a:cubicBezTo>
                  <a:cubicBezTo>
                    <a:pt x="493" y="291"/>
                    <a:pt x="499" y="291"/>
                    <a:pt x="506" y="290"/>
                  </a:cubicBezTo>
                  <a:cubicBezTo>
                    <a:pt x="511" y="289"/>
                    <a:pt x="510" y="284"/>
                    <a:pt x="510" y="281"/>
                  </a:cubicBezTo>
                  <a:cubicBezTo>
                    <a:pt x="511" y="273"/>
                    <a:pt x="510" y="268"/>
                    <a:pt x="501" y="265"/>
                  </a:cubicBezTo>
                  <a:cubicBezTo>
                    <a:pt x="495" y="264"/>
                    <a:pt x="489" y="259"/>
                    <a:pt x="487" y="251"/>
                  </a:cubicBezTo>
                  <a:cubicBezTo>
                    <a:pt x="492" y="252"/>
                    <a:pt x="495" y="254"/>
                    <a:pt x="498" y="254"/>
                  </a:cubicBezTo>
                  <a:cubicBezTo>
                    <a:pt x="502" y="254"/>
                    <a:pt x="508" y="256"/>
                    <a:pt x="508" y="249"/>
                  </a:cubicBezTo>
                  <a:cubicBezTo>
                    <a:pt x="508" y="243"/>
                    <a:pt x="504" y="241"/>
                    <a:pt x="499" y="242"/>
                  </a:cubicBezTo>
                  <a:cubicBezTo>
                    <a:pt x="494" y="242"/>
                    <a:pt x="489" y="242"/>
                    <a:pt x="484" y="243"/>
                  </a:cubicBezTo>
                  <a:cubicBezTo>
                    <a:pt x="481" y="243"/>
                    <a:pt x="479" y="243"/>
                    <a:pt x="478" y="241"/>
                  </a:cubicBezTo>
                  <a:cubicBezTo>
                    <a:pt x="476" y="237"/>
                    <a:pt x="480" y="237"/>
                    <a:pt x="481" y="236"/>
                  </a:cubicBezTo>
                  <a:cubicBezTo>
                    <a:pt x="485" y="230"/>
                    <a:pt x="490" y="227"/>
                    <a:pt x="495" y="232"/>
                  </a:cubicBezTo>
                  <a:cubicBezTo>
                    <a:pt x="502" y="239"/>
                    <a:pt x="510" y="235"/>
                    <a:pt x="517" y="236"/>
                  </a:cubicBezTo>
                  <a:cubicBezTo>
                    <a:pt x="519" y="236"/>
                    <a:pt x="522" y="235"/>
                    <a:pt x="522" y="232"/>
                  </a:cubicBezTo>
                  <a:cubicBezTo>
                    <a:pt x="523" y="230"/>
                    <a:pt x="523" y="226"/>
                    <a:pt x="520" y="225"/>
                  </a:cubicBezTo>
                  <a:cubicBezTo>
                    <a:pt x="517" y="223"/>
                    <a:pt x="512" y="224"/>
                    <a:pt x="512" y="219"/>
                  </a:cubicBezTo>
                  <a:cubicBezTo>
                    <a:pt x="519" y="213"/>
                    <a:pt x="530" y="223"/>
                    <a:pt x="537" y="213"/>
                  </a:cubicBezTo>
                  <a:cubicBezTo>
                    <a:pt x="529" y="209"/>
                    <a:pt x="521" y="208"/>
                    <a:pt x="517" y="200"/>
                  </a:cubicBezTo>
                  <a:cubicBezTo>
                    <a:pt x="520" y="200"/>
                    <a:pt x="522" y="200"/>
                    <a:pt x="524" y="200"/>
                  </a:cubicBezTo>
                  <a:cubicBezTo>
                    <a:pt x="531" y="200"/>
                    <a:pt x="537" y="197"/>
                    <a:pt x="537" y="189"/>
                  </a:cubicBezTo>
                  <a:cubicBezTo>
                    <a:pt x="536" y="182"/>
                    <a:pt x="533" y="176"/>
                    <a:pt x="523" y="177"/>
                  </a:cubicBezTo>
                  <a:cubicBezTo>
                    <a:pt x="515" y="178"/>
                    <a:pt x="510" y="172"/>
                    <a:pt x="503" y="166"/>
                  </a:cubicBezTo>
                  <a:cubicBezTo>
                    <a:pt x="516" y="163"/>
                    <a:pt x="527" y="164"/>
                    <a:pt x="538" y="164"/>
                  </a:cubicBezTo>
                  <a:cubicBezTo>
                    <a:pt x="541" y="164"/>
                    <a:pt x="547" y="166"/>
                    <a:pt x="546" y="159"/>
                  </a:cubicBezTo>
                  <a:cubicBezTo>
                    <a:pt x="545" y="154"/>
                    <a:pt x="541" y="152"/>
                    <a:pt x="537" y="153"/>
                  </a:cubicBezTo>
                  <a:cubicBezTo>
                    <a:pt x="531" y="155"/>
                    <a:pt x="527" y="154"/>
                    <a:pt x="523" y="150"/>
                  </a:cubicBezTo>
                  <a:cubicBezTo>
                    <a:pt x="524" y="144"/>
                    <a:pt x="531" y="148"/>
                    <a:pt x="533" y="144"/>
                  </a:cubicBezTo>
                  <a:cubicBezTo>
                    <a:pt x="525" y="138"/>
                    <a:pt x="518" y="139"/>
                    <a:pt x="512" y="145"/>
                  </a:cubicBezTo>
                  <a:cubicBezTo>
                    <a:pt x="506" y="122"/>
                    <a:pt x="533" y="121"/>
                    <a:pt x="537" y="104"/>
                  </a:cubicBezTo>
                  <a:cubicBezTo>
                    <a:pt x="551" y="105"/>
                    <a:pt x="548" y="85"/>
                    <a:pt x="561" y="86"/>
                  </a:cubicBezTo>
                  <a:cubicBezTo>
                    <a:pt x="558" y="73"/>
                    <a:pt x="569" y="77"/>
                    <a:pt x="575" y="74"/>
                  </a:cubicBezTo>
                  <a:cubicBezTo>
                    <a:pt x="585" y="68"/>
                    <a:pt x="598" y="70"/>
                    <a:pt x="606" y="59"/>
                  </a:cubicBezTo>
                  <a:cubicBezTo>
                    <a:pt x="599" y="56"/>
                    <a:pt x="592" y="51"/>
                    <a:pt x="585" y="51"/>
                  </a:cubicBezTo>
                  <a:cubicBezTo>
                    <a:pt x="575" y="50"/>
                    <a:pt x="563" y="45"/>
                    <a:pt x="555" y="55"/>
                  </a:cubicBezTo>
                  <a:cubicBezTo>
                    <a:pt x="548" y="65"/>
                    <a:pt x="540" y="63"/>
                    <a:pt x="531" y="59"/>
                  </a:cubicBezTo>
                  <a:cubicBezTo>
                    <a:pt x="525" y="55"/>
                    <a:pt x="522" y="57"/>
                    <a:pt x="516" y="61"/>
                  </a:cubicBezTo>
                  <a:cubicBezTo>
                    <a:pt x="509" y="67"/>
                    <a:pt x="499" y="72"/>
                    <a:pt x="491" y="77"/>
                  </a:cubicBezTo>
                  <a:cubicBezTo>
                    <a:pt x="494" y="71"/>
                    <a:pt x="499" y="67"/>
                    <a:pt x="502" y="62"/>
                  </a:cubicBezTo>
                  <a:cubicBezTo>
                    <a:pt x="504" y="58"/>
                    <a:pt x="511" y="53"/>
                    <a:pt x="505" y="48"/>
                  </a:cubicBezTo>
                  <a:cubicBezTo>
                    <a:pt x="500" y="44"/>
                    <a:pt x="495" y="45"/>
                    <a:pt x="489" y="50"/>
                  </a:cubicBezTo>
                  <a:cubicBezTo>
                    <a:pt x="480" y="57"/>
                    <a:pt x="470" y="62"/>
                    <a:pt x="458" y="62"/>
                  </a:cubicBezTo>
                  <a:cubicBezTo>
                    <a:pt x="459" y="53"/>
                    <a:pt x="469" y="59"/>
                    <a:pt x="469" y="51"/>
                  </a:cubicBezTo>
                  <a:cubicBezTo>
                    <a:pt x="446" y="48"/>
                    <a:pt x="424" y="50"/>
                    <a:pt x="401" y="56"/>
                  </a:cubicBezTo>
                  <a:cubicBezTo>
                    <a:pt x="404" y="52"/>
                    <a:pt x="407" y="51"/>
                    <a:pt x="410" y="50"/>
                  </a:cubicBezTo>
                  <a:cubicBezTo>
                    <a:pt x="439" y="39"/>
                    <a:pt x="470" y="49"/>
                    <a:pt x="499" y="38"/>
                  </a:cubicBezTo>
                  <a:cubicBezTo>
                    <a:pt x="503" y="37"/>
                    <a:pt x="509" y="37"/>
                    <a:pt x="509" y="32"/>
                  </a:cubicBezTo>
                  <a:cubicBezTo>
                    <a:pt x="509" y="27"/>
                    <a:pt x="504" y="26"/>
                    <a:pt x="500" y="26"/>
                  </a:cubicBezTo>
                  <a:cubicBezTo>
                    <a:pt x="488" y="28"/>
                    <a:pt x="479" y="24"/>
                    <a:pt x="471" y="16"/>
                  </a:cubicBezTo>
                  <a:cubicBezTo>
                    <a:pt x="467" y="13"/>
                    <a:pt x="462" y="14"/>
                    <a:pt x="457" y="14"/>
                  </a:cubicBezTo>
                  <a:cubicBezTo>
                    <a:pt x="451" y="13"/>
                    <a:pt x="446" y="13"/>
                    <a:pt x="441" y="12"/>
                  </a:cubicBezTo>
                  <a:cubicBezTo>
                    <a:pt x="408" y="7"/>
                    <a:pt x="375" y="0"/>
                    <a:pt x="344" y="19"/>
                  </a:cubicBezTo>
                  <a:cubicBezTo>
                    <a:pt x="341" y="20"/>
                    <a:pt x="339" y="19"/>
                    <a:pt x="337" y="19"/>
                  </a:cubicBezTo>
                  <a:cubicBezTo>
                    <a:pt x="312" y="13"/>
                    <a:pt x="289" y="21"/>
                    <a:pt x="265" y="21"/>
                  </a:cubicBezTo>
                  <a:cubicBezTo>
                    <a:pt x="264" y="27"/>
                    <a:pt x="271" y="26"/>
                    <a:pt x="270" y="30"/>
                  </a:cubicBezTo>
                  <a:cubicBezTo>
                    <a:pt x="266" y="35"/>
                    <a:pt x="259" y="29"/>
                    <a:pt x="255" y="35"/>
                  </a:cubicBezTo>
                  <a:cubicBezTo>
                    <a:pt x="257" y="39"/>
                    <a:pt x="264" y="39"/>
                    <a:pt x="263" y="46"/>
                  </a:cubicBezTo>
                  <a:cubicBezTo>
                    <a:pt x="253" y="46"/>
                    <a:pt x="245" y="41"/>
                    <a:pt x="236" y="37"/>
                  </a:cubicBezTo>
                  <a:cubicBezTo>
                    <a:pt x="231" y="34"/>
                    <a:pt x="224" y="32"/>
                    <a:pt x="220" y="36"/>
                  </a:cubicBezTo>
                  <a:cubicBezTo>
                    <a:pt x="215" y="43"/>
                    <a:pt x="227" y="42"/>
                    <a:pt x="228" y="48"/>
                  </a:cubicBezTo>
                  <a:cubicBezTo>
                    <a:pt x="219" y="54"/>
                    <a:pt x="213" y="48"/>
                    <a:pt x="207" y="44"/>
                  </a:cubicBezTo>
                  <a:cubicBezTo>
                    <a:pt x="200" y="38"/>
                    <a:pt x="195" y="34"/>
                    <a:pt x="198" y="48"/>
                  </a:cubicBezTo>
                  <a:cubicBezTo>
                    <a:pt x="198" y="53"/>
                    <a:pt x="196" y="56"/>
                    <a:pt x="192" y="56"/>
                  </a:cubicBezTo>
                  <a:cubicBezTo>
                    <a:pt x="188" y="56"/>
                    <a:pt x="189" y="51"/>
                    <a:pt x="189" y="49"/>
                  </a:cubicBezTo>
                  <a:cubicBezTo>
                    <a:pt x="189" y="45"/>
                    <a:pt x="186" y="39"/>
                    <a:pt x="184" y="39"/>
                  </a:cubicBezTo>
                  <a:cubicBezTo>
                    <a:pt x="170" y="40"/>
                    <a:pt x="151" y="39"/>
                    <a:pt x="143" y="47"/>
                  </a:cubicBezTo>
                  <a:cubicBezTo>
                    <a:pt x="137" y="53"/>
                    <a:pt x="134" y="49"/>
                    <a:pt x="131" y="50"/>
                  </a:cubicBezTo>
                  <a:cubicBezTo>
                    <a:pt x="125" y="52"/>
                    <a:pt x="113" y="43"/>
                    <a:pt x="115" y="57"/>
                  </a:cubicBezTo>
                  <a:cubicBezTo>
                    <a:pt x="116" y="68"/>
                    <a:pt x="111" y="69"/>
                    <a:pt x="103" y="68"/>
                  </a:cubicBezTo>
                  <a:cubicBezTo>
                    <a:pt x="82" y="66"/>
                    <a:pt x="67" y="77"/>
                    <a:pt x="52" y="90"/>
                  </a:cubicBezTo>
                  <a:cubicBezTo>
                    <a:pt x="58" y="92"/>
                    <a:pt x="64" y="92"/>
                    <a:pt x="70" y="92"/>
                  </a:cubicBezTo>
                  <a:cubicBezTo>
                    <a:pt x="76" y="93"/>
                    <a:pt x="79" y="97"/>
                    <a:pt x="76" y="102"/>
                  </a:cubicBezTo>
                  <a:cubicBezTo>
                    <a:pt x="71" y="109"/>
                    <a:pt x="65" y="117"/>
                    <a:pt x="55" y="116"/>
                  </a:cubicBezTo>
                  <a:cubicBezTo>
                    <a:pt x="37" y="115"/>
                    <a:pt x="21" y="126"/>
                    <a:pt x="4" y="128"/>
                  </a:cubicBezTo>
                  <a:cubicBezTo>
                    <a:pt x="1" y="129"/>
                    <a:pt x="0" y="131"/>
                    <a:pt x="0" y="134"/>
                  </a:cubicBezTo>
                  <a:cubicBezTo>
                    <a:pt x="0" y="136"/>
                    <a:pt x="0" y="140"/>
                    <a:pt x="3" y="140"/>
                  </a:cubicBezTo>
                  <a:cubicBezTo>
                    <a:pt x="16" y="139"/>
                    <a:pt x="25" y="152"/>
                    <a:pt x="38" y="150"/>
                  </a:cubicBezTo>
                  <a:cubicBezTo>
                    <a:pt x="33" y="161"/>
                    <a:pt x="23" y="156"/>
                    <a:pt x="16" y="159"/>
                  </a:cubicBezTo>
                  <a:cubicBezTo>
                    <a:pt x="18" y="168"/>
                    <a:pt x="31" y="160"/>
                    <a:pt x="31" y="167"/>
                  </a:cubicBezTo>
                  <a:cubicBezTo>
                    <a:pt x="30" y="174"/>
                    <a:pt x="34" y="174"/>
                    <a:pt x="37" y="177"/>
                  </a:cubicBezTo>
                  <a:cubicBezTo>
                    <a:pt x="50" y="190"/>
                    <a:pt x="63" y="178"/>
                    <a:pt x="74" y="177"/>
                  </a:cubicBezTo>
                  <a:cubicBezTo>
                    <a:pt x="97" y="174"/>
                    <a:pt x="117" y="178"/>
                    <a:pt x="135" y="189"/>
                  </a:cubicBezTo>
                  <a:cubicBezTo>
                    <a:pt x="144" y="194"/>
                    <a:pt x="155" y="203"/>
                    <a:pt x="159" y="212"/>
                  </a:cubicBezTo>
                  <a:cubicBezTo>
                    <a:pt x="164" y="226"/>
                    <a:pt x="183" y="238"/>
                    <a:pt x="171" y="258"/>
                  </a:cubicBezTo>
                  <a:cubicBezTo>
                    <a:pt x="170" y="260"/>
                    <a:pt x="171" y="265"/>
                    <a:pt x="172" y="267"/>
                  </a:cubicBezTo>
                  <a:cubicBezTo>
                    <a:pt x="175" y="271"/>
                    <a:pt x="180" y="270"/>
                    <a:pt x="183" y="267"/>
                  </a:cubicBezTo>
                  <a:cubicBezTo>
                    <a:pt x="188" y="264"/>
                    <a:pt x="193" y="262"/>
                    <a:pt x="194" y="269"/>
                  </a:cubicBezTo>
                  <a:cubicBezTo>
                    <a:pt x="195" y="277"/>
                    <a:pt x="199" y="278"/>
                    <a:pt x="205" y="278"/>
                  </a:cubicBezTo>
                  <a:cubicBezTo>
                    <a:pt x="210" y="278"/>
                    <a:pt x="211" y="282"/>
                    <a:pt x="212" y="286"/>
                  </a:cubicBezTo>
                  <a:cubicBezTo>
                    <a:pt x="202" y="287"/>
                    <a:pt x="191" y="277"/>
                    <a:pt x="184" y="292"/>
                  </a:cubicBezTo>
                  <a:cubicBezTo>
                    <a:pt x="183" y="296"/>
                    <a:pt x="174" y="298"/>
                    <a:pt x="179" y="304"/>
                  </a:cubicBezTo>
                  <a:cubicBezTo>
                    <a:pt x="184" y="310"/>
                    <a:pt x="192" y="313"/>
                    <a:pt x="200" y="310"/>
                  </a:cubicBezTo>
                  <a:cubicBezTo>
                    <a:pt x="209" y="306"/>
                    <a:pt x="200" y="301"/>
                    <a:pt x="199" y="297"/>
                  </a:cubicBezTo>
                  <a:cubicBezTo>
                    <a:pt x="213" y="296"/>
                    <a:pt x="217" y="298"/>
                    <a:pt x="217" y="306"/>
                  </a:cubicBezTo>
                  <a:cubicBezTo>
                    <a:pt x="218" y="314"/>
                    <a:pt x="216" y="320"/>
                    <a:pt x="205" y="321"/>
                  </a:cubicBezTo>
                  <a:cubicBezTo>
                    <a:pt x="192" y="322"/>
                    <a:pt x="188" y="340"/>
                    <a:pt x="196" y="351"/>
                  </a:cubicBezTo>
                  <a:cubicBezTo>
                    <a:pt x="199" y="354"/>
                    <a:pt x="197" y="355"/>
                    <a:pt x="195" y="356"/>
                  </a:cubicBezTo>
                  <a:cubicBezTo>
                    <a:pt x="191" y="358"/>
                    <a:pt x="191" y="364"/>
                    <a:pt x="192" y="365"/>
                  </a:cubicBezTo>
                  <a:cubicBezTo>
                    <a:pt x="206" y="371"/>
                    <a:pt x="202" y="388"/>
                    <a:pt x="210" y="398"/>
                  </a:cubicBezTo>
                  <a:cubicBezTo>
                    <a:pt x="216" y="406"/>
                    <a:pt x="224" y="414"/>
                    <a:pt x="227" y="426"/>
                  </a:cubicBezTo>
                  <a:cubicBezTo>
                    <a:pt x="228" y="434"/>
                    <a:pt x="237" y="443"/>
                    <a:pt x="244" y="445"/>
                  </a:cubicBezTo>
                  <a:cubicBezTo>
                    <a:pt x="256" y="448"/>
                    <a:pt x="267" y="454"/>
                    <a:pt x="278" y="458"/>
                  </a:cubicBezTo>
                  <a:cubicBezTo>
                    <a:pt x="292" y="464"/>
                    <a:pt x="296" y="461"/>
                    <a:pt x="300" y="447"/>
                  </a:cubicBezTo>
                  <a:cubicBezTo>
                    <a:pt x="304" y="434"/>
                    <a:pt x="299" y="418"/>
                    <a:pt x="315" y="409"/>
                  </a:cubicBezTo>
                  <a:cubicBezTo>
                    <a:pt x="318" y="407"/>
                    <a:pt x="318" y="402"/>
                    <a:pt x="320" y="398"/>
                  </a:cubicBezTo>
                  <a:cubicBezTo>
                    <a:pt x="321" y="390"/>
                    <a:pt x="320" y="381"/>
                    <a:pt x="328" y="376"/>
                  </a:cubicBezTo>
                  <a:cubicBezTo>
                    <a:pt x="334" y="371"/>
                    <a:pt x="344" y="374"/>
                    <a:pt x="345" y="363"/>
                  </a:cubicBezTo>
                  <a:cubicBezTo>
                    <a:pt x="346" y="363"/>
                    <a:pt x="348" y="362"/>
                    <a:pt x="349" y="363"/>
                  </a:cubicBezTo>
                  <a:cubicBezTo>
                    <a:pt x="371" y="369"/>
                    <a:pt x="381" y="365"/>
                    <a:pt x="393" y="347"/>
                  </a:cubicBezTo>
                  <a:cubicBezTo>
                    <a:pt x="398" y="340"/>
                    <a:pt x="403" y="331"/>
                    <a:pt x="409" y="330"/>
                  </a:cubicBezTo>
                  <a:cubicBezTo>
                    <a:pt x="426" y="327"/>
                    <a:pt x="444" y="326"/>
                    <a:pt x="460" y="320"/>
                  </a:cubicBezTo>
                  <a:cubicBezTo>
                    <a:pt x="475" y="314"/>
                    <a:pt x="490" y="308"/>
                    <a:pt x="506" y="297"/>
                  </a:cubicBezTo>
                  <a:cubicBezTo>
                    <a:pt x="497" y="296"/>
                    <a:pt x="489" y="298"/>
                    <a:pt x="485" y="29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3EBA271-CA3A-588E-5089-8BDB2772D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6793" y="5124111"/>
              <a:ext cx="1067160" cy="810387"/>
            </a:xfrm>
            <a:custGeom>
              <a:avLst/>
              <a:gdLst>
                <a:gd name="T0" fmla="*/ 359 w 406"/>
                <a:gd name="T1" fmla="*/ 107 h 308"/>
                <a:gd name="T2" fmla="*/ 342 w 406"/>
                <a:gd name="T3" fmla="*/ 91 h 308"/>
                <a:gd name="T4" fmla="*/ 333 w 406"/>
                <a:gd name="T5" fmla="*/ 83 h 308"/>
                <a:gd name="T6" fmla="*/ 321 w 406"/>
                <a:gd name="T7" fmla="*/ 46 h 308"/>
                <a:gd name="T8" fmla="*/ 316 w 406"/>
                <a:gd name="T9" fmla="*/ 39 h 308"/>
                <a:gd name="T10" fmla="*/ 303 w 406"/>
                <a:gd name="T11" fmla="*/ 21 h 308"/>
                <a:gd name="T12" fmla="*/ 294 w 406"/>
                <a:gd name="T13" fmla="*/ 0 h 308"/>
                <a:gd name="T14" fmla="*/ 285 w 406"/>
                <a:gd name="T15" fmla="*/ 42 h 308"/>
                <a:gd name="T16" fmla="*/ 278 w 406"/>
                <a:gd name="T17" fmla="*/ 65 h 308"/>
                <a:gd name="T18" fmla="*/ 263 w 406"/>
                <a:gd name="T19" fmla="*/ 68 h 308"/>
                <a:gd name="T20" fmla="*/ 251 w 406"/>
                <a:gd name="T21" fmla="*/ 61 h 308"/>
                <a:gd name="T22" fmla="*/ 236 w 406"/>
                <a:gd name="T23" fmla="*/ 18 h 308"/>
                <a:gd name="T24" fmla="*/ 236 w 406"/>
                <a:gd name="T25" fmla="*/ 15 h 308"/>
                <a:gd name="T26" fmla="*/ 210 w 406"/>
                <a:gd name="T27" fmla="*/ 13 h 308"/>
                <a:gd name="T28" fmla="*/ 166 w 406"/>
                <a:gd name="T29" fmla="*/ 33 h 308"/>
                <a:gd name="T30" fmla="*/ 146 w 406"/>
                <a:gd name="T31" fmla="*/ 37 h 308"/>
                <a:gd name="T32" fmla="*/ 132 w 406"/>
                <a:gd name="T33" fmla="*/ 33 h 308"/>
                <a:gd name="T34" fmla="*/ 112 w 406"/>
                <a:gd name="T35" fmla="*/ 51 h 308"/>
                <a:gd name="T36" fmla="*/ 94 w 406"/>
                <a:gd name="T37" fmla="*/ 62 h 308"/>
                <a:gd name="T38" fmla="*/ 90 w 406"/>
                <a:gd name="T39" fmla="*/ 79 h 308"/>
                <a:gd name="T40" fmla="*/ 36 w 406"/>
                <a:gd name="T41" fmla="*/ 104 h 308"/>
                <a:gd name="T42" fmla="*/ 5 w 406"/>
                <a:gd name="T43" fmla="*/ 132 h 308"/>
                <a:gd name="T44" fmla="*/ 7 w 406"/>
                <a:gd name="T45" fmla="*/ 158 h 308"/>
                <a:gd name="T46" fmla="*/ 10 w 406"/>
                <a:gd name="T47" fmla="*/ 182 h 308"/>
                <a:gd name="T48" fmla="*/ 19 w 406"/>
                <a:gd name="T49" fmla="*/ 245 h 308"/>
                <a:gd name="T50" fmla="*/ 22 w 406"/>
                <a:gd name="T51" fmla="*/ 251 h 308"/>
                <a:gd name="T52" fmla="*/ 51 w 406"/>
                <a:gd name="T53" fmla="*/ 257 h 308"/>
                <a:gd name="T54" fmla="*/ 75 w 406"/>
                <a:gd name="T55" fmla="*/ 247 h 308"/>
                <a:gd name="T56" fmla="*/ 118 w 406"/>
                <a:gd name="T57" fmla="*/ 234 h 308"/>
                <a:gd name="T58" fmla="*/ 164 w 406"/>
                <a:gd name="T59" fmla="*/ 222 h 308"/>
                <a:gd name="T60" fmla="*/ 205 w 406"/>
                <a:gd name="T61" fmla="*/ 228 h 308"/>
                <a:gd name="T62" fmla="*/ 211 w 406"/>
                <a:gd name="T63" fmla="*/ 233 h 308"/>
                <a:gd name="T64" fmla="*/ 244 w 406"/>
                <a:gd name="T65" fmla="*/ 243 h 308"/>
                <a:gd name="T66" fmla="*/ 241 w 406"/>
                <a:gd name="T67" fmla="*/ 259 h 308"/>
                <a:gd name="T68" fmla="*/ 252 w 406"/>
                <a:gd name="T69" fmla="*/ 263 h 308"/>
                <a:gd name="T70" fmla="*/ 258 w 406"/>
                <a:gd name="T71" fmla="*/ 266 h 308"/>
                <a:gd name="T72" fmla="*/ 267 w 406"/>
                <a:gd name="T73" fmla="*/ 277 h 308"/>
                <a:gd name="T74" fmla="*/ 308 w 406"/>
                <a:gd name="T75" fmla="*/ 301 h 308"/>
                <a:gd name="T76" fmla="*/ 329 w 406"/>
                <a:gd name="T77" fmla="*/ 303 h 308"/>
                <a:gd name="T78" fmla="*/ 334 w 406"/>
                <a:gd name="T79" fmla="*/ 303 h 308"/>
                <a:gd name="T80" fmla="*/ 367 w 406"/>
                <a:gd name="T81" fmla="*/ 289 h 308"/>
                <a:gd name="T82" fmla="*/ 369 w 406"/>
                <a:gd name="T83" fmla="*/ 283 h 308"/>
                <a:gd name="T84" fmla="*/ 387 w 406"/>
                <a:gd name="T85" fmla="*/ 238 h 308"/>
                <a:gd name="T86" fmla="*/ 405 w 406"/>
                <a:gd name="T87" fmla="*/ 186 h 308"/>
                <a:gd name="T88" fmla="*/ 388 w 406"/>
                <a:gd name="T89" fmla="*/ 142 h 308"/>
                <a:gd name="T90" fmla="*/ 359 w 406"/>
                <a:gd name="T91" fmla="*/ 10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6" h="308">
                  <a:moveTo>
                    <a:pt x="359" y="107"/>
                  </a:moveTo>
                  <a:cubicBezTo>
                    <a:pt x="355" y="100"/>
                    <a:pt x="350" y="94"/>
                    <a:pt x="342" y="91"/>
                  </a:cubicBezTo>
                  <a:cubicBezTo>
                    <a:pt x="338" y="90"/>
                    <a:pt x="334" y="89"/>
                    <a:pt x="333" y="83"/>
                  </a:cubicBezTo>
                  <a:cubicBezTo>
                    <a:pt x="330" y="71"/>
                    <a:pt x="325" y="58"/>
                    <a:pt x="321" y="46"/>
                  </a:cubicBezTo>
                  <a:cubicBezTo>
                    <a:pt x="320" y="42"/>
                    <a:pt x="319" y="39"/>
                    <a:pt x="316" y="39"/>
                  </a:cubicBezTo>
                  <a:cubicBezTo>
                    <a:pt x="301" y="40"/>
                    <a:pt x="303" y="30"/>
                    <a:pt x="303" y="21"/>
                  </a:cubicBezTo>
                  <a:cubicBezTo>
                    <a:pt x="303" y="13"/>
                    <a:pt x="297" y="8"/>
                    <a:pt x="294" y="0"/>
                  </a:cubicBezTo>
                  <a:cubicBezTo>
                    <a:pt x="284" y="14"/>
                    <a:pt x="284" y="28"/>
                    <a:pt x="285" y="42"/>
                  </a:cubicBezTo>
                  <a:cubicBezTo>
                    <a:pt x="286" y="51"/>
                    <a:pt x="283" y="58"/>
                    <a:pt x="278" y="65"/>
                  </a:cubicBezTo>
                  <a:cubicBezTo>
                    <a:pt x="274" y="72"/>
                    <a:pt x="268" y="73"/>
                    <a:pt x="263" y="68"/>
                  </a:cubicBezTo>
                  <a:cubicBezTo>
                    <a:pt x="260" y="64"/>
                    <a:pt x="255" y="63"/>
                    <a:pt x="251" y="61"/>
                  </a:cubicBezTo>
                  <a:cubicBezTo>
                    <a:pt x="226" y="51"/>
                    <a:pt x="223" y="42"/>
                    <a:pt x="236" y="18"/>
                  </a:cubicBezTo>
                  <a:cubicBezTo>
                    <a:pt x="237" y="18"/>
                    <a:pt x="236" y="16"/>
                    <a:pt x="236" y="15"/>
                  </a:cubicBezTo>
                  <a:cubicBezTo>
                    <a:pt x="228" y="13"/>
                    <a:pt x="219" y="16"/>
                    <a:pt x="210" y="13"/>
                  </a:cubicBezTo>
                  <a:cubicBezTo>
                    <a:pt x="192" y="6"/>
                    <a:pt x="172" y="16"/>
                    <a:pt x="166" y="33"/>
                  </a:cubicBezTo>
                  <a:cubicBezTo>
                    <a:pt x="161" y="46"/>
                    <a:pt x="155" y="48"/>
                    <a:pt x="146" y="37"/>
                  </a:cubicBezTo>
                  <a:cubicBezTo>
                    <a:pt x="141" y="32"/>
                    <a:pt x="137" y="29"/>
                    <a:pt x="132" y="33"/>
                  </a:cubicBezTo>
                  <a:cubicBezTo>
                    <a:pt x="126" y="39"/>
                    <a:pt x="118" y="44"/>
                    <a:pt x="112" y="51"/>
                  </a:cubicBezTo>
                  <a:cubicBezTo>
                    <a:pt x="108" y="55"/>
                    <a:pt x="110" y="76"/>
                    <a:pt x="94" y="62"/>
                  </a:cubicBezTo>
                  <a:cubicBezTo>
                    <a:pt x="91" y="68"/>
                    <a:pt x="95" y="74"/>
                    <a:pt x="90" y="79"/>
                  </a:cubicBezTo>
                  <a:cubicBezTo>
                    <a:pt x="75" y="94"/>
                    <a:pt x="56" y="99"/>
                    <a:pt x="36" y="104"/>
                  </a:cubicBezTo>
                  <a:cubicBezTo>
                    <a:pt x="22" y="107"/>
                    <a:pt x="11" y="118"/>
                    <a:pt x="5" y="132"/>
                  </a:cubicBezTo>
                  <a:cubicBezTo>
                    <a:pt x="0" y="143"/>
                    <a:pt x="11" y="151"/>
                    <a:pt x="7" y="158"/>
                  </a:cubicBezTo>
                  <a:cubicBezTo>
                    <a:pt x="1" y="168"/>
                    <a:pt x="8" y="174"/>
                    <a:pt x="10" y="182"/>
                  </a:cubicBezTo>
                  <a:cubicBezTo>
                    <a:pt x="16" y="202"/>
                    <a:pt x="36" y="221"/>
                    <a:pt x="19" y="245"/>
                  </a:cubicBezTo>
                  <a:cubicBezTo>
                    <a:pt x="17" y="247"/>
                    <a:pt x="20" y="250"/>
                    <a:pt x="22" y="251"/>
                  </a:cubicBezTo>
                  <a:cubicBezTo>
                    <a:pt x="30" y="260"/>
                    <a:pt x="40" y="263"/>
                    <a:pt x="51" y="257"/>
                  </a:cubicBezTo>
                  <a:cubicBezTo>
                    <a:pt x="59" y="253"/>
                    <a:pt x="67" y="245"/>
                    <a:pt x="75" y="247"/>
                  </a:cubicBezTo>
                  <a:cubicBezTo>
                    <a:pt x="92" y="250"/>
                    <a:pt x="105" y="243"/>
                    <a:pt x="118" y="234"/>
                  </a:cubicBezTo>
                  <a:cubicBezTo>
                    <a:pt x="132" y="225"/>
                    <a:pt x="149" y="229"/>
                    <a:pt x="164" y="222"/>
                  </a:cubicBezTo>
                  <a:cubicBezTo>
                    <a:pt x="178" y="215"/>
                    <a:pt x="192" y="224"/>
                    <a:pt x="205" y="228"/>
                  </a:cubicBezTo>
                  <a:cubicBezTo>
                    <a:pt x="207" y="229"/>
                    <a:pt x="209" y="230"/>
                    <a:pt x="211" y="233"/>
                  </a:cubicBezTo>
                  <a:cubicBezTo>
                    <a:pt x="223" y="257"/>
                    <a:pt x="223" y="257"/>
                    <a:pt x="244" y="243"/>
                  </a:cubicBezTo>
                  <a:cubicBezTo>
                    <a:pt x="246" y="249"/>
                    <a:pt x="242" y="254"/>
                    <a:pt x="241" y="259"/>
                  </a:cubicBezTo>
                  <a:cubicBezTo>
                    <a:pt x="245" y="262"/>
                    <a:pt x="256" y="243"/>
                    <a:pt x="252" y="263"/>
                  </a:cubicBezTo>
                  <a:cubicBezTo>
                    <a:pt x="252" y="267"/>
                    <a:pt x="256" y="265"/>
                    <a:pt x="258" y="266"/>
                  </a:cubicBezTo>
                  <a:cubicBezTo>
                    <a:pt x="263" y="268"/>
                    <a:pt x="266" y="272"/>
                    <a:pt x="267" y="277"/>
                  </a:cubicBezTo>
                  <a:cubicBezTo>
                    <a:pt x="269" y="290"/>
                    <a:pt x="297" y="308"/>
                    <a:pt x="308" y="301"/>
                  </a:cubicBezTo>
                  <a:cubicBezTo>
                    <a:pt x="317" y="295"/>
                    <a:pt x="322" y="297"/>
                    <a:pt x="329" y="303"/>
                  </a:cubicBezTo>
                  <a:cubicBezTo>
                    <a:pt x="331" y="305"/>
                    <a:pt x="332" y="304"/>
                    <a:pt x="334" y="303"/>
                  </a:cubicBezTo>
                  <a:cubicBezTo>
                    <a:pt x="345" y="298"/>
                    <a:pt x="354" y="288"/>
                    <a:pt x="367" y="289"/>
                  </a:cubicBezTo>
                  <a:cubicBezTo>
                    <a:pt x="368" y="289"/>
                    <a:pt x="369" y="285"/>
                    <a:pt x="369" y="283"/>
                  </a:cubicBezTo>
                  <a:cubicBezTo>
                    <a:pt x="371" y="266"/>
                    <a:pt x="378" y="251"/>
                    <a:pt x="387" y="238"/>
                  </a:cubicBezTo>
                  <a:cubicBezTo>
                    <a:pt x="399" y="222"/>
                    <a:pt x="403" y="205"/>
                    <a:pt x="405" y="186"/>
                  </a:cubicBezTo>
                  <a:cubicBezTo>
                    <a:pt x="406" y="170"/>
                    <a:pt x="400" y="152"/>
                    <a:pt x="388" y="142"/>
                  </a:cubicBezTo>
                  <a:cubicBezTo>
                    <a:pt x="377" y="131"/>
                    <a:pt x="367" y="120"/>
                    <a:pt x="359" y="10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D07D45C-386B-92BF-8268-F50FC97B8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650" y="1855845"/>
              <a:ext cx="771797" cy="439332"/>
            </a:xfrm>
            <a:custGeom>
              <a:avLst/>
              <a:gdLst>
                <a:gd name="T0" fmla="*/ 69 w 294"/>
                <a:gd name="T1" fmla="*/ 108 h 167"/>
                <a:gd name="T2" fmla="*/ 41 w 294"/>
                <a:gd name="T3" fmla="*/ 107 h 167"/>
                <a:gd name="T4" fmla="*/ 32 w 294"/>
                <a:gd name="T5" fmla="*/ 118 h 167"/>
                <a:gd name="T6" fmla="*/ 44 w 294"/>
                <a:gd name="T7" fmla="*/ 121 h 167"/>
                <a:gd name="T8" fmla="*/ 54 w 294"/>
                <a:gd name="T9" fmla="*/ 119 h 167"/>
                <a:gd name="T10" fmla="*/ 55 w 294"/>
                <a:gd name="T11" fmla="*/ 130 h 167"/>
                <a:gd name="T12" fmla="*/ 59 w 294"/>
                <a:gd name="T13" fmla="*/ 139 h 167"/>
                <a:gd name="T14" fmla="*/ 50 w 294"/>
                <a:gd name="T15" fmla="*/ 134 h 167"/>
                <a:gd name="T16" fmla="*/ 43 w 294"/>
                <a:gd name="T17" fmla="*/ 129 h 167"/>
                <a:gd name="T18" fmla="*/ 27 w 294"/>
                <a:gd name="T19" fmla="*/ 130 h 167"/>
                <a:gd name="T20" fmla="*/ 33 w 294"/>
                <a:gd name="T21" fmla="*/ 142 h 167"/>
                <a:gd name="T22" fmla="*/ 9 w 294"/>
                <a:gd name="T23" fmla="*/ 153 h 167"/>
                <a:gd name="T24" fmla="*/ 42 w 294"/>
                <a:gd name="T25" fmla="*/ 156 h 167"/>
                <a:gd name="T26" fmla="*/ 63 w 294"/>
                <a:gd name="T27" fmla="*/ 156 h 167"/>
                <a:gd name="T28" fmla="*/ 87 w 294"/>
                <a:gd name="T29" fmla="*/ 155 h 167"/>
                <a:gd name="T30" fmla="*/ 125 w 294"/>
                <a:gd name="T31" fmla="*/ 154 h 167"/>
                <a:gd name="T32" fmla="*/ 127 w 294"/>
                <a:gd name="T33" fmla="*/ 149 h 167"/>
                <a:gd name="T34" fmla="*/ 122 w 294"/>
                <a:gd name="T35" fmla="*/ 146 h 167"/>
                <a:gd name="T36" fmla="*/ 85 w 294"/>
                <a:gd name="T37" fmla="*/ 142 h 167"/>
                <a:gd name="T38" fmla="*/ 103 w 294"/>
                <a:gd name="T39" fmla="*/ 136 h 167"/>
                <a:gd name="T40" fmla="*/ 149 w 294"/>
                <a:gd name="T41" fmla="*/ 119 h 167"/>
                <a:gd name="T42" fmla="*/ 158 w 294"/>
                <a:gd name="T43" fmla="*/ 110 h 167"/>
                <a:gd name="T44" fmla="*/ 152 w 294"/>
                <a:gd name="T45" fmla="*/ 100 h 167"/>
                <a:gd name="T46" fmla="*/ 133 w 294"/>
                <a:gd name="T47" fmla="*/ 96 h 167"/>
                <a:gd name="T48" fmla="*/ 262 w 294"/>
                <a:gd name="T49" fmla="*/ 47 h 167"/>
                <a:gd name="T50" fmla="*/ 234 w 294"/>
                <a:gd name="T51" fmla="*/ 41 h 167"/>
                <a:gd name="T52" fmla="*/ 294 w 294"/>
                <a:gd name="T53" fmla="*/ 22 h 167"/>
                <a:gd name="T54" fmla="*/ 273 w 294"/>
                <a:gd name="T55" fmla="*/ 15 h 167"/>
                <a:gd name="T56" fmla="*/ 261 w 294"/>
                <a:gd name="T57" fmla="*/ 10 h 167"/>
                <a:gd name="T58" fmla="*/ 229 w 294"/>
                <a:gd name="T59" fmla="*/ 6 h 167"/>
                <a:gd name="T60" fmla="*/ 201 w 294"/>
                <a:gd name="T61" fmla="*/ 4 h 167"/>
                <a:gd name="T62" fmla="*/ 169 w 294"/>
                <a:gd name="T63" fmla="*/ 10 h 167"/>
                <a:gd name="T64" fmla="*/ 131 w 294"/>
                <a:gd name="T65" fmla="*/ 10 h 167"/>
                <a:gd name="T66" fmla="*/ 124 w 294"/>
                <a:gd name="T67" fmla="*/ 10 h 167"/>
                <a:gd name="T68" fmla="*/ 98 w 294"/>
                <a:gd name="T69" fmla="*/ 13 h 167"/>
                <a:gd name="T70" fmla="*/ 63 w 294"/>
                <a:gd name="T71" fmla="*/ 21 h 167"/>
                <a:gd name="T72" fmla="*/ 42 w 294"/>
                <a:gd name="T73" fmla="*/ 29 h 167"/>
                <a:gd name="T74" fmla="*/ 31 w 294"/>
                <a:gd name="T75" fmla="*/ 30 h 167"/>
                <a:gd name="T76" fmla="*/ 6 w 294"/>
                <a:gd name="T77" fmla="*/ 36 h 167"/>
                <a:gd name="T78" fmla="*/ 6 w 294"/>
                <a:gd name="T79" fmla="*/ 49 h 167"/>
                <a:gd name="T80" fmla="*/ 27 w 294"/>
                <a:gd name="T81" fmla="*/ 63 h 167"/>
                <a:gd name="T82" fmla="*/ 51 w 294"/>
                <a:gd name="T83" fmla="*/ 70 h 167"/>
                <a:gd name="T84" fmla="*/ 46 w 294"/>
                <a:gd name="T85" fmla="*/ 88 h 167"/>
                <a:gd name="T86" fmla="*/ 69 w 294"/>
                <a:gd name="T87" fmla="*/ 10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4" h="167">
                  <a:moveTo>
                    <a:pt x="69" y="108"/>
                  </a:moveTo>
                  <a:cubicBezTo>
                    <a:pt x="59" y="105"/>
                    <a:pt x="50" y="105"/>
                    <a:pt x="41" y="107"/>
                  </a:cubicBezTo>
                  <a:cubicBezTo>
                    <a:pt x="37" y="108"/>
                    <a:pt x="29" y="111"/>
                    <a:pt x="32" y="118"/>
                  </a:cubicBezTo>
                  <a:cubicBezTo>
                    <a:pt x="34" y="125"/>
                    <a:pt x="40" y="122"/>
                    <a:pt x="44" y="121"/>
                  </a:cubicBezTo>
                  <a:cubicBezTo>
                    <a:pt x="48" y="120"/>
                    <a:pt x="50" y="117"/>
                    <a:pt x="54" y="119"/>
                  </a:cubicBezTo>
                  <a:cubicBezTo>
                    <a:pt x="53" y="123"/>
                    <a:pt x="49" y="127"/>
                    <a:pt x="55" y="130"/>
                  </a:cubicBezTo>
                  <a:cubicBezTo>
                    <a:pt x="59" y="132"/>
                    <a:pt x="64" y="135"/>
                    <a:pt x="59" y="139"/>
                  </a:cubicBezTo>
                  <a:cubicBezTo>
                    <a:pt x="53" y="145"/>
                    <a:pt x="52" y="137"/>
                    <a:pt x="50" y="134"/>
                  </a:cubicBezTo>
                  <a:cubicBezTo>
                    <a:pt x="48" y="132"/>
                    <a:pt x="46" y="130"/>
                    <a:pt x="43" y="129"/>
                  </a:cubicBezTo>
                  <a:cubicBezTo>
                    <a:pt x="38" y="126"/>
                    <a:pt x="31" y="124"/>
                    <a:pt x="27" y="130"/>
                  </a:cubicBezTo>
                  <a:cubicBezTo>
                    <a:pt x="20" y="138"/>
                    <a:pt x="37" y="133"/>
                    <a:pt x="33" y="142"/>
                  </a:cubicBezTo>
                  <a:cubicBezTo>
                    <a:pt x="25" y="142"/>
                    <a:pt x="16" y="143"/>
                    <a:pt x="9" y="153"/>
                  </a:cubicBezTo>
                  <a:cubicBezTo>
                    <a:pt x="21" y="154"/>
                    <a:pt x="32" y="152"/>
                    <a:pt x="42" y="156"/>
                  </a:cubicBezTo>
                  <a:cubicBezTo>
                    <a:pt x="50" y="159"/>
                    <a:pt x="54" y="162"/>
                    <a:pt x="63" y="156"/>
                  </a:cubicBezTo>
                  <a:cubicBezTo>
                    <a:pt x="69" y="151"/>
                    <a:pt x="81" y="151"/>
                    <a:pt x="87" y="155"/>
                  </a:cubicBezTo>
                  <a:cubicBezTo>
                    <a:pt x="101" y="167"/>
                    <a:pt x="112" y="155"/>
                    <a:pt x="125" y="154"/>
                  </a:cubicBezTo>
                  <a:cubicBezTo>
                    <a:pt x="127" y="154"/>
                    <a:pt x="128" y="152"/>
                    <a:pt x="127" y="149"/>
                  </a:cubicBezTo>
                  <a:cubicBezTo>
                    <a:pt x="126" y="147"/>
                    <a:pt x="125" y="146"/>
                    <a:pt x="122" y="146"/>
                  </a:cubicBezTo>
                  <a:cubicBezTo>
                    <a:pt x="110" y="146"/>
                    <a:pt x="99" y="140"/>
                    <a:pt x="85" y="142"/>
                  </a:cubicBezTo>
                  <a:cubicBezTo>
                    <a:pt x="91" y="133"/>
                    <a:pt x="98" y="136"/>
                    <a:pt x="103" y="136"/>
                  </a:cubicBezTo>
                  <a:cubicBezTo>
                    <a:pt x="121" y="138"/>
                    <a:pt x="132" y="121"/>
                    <a:pt x="149" y="119"/>
                  </a:cubicBezTo>
                  <a:cubicBezTo>
                    <a:pt x="154" y="119"/>
                    <a:pt x="156" y="114"/>
                    <a:pt x="158" y="110"/>
                  </a:cubicBezTo>
                  <a:cubicBezTo>
                    <a:pt x="162" y="103"/>
                    <a:pt x="160" y="100"/>
                    <a:pt x="152" y="100"/>
                  </a:cubicBezTo>
                  <a:cubicBezTo>
                    <a:pt x="146" y="100"/>
                    <a:pt x="139" y="102"/>
                    <a:pt x="133" y="96"/>
                  </a:cubicBezTo>
                  <a:cubicBezTo>
                    <a:pt x="182" y="95"/>
                    <a:pt x="216" y="59"/>
                    <a:pt x="262" y="47"/>
                  </a:cubicBezTo>
                  <a:cubicBezTo>
                    <a:pt x="251" y="39"/>
                    <a:pt x="242" y="47"/>
                    <a:pt x="234" y="41"/>
                  </a:cubicBezTo>
                  <a:cubicBezTo>
                    <a:pt x="256" y="41"/>
                    <a:pt x="277" y="38"/>
                    <a:pt x="294" y="22"/>
                  </a:cubicBezTo>
                  <a:cubicBezTo>
                    <a:pt x="285" y="26"/>
                    <a:pt x="278" y="20"/>
                    <a:pt x="273" y="15"/>
                  </a:cubicBezTo>
                  <a:cubicBezTo>
                    <a:pt x="269" y="11"/>
                    <a:pt x="265" y="11"/>
                    <a:pt x="261" y="10"/>
                  </a:cubicBezTo>
                  <a:cubicBezTo>
                    <a:pt x="250" y="9"/>
                    <a:pt x="240" y="13"/>
                    <a:pt x="229" y="6"/>
                  </a:cubicBezTo>
                  <a:cubicBezTo>
                    <a:pt x="222" y="1"/>
                    <a:pt x="210" y="4"/>
                    <a:pt x="201" y="4"/>
                  </a:cubicBezTo>
                  <a:cubicBezTo>
                    <a:pt x="190" y="5"/>
                    <a:pt x="178" y="1"/>
                    <a:pt x="169" y="10"/>
                  </a:cubicBezTo>
                  <a:cubicBezTo>
                    <a:pt x="156" y="0"/>
                    <a:pt x="144" y="8"/>
                    <a:pt x="131" y="10"/>
                  </a:cubicBezTo>
                  <a:cubicBezTo>
                    <a:pt x="129" y="10"/>
                    <a:pt x="126" y="11"/>
                    <a:pt x="124" y="10"/>
                  </a:cubicBezTo>
                  <a:cubicBezTo>
                    <a:pt x="114" y="4"/>
                    <a:pt x="106" y="10"/>
                    <a:pt x="98" y="13"/>
                  </a:cubicBezTo>
                  <a:cubicBezTo>
                    <a:pt x="86" y="17"/>
                    <a:pt x="75" y="26"/>
                    <a:pt x="63" y="21"/>
                  </a:cubicBezTo>
                  <a:cubicBezTo>
                    <a:pt x="53" y="17"/>
                    <a:pt x="47" y="22"/>
                    <a:pt x="42" y="29"/>
                  </a:cubicBezTo>
                  <a:cubicBezTo>
                    <a:pt x="38" y="33"/>
                    <a:pt x="37" y="34"/>
                    <a:pt x="31" y="30"/>
                  </a:cubicBezTo>
                  <a:cubicBezTo>
                    <a:pt x="21" y="22"/>
                    <a:pt x="15" y="35"/>
                    <a:pt x="6" y="36"/>
                  </a:cubicBezTo>
                  <a:cubicBezTo>
                    <a:pt x="0" y="38"/>
                    <a:pt x="5" y="45"/>
                    <a:pt x="6" y="49"/>
                  </a:cubicBezTo>
                  <a:cubicBezTo>
                    <a:pt x="8" y="60"/>
                    <a:pt x="18" y="63"/>
                    <a:pt x="27" y="63"/>
                  </a:cubicBezTo>
                  <a:cubicBezTo>
                    <a:pt x="42" y="63"/>
                    <a:pt x="42" y="62"/>
                    <a:pt x="51" y="70"/>
                  </a:cubicBezTo>
                  <a:cubicBezTo>
                    <a:pt x="35" y="76"/>
                    <a:pt x="34" y="78"/>
                    <a:pt x="46" y="88"/>
                  </a:cubicBezTo>
                  <a:cubicBezTo>
                    <a:pt x="59" y="88"/>
                    <a:pt x="61" y="101"/>
                    <a:pt x="69" y="10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33B0ED9-90C9-4DB5-1EB0-E3345FA0A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223" y="2643969"/>
              <a:ext cx="0" cy="29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2A5EF91-3857-29D4-D613-24E1B4B7A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3230" y="4840623"/>
              <a:ext cx="498701" cy="280519"/>
            </a:xfrm>
            <a:custGeom>
              <a:avLst/>
              <a:gdLst>
                <a:gd name="T0" fmla="*/ 162 w 190"/>
                <a:gd name="T1" fmla="*/ 61 h 107"/>
                <a:gd name="T2" fmla="*/ 102 w 190"/>
                <a:gd name="T3" fmla="*/ 28 h 107"/>
                <a:gd name="T4" fmla="*/ 46 w 190"/>
                <a:gd name="T5" fmla="*/ 30 h 107"/>
                <a:gd name="T6" fmla="*/ 32 w 190"/>
                <a:gd name="T7" fmla="*/ 22 h 107"/>
                <a:gd name="T8" fmla="*/ 0 w 190"/>
                <a:gd name="T9" fmla="*/ 12 h 107"/>
                <a:gd name="T10" fmla="*/ 14 w 190"/>
                <a:gd name="T11" fmla="*/ 33 h 107"/>
                <a:gd name="T12" fmla="*/ 20 w 190"/>
                <a:gd name="T13" fmla="*/ 39 h 107"/>
                <a:gd name="T14" fmla="*/ 63 w 190"/>
                <a:gd name="T15" fmla="*/ 51 h 107"/>
                <a:gd name="T16" fmla="*/ 69 w 190"/>
                <a:gd name="T17" fmla="*/ 76 h 107"/>
                <a:gd name="T18" fmla="*/ 68 w 190"/>
                <a:gd name="T19" fmla="*/ 83 h 107"/>
                <a:gd name="T20" fmla="*/ 74 w 190"/>
                <a:gd name="T21" fmla="*/ 84 h 107"/>
                <a:gd name="T22" fmla="*/ 99 w 190"/>
                <a:gd name="T23" fmla="*/ 89 h 107"/>
                <a:gd name="T24" fmla="*/ 121 w 190"/>
                <a:gd name="T25" fmla="*/ 88 h 107"/>
                <a:gd name="T26" fmla="*/ 151 w 190"/>
                <a:gd name="T27" fmla="*/ 89 h 107"/>
                <a:gd name="T28" fmla="*/ 190 w 190"/>
                <a:gd name="T29" fmla="*/ 107 h 107"/>
                <a:gd name="T30" fmla="*/ 180 w 190"/>
                <a:gd name="T31" fmla="*/ 93 h 107"/>
                <a:gd name="T32" fmla="*/ 166 w 190"/>
                <a:gd name="T33" fmla="*/ 66 h 107"/>
                <a:gd name="T34" fmla="*/ 162 w 190"/>
                <a:gd name="T35" fmla="*/ 6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0" h="107">
                  <a:moveTo>
                    <a:pt x="162" y="61"/>
                  </a:moveTo>
                  <a:cubicBezTo>
                    <a:pt x="142" y="49"/>
                    <a:pt x="125" y="34"/>
                    <a:pt x="102" y="28"/>
                  </a:cubicBezTo>
                  <a:cubicBezTo>
                    <a:pt x="83" y="22"/>
                    <a:pt x="65" y="8"/>
                    <a:pt x="46" y="30"/>
                  </a:cubicBezTo>
                  <a:cubicBezTo>
                    <a:pt x="40" y="37"/>
                    <a:pt x="34" y="30"/>
                    <a:pt x="32" y="22"/>
                  </a:cubicBezTo>
                  <a:cubicBezTo>
                    <a:pt x="28" y="3"/>
                    <a:pt x="17" y="0"/>
                    <a:pt x="0" y="12"/>
                  </a:cubicBezTo>
                  <a:cubicBezTo>
                    <a:pt x="4" y="19"/>
                    <a:pt x="17" y="20"/>
                    <a:pt x="14" y="33"/>
                  </a:cubicBezTo>
                  <a:cubicBezTo>
                    <a:pt x="13" y="35"/>
                    <a:pt x="15" y="40"/>
                    <a:pt x="20" y="39"/>
                  </a:cubicBezTo>
                  <a:cubicBezTo>
                    <a:pt x="36" y="37"/>
                    <a:pt x="49" y="47"/>
                    <a:pt x="63" y="51"/>
                  </a:cubicBezTo>
                  <a:cubicBezTo>
                    <a:pt x="76" y="55"/>
                    <a:pt x="78" y="67"/>
                    <a:pt x="69" y="76"/>
                  </a:cubicBezTo>
                  <a:cubicBezTo>
                    <a:pt x="68" y="78"/>
                    <a:pt x="66" y="80"/>
                    <a:pt x="68" y="83"/>
                  </a:cubicBezTo>
                  <a:cubicBezTo>
                    <a:pt x="69" y="86"/>
                    <a:pt x="72" y="84"/>
                    <a:pt x="74" y="84"/>
                  </a:cubicBezTo>
                  <a:cubicBezTo>
                    <a:pt x="83" y="82"/>
                    <a:pt x="91" y="82"/>
                    <a:pt x="99" y="89"/>
                  </a:cubicBezTo>
                  <a:cubicBezTo>
                    <a:pt x="104" y="95"/>
                    <a:pt x="114" y="95"/>
                    <a:pt x="121" y="88"/>
                  </a:cubicBezTo>
                  <a:cubicBezTo>
                    <a:pt x="133" y="77"/>
                    <a:pt x="142" y="75"/>
                    <a:pt x="151" y="89"/>
                  </a:cubicBezTo>
                  <a:cubicBezTo>
                    <a:pt x="161" y="103"/>
                    <a:pt x="175" y="105"/>
                    <a:pt x="190" y="107"/>
                  </a:cubicBezTo>
                  <a:cubicBezTo>
                    <a:pt x="190" y="99"/>
                    <a:pt x="184" y="97"/>
                    <a:pt x="180" y="93"/>
                  </a:cubicBezTo>
                  <a:cubicBezTo>
                    <a:pt x="172" y="85"/>
                    <a:pt x="159" y="81"/>
                    <a:pt x="166" y="66"/>
                  </a:cubicBezTo>
                  <a:cubicBezTo>
                    <a:pt x="168" y="63"/>
                    <a:pt x="164" y="62"/>
                    <a:pt x="162" y="6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4FA37FF-2702-0D6A-4782-70B53E3A3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2507" y="4656578"/>
              <a:ext cx="270128" cy="289424"/>
            </a:xfrm>
            <a:custGeom>
              <a:avLst/>
              <a:gdLst>
                <a:gd name="T0" fmla="*/ 2 w 103"/>
                <a:gd name="T1" fmla="*/ 56 h 110"/>
                <a:gd name="T2" fmla="*/ 25 w 103"/>
                <a:gd name="T3" fmla="*/ 102 h 110"/>
                <a:gd name="T4" fmla="*/ 60 w 103"/>
                <a:gd name="T5" fmla="*/ 107 h 110"/>
                <a:gd name="T6" fmla="*/ 77 w 103"/>
                <a:gd name="T7" fmla="*/ 96 h 110"/>
                <a:gd name="T8" fmla="*/ 97 w 103"/>
                <a:gd name="T9" fmla="*/ 62 h 110"/>
                <a:gd name="T10" fmla="*/ 97 w 103"/>
                <a:gd name="T11" fmla="*/ 52 h 110"/>
                <a:gd name="T12" fmla="*/ 90 w 103"/>
                <a:gd name="T13" fmla="*/ 29 h 110"/>
                <a:gd name="T14" fmla="*/ 103 w 103"/>
                <a:gd name="T15" fmla="*/ 17 h 110"/>
                <a:gd name="T16" fmla="*/ 88 w 103"/>
                <a:gd name="T17" fmla="*/ 7 h 110"/>
                <a:gd name="T18" fmla="*/ 84 w 103"/>
                <a:gd name="T19" fmla="*/ 3 h 110"/>
                <a:gd name="T20" fmla="*/ 79 w 103"/>
                <a:gd name="T21" fmla="*/ 2 h 110"/>
                <a:gd name="T22" fmla="*/ 48 w 103"/>
                <a:gd name="T23" fmla="*/ 29 h 110"/>
                <a:gd name="T24" fmla="*/ 47 w 103"/>
                <a:gd name="T25" fmla="*/ 30 h 110"/>
                <a:gd name="T26" fmla="*/ 31 w 103"/>
                <a:gd name="T27" fmla="*/ 42 h 110"/>
                <a:gd name="T28" fmla="*/ 25 w 103"/>
                <a:gd name="T29" fmla="*/ 47 h 110"/>
                <a:gd name="T30" fmla="*/ 13 w 103"/>
                <a:gd name="T31" fmla="*/ 51 h 110"/>
                <a:gd name="T32" fmla="*/ 2 w 103"/>
                <a:gd name="T33" fmla="*/ 5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10">
                  <a:moveTo>
                    <a:pt x="2" y="56"/>
                  </a:moveTo>
                  <a:cubicBezTo>
                    <a:pt x="0" y="65"/>
                    <a:pt x="17" y="100"/>
                    <a:pt x="25" y="102"/>
                  </a:cubicBezTo>
                  <a:cubicBezTo>
                    <a:pt x="38" y="105"/>
                    <a:pt x="52" y="101"/>
                    <a:pt x="60" y="107"/>
                  </a:cubicBezTo>
                  <a:cubicBezTo>
                    <a:pt x="74" y="110"/>
                    <a:pt x="75" y="103"/>
                    <a:pt x="77" y="96"/>
                  </a:cubicBezTo>
                  <a:cubicBezTo>
                    <a:pt x="82" y="84"/>
                    <a:pt x="84" y="70"/>
                    <a:pt x="97" y="62"/>
                  </a:cubicBezTo>
                  <a:cubicBezTo>
                    <a:pt x="103" y="59"/>
                    <a:pt x="101" y="56"/>
                    <a:pt x="97" y="52"/>
                  </a:cubicBezTo>
                  <a:cubicBezTo>
                    <a:pt x="90" y="46"/>
                    <a:pt x="87" y="38"/>
                    <a:pt x="90" y="29"/>
                  </a:cubicBezTo>
                  <a:cubicBezTo>
                    <a:pt x="93" y="23"/>
                    <a:pt x="103" y="24"/>
                    <a:pt x="103" y="17"/>
                  </a:cubicBezTo>
                  <a:cubicBezTo>
                    <a:pt x="103" y="7"/>
                    <a:pt x="89" y="17"/>
                    <a:pt x="88" y="7"/>
                  </a:cubicBezTo>
                  <a:cubicBezTo>
                    <a:pt x="88" y="5"/>
                    <a:pt x="86" y="4"/>
                    <a:pt x="84" y="3"/>
                  </a:cubicBezTo>
                  <a:cubicBezTo>
                    <a:pt x="83" y="1"/>
                    <a:pt x="80" y="0"/>
                    <a:pt x="79" y="2"/>
                  </a:cubicBezTo>
                  <a:cubicBezTo>
                    <a:pt x="72" y="15"/>
                    <a:pt x="62" y="24"/>
                    <a:pt x="48" y="29"/>
                  </a:cubicBezTo>
                  <a:cubicBezTo>
                    <a:pt x="48" y="29"/>
                    <a:pt x="47" y="30"/>
                    <a:pt x="47" y="30"/>
                  </a:cubicBezTo>
                  <a:cubicBezTo>
                    <a:pt x="45" y="38"/>
                    <a:pt x="40" y="43"/>
                    <a:pt x="31" y="42"/>
                  </a:cubicBezTo>
                  <a:cubicBezTo>
                    <a:pt x="28" y="42"/>
                    <a:pt x="26" y="43"/>
                    <a:pt x="25" y="47"/>
                  </a:cubicBezTo>
                  <a:cubicBezTo>
                    <a:pt x="24" y="55"/>
                    <a:pt x="20" y="56"/>
                    <a:pt x="13" y="51"/>
                  </a:cubicBezTo>
                  <a:cubicBezTo>
                    <a:pt x="7" y="48"/>
                    <a:pt x="4" y="51"/>
                    <a:pt x="2" y="5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CA0E490-DE54-2EEC-514E-9521A75C4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099" y="5153794"/>
              <a:ext cx="218181" cy="368089"/>
            </a:xfrm>
            <a:custGeom>
              <a:avLst/>
              <a:gdLst>
                <a:gd name="T0" fmla="*/ 58 w 83"/>
                <a:gd name="T1" fmla="*/ 8 h 140"/>
                <a:gd name="T2" fmla="*/ 16 w 83"/>
                <a:gd name="T3" fmla="*/ 39 h 140"/>
                <a:gd name="T4" fmla="*/ 11 w 83"/>
                <a:gd name="T5" fmla="*/ 47 h 140"/>
                <a:gd name="T6" fmla="*/ 13 w 83"/>
                <a:gd name="T7" fmla="*/ 76 h 140"/>
                <a:gd name="T8" fmla="*/ 10 w 83"/>
                <a:gd name="T9" fmla="*/ 88 h 140"/>
                <a:gd name="T10" fmla="*/ 7 w 83"/>
                <a:gd name="T11" fmla="*/ 127 h 140"/>
                <a:gd name="T12" fmla="*/ 24 w 83"/>
                <a:gd name="T13" fmla="*/ 140 h 140"/>
                <a:gd name="T14" fmla="*/ 42 w 83"/>
                <a:gd name="T15" fmla="*/ 128 h 140"/>
                <a:gd name="T16" fmla="*/ 59 w 83"/>
                <a:gd name="T17" fmla="*/ 74 h 140"/>
                <a:gd name="T18" fmla="*/ 67 w 83"/>
                <a:gd name="T19" fmla="*/ 41 h 140"/>
                <a:gd name="T20" fmla="*/ 68 w 83"/>
                <a:gd name="T21" fmla="*/ 9 h 140"/>
                <a:gd name="T22" fmla="*/ 58 w 83"/>
                <a:gd name="T23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140">
                  <a:moveTo>
                    <a:pt x="58" y="8"/>
                  </a:moveTo>
                  <a:cubicBezTo>
                    <a:pt x="48" y="23"/>
                    <a:pt x="39" y="40"/>
                    <a:pt x="16" y="39"/>
                  </a:cubicBezTo>
                  <a:cubicBezTo>
                    <a:pt x="13" y="39"/>
                    <a:pt x="12" y="43"/>
                    <a:pt x="11" y="47"/>
                  </a:cubicBezTo>
                  <a:cubicBezTo>
                    <a:pt x="9" y="58"/>
                    <a:pt x="6" y="68"/>
                    <a:pt x="13" y="76"/>
                  </a:cubicBezTo>
                  <a:cubicBezTo>
                    <a:pt x="12" y="82"/>
                    <a:pt x="12" y="86"/>
                    <a:pt x="10" y="88"/>
                  </a:cubicBezTo>
                  <a:cubicBezTo>
                    <a:pt x="0" y="100"/>
                    <a:pt x="4" y="113"/>
                    <a:pt x="7" y="127"/>
                  </a:cubicBezTo>
                  <a:cubicBezTo>
                    <a:pt x="10" y="136"/>
                    <a:pt x="15" y="140"/>
                    <a:pt x="24" y="140"/>
                  </a:cubicBezTo>
                  <a:cubicBezTo>
                    <a:pt x="32" y="139"/>
                    <a:pt x="39" y="138"/>
                    <a:pt x="42" y="128"/>
                  </a:cubicBezTo>
                  <a:cubicBezTo>
                    <a:pt x="47" y="110"/>
                    <a:pt x="53" y="91"/>
                    <a:pt x="59" y="74"/>
                  </a:cubicBezTo>
                  <a:cubicBezTo>
                    <a:pt x="63" y="63"/>
                    <a:pt x="61" y="46"/>
                    <a:pt x="67" y="41"/>
                  </a:cubicBezTo>
                  <a:cubicBezTo>
                    <a:pt x="83" y="29"/>
                    <a:pt x="68" y="19"/>
                    <a:pt x="68" y="9"/>
                  </a:cubicBezTo>
                  <a:cubicBezTo>
                    <a:pt x="68" y="2"/>
                    <a:pt x="63" y="0"/>
                    <a:pt x="58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1122E45-4107-B416-BBDC-204F5EE22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9059" y="2234321"/>
              <a:ext cx="473469" cy="335435"/>
            </a:xfrm>
            <a:custGeom>
              <a:avLst/>
              <a:gdLst>
                <a:gd name="T0" fmla="*/ 25 w 180"/>
                <a:gd name="T1" fmla="*/ 123 h 128"/>
                <a:gd name="T2" fmla="*/ 29 w 180"/>
                <a:gd name="T3" fmla="*/ 124 h 128"/>
                <a:gd name="T4" fmla="*/ 49 w 180"/>
                <a:gd name="T5" fmla="*/ 127 h 128"/>
                <a:gd name="T6" fmla="*/ 57 w 180"/>
                <a:gd name="T7" fmla="*/ 125 h 128"/>
                <a:gd name="T8" fmla="*/ 53 w 180"/>
                <a:gd name="T9" fmla="*/ 117 h 128"/>
                <a:gd name="T10" fmla="*/ 48 w 180"/>
                <a:gd name="T11" fmla="*/ 85 h 128"/>
                <a:gd name="T12" fmla="*/ 79 w 180"/>
                <a:gd name="T13" fmla="*/ 52 h 128"/>
                <a:gd name="T14" fmla="*/ 160 w 180"/>
                <a:gd name="T15" fmla="*/ 20 h 128"/>
                <a:gd name="T16" fmla="*/ 175 w 180"/>
                <a:gd name="T17" fmla="*/ 8 h 128"/>
                <a:gd name="T18" fmla="*/ 153 w 180"/>
                <a:gd name="T19" fmla="*/ 6 h 128"/>
                <a:gd name="T20" fmla="*/ 112 w 180"/>
                <a:gd name="T21" fmla="*/ 16 h 128"/>
                <a:gd name="T22" fmla="*/ 76 w 180"/>
                <a:gd name="T23" fmla="*/ 26 h 128"/>
                <a:gd name="T24" fmla="*/ 51 w 180"/>
                <a:gd name="T25" fmla="*/ 40 h 128"/>
                <a:gd name="T26" fmla="*/ 19 w 180"/>
                <a:gd name="T27" fmla="*/ 81 h 128"/>
                <a:gd name="T28" fmla="*/ 14 w 180"/>
                <a:gd name="T29" fmla="*/ 85 h 128"/>
                <a:gd name="T30" fmla="*/ 0 w 180"/>
                <a:gd name="T31" fmla="*/ 102 h 128"/>
                <a:gd name="T32" fmla="*/ 25 w 180"/>
                <a:gd name="T33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0" h="128">
                  <a:moveTo>
                    <a:pt x="25" y="123"/>
                  </a:moveTo>
                  <a:cubicBezTo>
                    <a:pt x="25" y="124"/>
                    <a:pt x="27" y="124"/>
                    <a:pt x="29" y="124"/>
                  </a:cubicBezTo>
                  <a:cubicBezTo>
                    <a:pt x="36" y="124"/>
                    <a:pt x="43" y="123"/>
                    <a:pt x="49" y="127"/>
                  </a:cubicBezTo>
                  <a:cubicBezTo>
                    <a:pt x="52" y="128"/>
                    <a:pt x="56" y="128"/>
                    <a:pt x="57" y="125"/>
                  </a:cubicBezTo>
                  <a:cubicBezTo>
                    <a:pt x="60" y="121"/>
                    <a:pt x="56" y="120"/>
                    <a:pt x="53" y="117"/>
                  </a:cubicBezTo>
                  <a:cubicBezTo>
                    <a:pt x="42" y="108"/>
                    <a:pt x="37" y="98"/>
                    <a:pt x="48" y="85"/>
                  </a:cubicBezTo>
                  <a:cubicBezTo>
                    <a:pt x="58" y="74"/>
                    <a:pt x="66" y="60"/>
                    <a:pt x="79" y="52"/>
                  </a:cubicBezTo>
                  <a:cubicBezTo>
                    <a:pt x="105" y="37"/>
                    <a:pt x="131" y="27"/>
                    <a:pt x="160" y="20"/>
                  </a:cubicBezTo>
                  <a:cubicBezTo>
                    <a:pt x="164" y="19"/>
                    <a:pt x="180" y="20"/>
                    <a:pt x="175" y="8"/>
                  </a:cubicBezTo>
                  <a:cubicBezTo>
                    <a:pt x="172" y="0"/>
                    <a:pt x="161" y="3"/>
                    <a:pt x="153" y="6"/>
                  </a:cubicBezTo>
                  <a:cubicBezTo>
                    <a:pt x="140" y="12"/>
                    <a:pt x="127" y="17"/>
                    <a:pt x="112" y="16"/>
                  </a:cubicBezTo>
                  <a:cubicBezTo>
                    <a:pt x="100" y="16"/>
                    <a:pt x="88" y="21"/>
                    <a:pt x="76" y="26"/>
                  </a:cubicBezTo>
                  <a:cubicBezTo>
                    <a:pt x="67" y="30"/>
                    <a:pt x="55" y="33"/>
                    <a:pt x="51" y="40"/>
                  </a:cubicBezTo>
                  <a:cubicBezTo>
                    <a:pt x="43" y="56"/>
                    <a:pt x="31" y="68"/>
                    <a:pt x="19" y="81"/>
                  </a:cubicBezTo>
                  <a:cubicBezTo>
                    <a:pt x="17" y="82"/>
                    <a:pt x="13" y="82"/>
                    <a:pt x="14" y="85"/>
                  </a:cubicBezTo>
                  <a:cubicBezTo>
                    <a:pt x="18" y="99"/>
                    <a:pt x="6" y="98"/>
                    <a:pt x="0" y="102"/>
                  </a:cubicBezTo>
                  <a:cubicBezTo>
                    <a:pt x="4" y="115"/>
                    <a:pt x="23" y="108"/>
                    <a:pt x="25" y="123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8E0F935-4162-254B-8225-8A89B749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11" y="3074395"/>
              <a:ext cx="228571" cy="310204"/>
            </a:xfrm>
            <a:custGeom>
              <a:avLst/>
              <a:gdLst>
                <a:gd name="T0" fmla="*/ 29 w 87"/>
                <a:gd name="T1" fmla="*/ 56 h 118"/>
                <a:gd name="T2" fmla="*/ 37 w 87"/>
                <a:gd name="T3" fmla="*/ 66 h 118"/>
                <a:gd name="T4" fmla="*/ 33 w 87"/>
                <a:gd name="T5" fmla="*/ 76 h 118"/>
                <a:gd name="T6" fmla="*/ 25 w 87"/>
                <a:gd name="T7" fmla="*/ 88 h 118"/>
                <a:gd name="T8" fmla="*/ 17 w 87"/>
                <a:gd name="T9" fmla="*/ 97 h 118"/>
                <a:gd name="T10" fmla="*/ 33 w 87"/>
                <a:gd name="T11" fmla="*/ 102 h 118"/>
                <a:gd name="T12" fmla="*/ 19 w 87"/>
                <a:gd name="T13" fmla="*/ 116 h 118"/>
                <a:gd name="T14" fmla="*/ 19 w 87"/>
                <a:gd name="T15" fmla="*/ 116 h 118"/>
                <a:gd name="T16" fmla="*/ 53 w 87"/>
                <a:gd name="T17" fmla="*/ 110 h 118"/>
                <a:gd name="T18" fmla="*/ 83 w 87"/>
                <a:gd name="T19" fmla="*/ 93 h 118"/>
                <a:gd name="T20" fmla="*/ 78 w 87"/>
                <a:gd name="T21" fmla="*/ 81 h 118"/>
                <a:gd name="T22" fmla="*/ 67 w 87"/>
                <a:gd name="T23" fmla="*/ 68 h 118"/>
                <a:gd name="T24" fmla="*/ 63 w 87"/>
                <a:gd name="T25" fmla="*/ 59 h 118"/>
                <a:gd name="T26" fmla="*/ 50 w 87"/>
                <a:gd name="T27" fmla="*/ 13 h 118"/>
                <a:gd name="T28" fmla="*/ 30 w 87"/>
                <a:gd name="T29" fmla="*/ 13 h 118"/>
                <a:gd name="T30" fmla="*/ 32 w 87"/>
                <a:gd name="T31" fmla="*/ 2 h 118"/>
                <a:gd name="T32" fmla="*/ 19 w 87"/>
                <a:gd name="T33" fmla="*/ 2 h 118"/>
                <a:gd name="T34" fmla="*/ 5 w 87"/>
                <a:gd name="T35" fmla="*/ 21 h 118"/>
                <a:gd name="T36" fmla="*/ 29 w 87"/>
                <a:gd name="T37" fmla="*/ 5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118">
                  <a:moveTo>
                    <a:pt x="29" y="56"/>
                  </a:moveTo>
                  <a:cubicBezTo>
                    <a:pt x="35" y="57"/>
                    <a:pt x="36" y="62"/>
                    <a:pt x="37" y="66"/>
                  </a:cubicBezTo>
                  <a:cubicBezTo>
                    <a:pt x="38" y="70"/>
                    <a:pt x="38" y="76"/>
                    <a:pt x="33" y="76"/>
                  </a:cubicBezTo>
                  <a:cubicBezTo>
                    <a:pt x="23" y="76"/>
                    <a:pt x="20" y="79"/>
                    <a:pt x="25" y="88"/>
                  </a:cubicBezTo>
                  <a:cubicBezTo>
                    <a:pt x="27" y="93"/>
                    <a:pt x="18" y="93"/>
                    <a:pt x="17" y="97"/>
                  </a:cubicBezTo>
                  <a:cubicBezTo>
                    <a:pt x="23" y="99"/>
                    <a:pt x="29" y="97"/>
                    <a:pt x="33" y="102"/>
                  </a:cubicBezTo>
                  <a:cubicBezTo>
                    <a:pt x="27" y="105"/>
                    <a:pt x="20" y="10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31" y="118"/>
                    <a:pt x="42" y="111"/>
                    <a:pt x="53" y="110"/>
                  </a:cubicBezTo>
                  <a:cubicBezTo>
                    <a:pt x="74" y="108"/>
                    <a:pt x="74" y="108"/>
                    <a:pt x="83" y="93"/>
                  </a:cubicBezTo>
                  <a:cubicBezTo>
                    <a:pt x="87" y="86"/>
                    <a:pt x="86" y="81"/>
                    <a:pt x="78" y="81"/>
                  </a:cubicBezTo>
                  <a:cubicBezTo>
                    <a:pt x="70" y="80"/>
                    <a:pt x="68" y="75"/>
                    <a:pt x="67" y="68"/>
                  </a:cubicBezTo>
                  <a:cubicBezTo>
                    <a:pt x="67" y="64"/>
                    <a:pt x="65" y="62"/>
                    <a:pt x="63" y="59"/>
                  </a:cubicBezTo>
                  <a:cubicBezTo>
                    <a:pt x="52" y="46"/>
                    <a:pt x="37" y="37"/>
                    <a:pt x="50" y="13"/>
                  </a:cubicBezTo>
                  <a:cubicBezTo>
                    <a:pt x="42" y="13"/>
                    <a:pt x="36" y="13"/>
                    <a:pt x="30" y="13"/>
                  </a:cubicBezTo>
                  <a:cubicBezTo>
                    <a:pt x="28" y="9"/>
                    <a:pt x="38" y="6"/>
                    <a:pt x="32" y="2"/>
                  </a:cubicBezTo>
                  <a:cubicBezTo>
                    <a:pt x="29" y="0"/>
                    <a:pt x="23" y="1"/>
                    <a:pt x="19" y="2"/>
                  </a:cubicBezTo>
                  <a:cubicBezTo>
                    <a:pt x="12" y="6"/>
                    <a:pt x="14" y="16"/>
                    <a:pt x="5" y="21"/>
                  </a:cubicBezTo>
                  <a:cubicBezTo>
                    <a:pt x="0" y="23"/>
                    <a:pt x="19" y="54"/>
                    <a:pt x="29" y="5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A8E3126-DE02-F68A-7EF6-C4B61CE10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932" y="1968645"/>
              <a:ext cx="307235" cy="215213"/>
            </a:xfrm>
            <a:custGeom>
              <a:avLst/>
              <a:gdLst>
                <a:gd name="T0" fmla="*/ 45 w 117"/>
                <a:gd name="T1" fmla="*/ 52 h 82"/>
                <a:gd name="T2" fmla="*/ 32 w 117"/>
                <a:gd name="T3" fmla="*/ 59 h 82"/>
                <a:gd name="T4" fmla="*/ 89 w 117"/>
                <a:gd name="T5" fmla="*/ 68 h 82"/>
                <a:gd name="T6" fmla="*/ 109 w 117"/>
                <a:gd name="T7" fmla="*/ 57 h 82"/>
                <a:gd name="T8" fmla="*/ 116 w 117"/>
                <a:gd name="T9" fmla="*/ 52 h 82"/>
                <a:gd name="T10" fmla="*/ 110 w 117"/>
                <a:gd name="T11" fmla="*/ 45 h 82"/>
                <a:gd name="T12" fmla="*/ 99 w 117"/>
                <a:gd name="T13" fmla="*/ 44 h 82"/>
                <a:gd name="T14" fmla="*/ 83 w 117"/>
                <a:gd name="T15" fmla="*/ 29 h 82"/>
                <a:gd name="T16" fmla="*/ 44 w 117"/>
                <a:gd name="T17" fmla="*/ 6 h 82"/>
                <a:gd name="T18" fmla="*/ 29 w 117"/>
                <a:gd name="T19" fmla="*/ 8 h 82"/>
                <a:gd name="T20" fmla="*/ 19 w 117"/>
                <a:gd name="T21" fmla="*/ 21 h 82"/>
                <a:gd name="T22" fmla="*/ 18 w 117"/>
                <a:gd name="T23" fmla="*/ 32 h 82"/>
                <a:gd name="T24" fmla="*/ 6 w 117"/>
                <a:gd name="T25" fmla="*/ 37 h 82"/>
                <a:gd name="T26" fmla="*/ 45 w 117"/>
                <a:gd name="T27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2">
                  <a:moveTo>
                    <a:pt x="45" y="52"/>
                  </a:moveTo>
                  <a:cubicBezTo>
                    <a:pt x="43" y="60"/>
                    <a:pt x="35" y="54"/>
                    <a:pt x="32" y="59"/>
                  </a:cubicBezTo>
                  <a:cubicBezTo>
                    <a:pt x="42" y="81"/>
                    <a:pt x="74" y="82"/>
                    <a:pt x="89" y="68"/>
                  </a:cubicBezTo>
                  <a:cubicBezTo>
                    <a:pt x="94" y="63"/>
                    <a:pt x="99" y="55"/>
                    <a:pt x="109" y="57"/>
                  </a:cubicBezTo>
                  <a:cubicBezTo>
                    <a:pt x="112" y="57"/>
                    <a:pt x="115" y="55"/>
                    <a:pt x="116" y="52"/>
                  </a:cubicBezTo>
                  <a:cubicBezTo>
                    <a:pt x="117" y="47"/>
                    <a:pt x="111" y="48"/>
                    <a:pt x="110" y="45"/>
                  </a:cubicBezTo>
                  <a:cubicBezTo>
                    <a:pt x="106" y="45"/>
                    <a:pt x="99" y="45"/>
                    <a:pt x="99" y="44"/>
                  </a:cubicBezTo>
                  <a:cubicBezTo>
                    <a:pt x="97" y="34"/>
                    <a:pt x="91" y="34"/>
                    <a:pt x="83" y="29"/>
                  </a:cubicBezTo>
                  <a:cubicBezTo>
                    <a:pt x="70" y="22"/>
                    <a:pt x="55" y="17"/>
                    <a:pt x="44" y="6"/>
                  </a:cubicBezTo>
                  <a:cubicBezTo>
                    <a:pt x="39" y="1"/>
                    <a:pt x="35" y="0"/>
                    <a:pt x="29" y="8"/>
                  </a:cubicBezTo>
                  <a:cubicBezTo>
                    <a:pt x="27" y="12"/>
                    <a:pt x="27" y="20"/>
                    <a:pt x="19" y="21"/>
                  </a:cubicBezTo>
                  <a:cubicBezTo>
                    <a:pt x="0" y="23"/>
                    <a:pt x="17" y="28"/>
                    <a:pt x="18" y="32"/>
                  </a:cubicBezTo>
                  <a:cubicBezTo>
                    <a:pt x="14" y="35"/>
                    <a:pt x="8" y="32"/>
                    <a:pt x="6" y="37"/>
                  </a:cubicBezTo>
                  <a:cubicBezTo>
                    <a:pt x="13" y="56"/>
                    <a:pt x="31" y="49"/>
                    <a:pt x="45" y="5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A9AF65E-BA88-52EE-D8A3-F68864D7B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871" y="20873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F1AA219-BF3B-13BD-A817-35F51272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7836" y="2060666"/>
              <a:ext cx="353246" cy="198885"/>
            </a:xfrm>
            <a:custGeom>
              <a:avLst/>
              <a:gdLst>
                <a:gd name="T0" fmla="*/ 11 w 134"/>
                <a:gd name="T1" fmla="*/ 21 h 76"/>
                <a:gd name="T2" fmla="*/ 9 w 134"/>
                <a:gd name="T3" fmla="*/ 26 h 76"/>
                <a:gd name="T4" fmla="*/ 20 w 134"/>
                <a:gd name="T5" fmla="*/ 39 h 76"/>
                <a:gd name="T6" fmla="*/ 32 w 134"/>
                <a:gd name="T7" fmla="*/ 38 h 76"/>
                <a:gd name="T8" fmla="*/ 53 w 134"/>
                <a:gd name="T9" fmla="*/ 36 h 76"/>
                <a:gd name="T10" fmla="*/ 43 w 134"/>
                <a:gd name="T11" fmla="*/ 41 h 76"/>
                <a:gd name="T12" fmla="*/ 34 w 134"/>
                <a:gd name="T13" fmla="*/ 60 h 76"/>
                <a:gd name="T14" fmla="*/ 52 w 134"/>
                <a:gd name="T15" fmla="*/ 74 h 76"/>
                <a:gd name="T16" fmla="*/ 59 w 134"/>
                <a:gd name="T17" fmla="*/ 72 h 76"/>
                <a:gd name="T18" fmla="*/ 78 w 134"/>
                <a:gd name="T19" fmla="*/ 43 h 76"/>
                <a:gd name="T20" fmla="*/ 92 w 134"/>
                <a:gd name="T21" fmla="*/ 33 h 76"/>
                <a:gd name="T22" fmla="*/ 103 w 134"/>
                <a:gd name="T23" fmla="*/ 47 h 76"/>
                <a:gd name="T24" fmla="*/ 105 w 134"/>
                <a:gd name="T25" fmla="*/ 56 h 76"/>
                <a:gd name="T26" fmla="*/ 134 w 134"/>
                <a:gd name="T27" fmla="*/ 47 h 76"/>
                <a:gd name="T28" fmla="*/ 120 w 134"/>
                <a:gd name="T29" fmla="*/ 42 h 76"/>
                <a:gd name="T30" fmla="*/ 79 w 134"/>
                <a:gd name="T31" fmla="*/ 13 h 76"/>
                <a:gd name="T32" fmla="*/ 68 w 134"/>
                <a:gd name="T33" fmla="*/ 10 h 76"/>
                <a:gd name="T34" fmla="*/ 52 w 134"/>
                <a:gd name="T35" fmla="*/ 4 h 76"/>
                <a:gd name="T36" fmla="*/ 54 w 134"/>
                <a:gd name="T37" fmla="*/ 13 h 76"/>
                <a:gd name="T38" fmla="*/ 53 w 134"/>
                <a:gd name="T39" fmla="*/ 19 h 76"/>
                <a:gd name="T40" fmla="*/ 40 w 134"/>
                <a:gd name="T41" fmla="*/ 5 h 76"/>
                <a:gd name="T42" fmla="*/ 36 w 134"/>
                <a:gd name="T43" fmla="*/ 10 h 76"/>
                <a:gd name="T44" fmla="*/ 32 w 134"/>
                <a:gd name="T45" fmla="*/ 15 h 76"/>
                <a:gd name="T46" fmla="*/ 27 w 134"/>
                <a:gd name="T47" fmla="*/ 7 h 76"/>
                <a:gd name="T48" fmla="*/ 28 w 134"/>
                <a:gd name="T49" fmla="*/ 4 h 76"/>
                <a:gd name="T50" fmla="*/ 6 w 134"/>
                <a:gd name="T51" fmla="*/ 7 h 76"/>
                <a:gd name="T52" fmla="*/ 11 w 134"/>
                <a:gd name="T5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4" h="76">
                  <a:moveTo>
                    <a:pt x="11" y="21"/>
                  </a:moveTo>
                  <a:cubicBezTo>
                    <a:pt x="10" y="22"/>
                    <a:pt x="9" y="24"/>
                    <a:pt x="9" y="26"/>
                  </a:cubicBezTo>
                  <a:cubicBezTo>
                    <a:pt x="9" y="33"/>
                    <a:pt x="15" y="37"/>
                    <a:pt x="20" y="39"/>
                  </a:cubicBezTo>
                  <a:cubicBezTo>
                    <a:pt x="23" y="41"/>
                    <a:pt x="31" y="42"/>
                    <a:pt x="32" y="38"/>
                  </a:cubicBezTo>
                  <a:cubicBezTo>
                    <a:pt x="38" y="23"/>
                    <a:pt x="46" y="32"/>
                    <a:pt x="53" y="36"/>
                  </a:cubicBezTo>
                  <a:cubicBezTo>
                    <a:pt x="51" y="41"/>
                    <a:pt x="46" y="39"/>
                    <a:pt x="43" y="41"/>
                  </a:cubicBezTo>
                  <a:cubicBezTo>
                    <a:pt x="36" y="44"/>
                    <a:pt x="30" y="55"/>
                    <a:pt x="34" y="60"/>
                  </a:cubicBezTo>
                  <a:cubicBezTo>
                    <a:pt x="39" y="65"/>
                    <a:pt x="46" y="69"/>
                    <a:pt x="52" y="74"/>
                  </a:cubicBezTo>
                  <a:cubicBezTo>
                    <a:pt x="55" y="76"/>
                    <a:pt x="58" y="76"/>
                    <a:pt x="59" y="72"/>
                  </a:cubicBezTo>
                  <a:cubicBezTo>
                    <a:pt x="63" y="61"/>
                    <a:pt x="74" y="54"/>
                    <a:pt x="78" y="43"/>
                  </a:cubicBezTo>
                  <a:cubicBezTo>
                    <a:pt x="80" y="36"/>
                    <a:pt x="86" y="31"/>
                    <a:pt x="92" y="33"/>
                  </a:cubicBezTo>
                  <a:cubicBezTo>
                    <a:pt x="98" y="35"/>
                    <a:pt x="102" y="41"/>
                    <a:pt x="103" y="47"/>
                  </a:cubicBezTo>
                  <a:cubicBezTo>
                    <a:pt x="103" y="50"/>
                    <a:pt x="100" y="55"/>
                    <a:pt x="105" y="56"/>
                  </a:cubicBezTo>
                  <a:cubicBezTo>
                    <a:pt x="116" y="58"/>
                    <a:pt x="128" y="63"/>
                    <a:pt x="134" y="47"/>
                  </a:cubicBezTo>
                  <a:cubicBezTo>
                    <a:pt x="130" y="45"/>
                    <a:pt x="125" y="45"/>
                    <a:pt x="120" y="42"/>
                  </a:cubicBezTo>
                  <a:cubicBezTo>
                    <a:pt x="106" y="32"/>
                    <a:pt x="95" y="19"/>
                    <a:pt x="79" y="13"/>
                  </a:cubicBezTo>
                  <a:cubicBezTo>
                    <a:pt x="75" y="11"/>
                    <a:pt x="69" y="18"/>
                    <a:pt x="68" y="10"/>
                  </a:cubicBezTo>
                  <a:cubicBezTo>
                    <a:pt x="66" y="0"/>
                    <a:pt x="58" y="2"/>
                    <a:pt x="52" y="4"/>
                  </a:cubicBezTo>
                  <a:cubicBezTo>
                    <a:pt x="40" y="8"/>
                    <a:pt x="56" y="9"/>
                    <a:pt x="54" y="13"/>
                  </a:cubicBezTo>
                  <a:cubicBezTo>
                    <a:pt x="53" y="15"/>
                    <a:pt x="53" y="17"/>
                    <a:pt x="53" y="19"/>
                  </a:cubicBezTo>
                  <a:cubicBezTo>
                    <a:pt x="45" y="17"/>
                    <a:pt x="47" y="7"/>
                    <a:pt x="40" y="5"/>
                  </a:cubicBezTo>
                  <a:cubicBezTo>
                    <a:pt x="38" y="6"/>
                    <a:pt x="36" y="7"/>
                    <a:pt x="36" y="10"/>
                  </a:cubicBezTo>
                  <a:cubicBezTo>
                    <a:pt x="36" y="13"/>
                    <a:pt x="36" y="17"/>
                    <a:pt x="32" y="15"/>
                  </a:cubicBezTo>
                  <a:cubicBezTo>
                    <a:pt x="30" y="14"/>
                    <a:pt x="25" y="11"/>
                    <a:pt x="27" y="7"/>
                  </a:cubicBezTo>
                  <a:cubicBezTo>
                    <a:pt x="28" y="6"/>
                    <a:pt x="33" y="5"/>
                    <a:pt x="28" y="4"/>
                  </a:cubicBezTo>
                  <a:cubicBezTo>
                    <a:pt x="21" y="4"/>
                    <a:pt x="12" y="1"/>
                    <a:pt x="6" y="7"/>
                  </a:cubicBezTo>
                  <a:cubicBezTo>
                    <a:pt x="0" y="13"/>
                    <a:pt x="2" y="19"/>
                    <a:pt x="11" y="2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E48C9B6-B43F-8EE4-7073-DD128F08A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135" y="4693683"/>
              <a:ext cx="293876" cy="307234"/>
            </a:xfrm>
            <a:custGeom>
              <a:avLst/>
              <a:gdLst>
                <a:gd name="T0" fmla="*/ 104 w 112"/>
                <a:gd name="T1" fmla="*/ 102 h 117"/>
                <a:gd name="T2" fmla="*/ 109 w 112"/>
                <a:gd name="T3" fmla="*/ 85 h 117"/>
                <a:gd name="T4" fmla="*/ 108 w 112"/>
                <a:gd name="T5" fmla="*/ 77 h 117"/>
                <a:gd name="T6" fmla="*/ 103 w 112"/>
                <a:gd name="T7" fmla="*/ 77 h 117"/>
                <a:gd name="T8" fmla="*/ 96 w 112"/>
                <a:gd name="T9" fmla="*/ 80 h 117"/>
                <a:gd name="T10" fmla="*/ 80 w 112"/>
                <a:gd name="T11" fmla="*/ 63 h 117"/>
                <a:gd name="T12" fmla="*/ 52 w 112"/>
                <a:gd name="T13" fmla="*/ 34 h 117"/>
                <a:gd name="T14" fmla="*/ 44 w 112"/>
                <a:gd name="T15" fmla="*/ 28 h 117"/>
                <a:gd name="T16" fmla="*/ 0 w 112"/>
                <a:gd name="T17" fmla="*/ 3 h 117"/>
                <a:gd name="T18" fmla="*/ 7 w 112"/>
                <a:gd name="T19" fmla="*/ 17 h 117"/>
                <a:gd name="T20" fmla="*/ 48 w 112"/>
                <a:gd name="T21" fmla="*/ 70 h 117"/>
                <a:gd name="T22" fmla="*/ 86 w 112"/>
                <a:gd name="T23" fmla="*/ 111 h 117"/>
                <a:gd name="T24" fmla="*/ 104 w 112"/>
                <a:gd name="T25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117">
                  <a:moveTo>
                    <a:pt x="104" y="102"/>
                  </a:moveTo>
                  <a:cubicBezTo>
                    <a:pt x="104" y="96"/>
                    <a:pt x="105" y="90"/>
                    <a:pt x="109" y="85"/>
                  </a:cubicBezTo>
                  <a:cubicBezTo>
                    <a:pt x="112" y="82"/>
                    <a:pt x="111" y="79"/>
                    <a:pt x="108" y="77"/>
                  </a:cubicBezTo>
                  <a:cubicBezTo>
                    <a:pt x="106" y="76"/>
                    <a:pt x="103" y="76"/>
                    <a:pt x="103" y="77"/>
                  </a:cubicBezTo>
                  <a:cubicBezTo>
                    <a:pt x="104" y="87"/>
                    <a:pt x="98" y="82"/>
                    <a:pt x="96" y="80"/>
                  </a:cubicBezTo>
                  <a:cubicBezTo>
                    <a:pt x="90" y="75"/>
                    <a:pt x="80" y="69"/>
                    <a:pt x="80" y="63"/>
                  </a:cubicBezTo>
                  <a:cubicBezTo>
                    <a:pt x="78" y="44"/>
                    <a:pt x="64" y="41"/>
                    <a:pt x="52" y="34"/>
                  </a:cubicBezTo>
                  <a:cubicBezTo>
                    <a:pt x="48" y="32"/>
                    <a:pt x="46" y="30"/>
                    <a:pt x="44" y="28"/>
                  </a:cubicBezTo>
                  <a:cubicBezTo>
                    <a:pt x="31" y="16"/>
                    <a:pt x="22" y="0"/>
                    <a:pt x="0" y="3"/>
                  </a:cubicBezTo>
                  <a:cubicBezTo>
                    <a:pt x="0" y="9"/>
                    <a:pt x="3" y="13"/>
                    <a:pt x="7" y="17"/>
                  </a:cubicBezTo>
                  <a:cubicBezTo>
                    <a:pt x="25" y="31"/>
                    <a:pt x="39" y="50"/>
                    <a:pt x="48" y="70"/>
                  </a:cubicBezTo>
                  <a:cubicBezTo>
                    <a:pt x="57" y="89"/>
                    <a:pt x="72" y="98"/>
                    <a:pt x="86" y="111"/>
                  </a:cubicBezTo>
                  <a:cubicBezTo>
                    <a:pt x="93" y="117"/>
                    <a:pt x="103" y="112"/>
                    <a:pt x="104" y="10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69E6348-BA6A-6DD5-47CD-29D227CC5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321" y="2231352"/>
              <a:ext cx="445269" cy="154360"/>
            </a:xfrm>
            <a:custGeom>
              <a:avLst/>
              <a:gdLst>
                <a:gd name="T0" fmla="*/ 44 w 170"/>
                <a:gd name="T1" fmla="*/ 35 h 59"/>
                <a:gd name="T2" fmla="*/ 53 w 170"/>
                <a:gd name="T3" fmla="*/ 48 h 59"/>
                <a:gd name="T4" fmla="*/ 95 w 170"/>
                <a:gd name="T5" fmla="*/ 52 h 59"/>
                <a:gd name="T6" fmla="*/ 150 w 170"/>
                <a:gd name="T7" fmla="*/ 51 h 59"/>
                <a:gd name="T8" fmla="*/ 170 w 170"/>
                <a:gd name="T9" fmla="*/ 39 h 59"/>
                <a:gd name="T10" fmla="*/ 151 w 170"/>
                <a:gd name="T11" fmla="*/ 29 h 59"/>
                <a:gd name="T12" fmla="*/ 89 w 170"/>
                <a:gd name="T13" fmla="*/ 30 h 59"/>
                <a:gd name="T14" fmla="*/ 69 w 170"/>
                <a:gd name="T15" fmla="*/ 17 h 59"/>
                <a:gd name="T16" fmla="*/ 61 w 170"/>
                <a:gd name="T17" fmla="*/ 12 h 59"/>
                <a:gd name="T18" fmla="*/ 16 w 170"/>
                <a:gd name="T19" fmla="*/ 2 h 59"/>
                <a:gd name="T20" fmla="*/ 2 w 170"/>
                <a:gd name="T21" fmla="*/ 7 h 59"/>
                <a:gd name="T22" fmla="*/ 11 w 170"/>
                <a:gd name="T23" fmla="*/ 13 h 59"/>
                <a:gd name="T24" fmla="*/ 24 w 170"/>
                <a:gd name="T25" fmla="*/ 17 h 59"/>
                <a:gd name="T26" fmla="*/ 44 w 170"/>
                <a:gd name="T27" fmla="*/ 3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0" h="59">
                  <a:moveTo>
                    <a:pt x="44" y="35"/>
                  </a:moveTo>
                  <a:cubicBezTo>
                    <a:pt x="44" y="42"/>
                    <a:pt x="47" y="44"/>
                    <a:pt x="53" y="48"/>
                  </a:cubicBezTo>
                  <a:cubicBezTo>
                    <a:pt x="67" y="56"/>
                    <a:pt x="81" y="47"/>
                    <a:pt x="95" y="52"/>
                  </a:cubicBezTo>
                  <a:cubicBezTo>
                    <a:pt x="112" y="59"/>
                    <a:pt x="132" y="45"/>
                    <a:pt x="150" y="51"/>
                  </a:cubicBezTo>
                  <a:cubicBezTo>
                    <a:pt x="163" y="56"/>
                    <a:pt x="170" y="47"/>
                    <a:pt x="170" y="39"/>
                  </a:cubicBezTo>
                  <a:cubicBezTo>
                    <a:pt x="170" y="30"/>
                    <a:pt x="159" y="30"/>
                    <a:pt x="151" y="29"/>
                  </a:cubicBezTo>
                  <a:cubicBezTo>
                    <a:pt x="130" y="27"/>
                    <a:pt x="110" y="34"/>
                    <a:pt x="89" y="30"/>
                  </a:cubicBezTo>
                  <a:cubicBezTo>
                    <a:pt x="82" y="29"/>
                    <a:pt x="64" y="40"/>
                    <a:pt x="69" y="17"/>
                  </a:cubicBezTo>
                  <a:cubicBezTo>
                    <a:pt x="70" y="14"/>
                    <a:pt x="64" y="11"/>
                    <a:pt x="61" y="12"/>
                  </a:cubicBezTo>
                  <a:cubicBezTo>
                    <a:pt x="45" y="14"/>
                    <a:pt x="31" y="6"/>
                    <a:pt x="16" y="2"/>
                  </a:cubicBezTo>
                  <a:cubicBezTo>
                    <a:pt x="11" y="1"/>
                    <a:pt x="3" y="0"/>
                    <a:pt x="2" y="7"/>
                  </a:cubicBezTo>
                  <a:cubicBezTo>
                    <a:pt x="0" y="13"/>
                    <a:pt x="8" y="10"/>
                    <a:pt x="11" y="13"/>
                  </a:cubicBezTo>
                  <a:cubicBezTo>
                    <a:pt x="14" y="16"/>
                    <a:pt x="19" y="17"/>
                    <a:pt x="24" y="17"/>
                  </a:cubicBezTo>
                  <a:cubicBezTo>
                    <a:pt x="37" y="16"/>
                    <a:pt x="45" y="21"/>
                    <a:pt x="44" y="3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D82F7A5-1F2D-8900-6578-DE26774AD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490" y="2738957"/>
              <a:ext cx="273098" cy="154360"/>
            </a:xfrm>
            <a:custGeom>
              <a:avLst/>
              <a:gdLst>
                <a:gd name="T0" fmla="*/ 100 w 104"/>
                <a:gd name="T1" fmla="*/ 23 h 59"/>
                <a:gd name="T2" fmla="*/ 64 w 104"/>
                <a:gd name="T3" fmla="*/ 12 h 59"/>
                <a:gd name="T4" fmla="*/ 55 w 104"/>
                <a:gd name="T5" fmla="*/ 13 h 59"/>
                <a:gd name="T6" fmla="*/ 36 w 104"/>
                <a:gd name="T7" fmla="*/ 21 h 59"/>
                <a:gd name="T8" fmla="*/ 27 w 104"/>
                <a:gd name="T9" fmla="*/ 19 h 59"/>
                <a:gd name="T10" fmla="*/ 0 w 104"/>
                <a:gd name="T11" fmla="*/ 23 h 59"/>
                <a:gd name="T12" fmla="*/ 19 w 104"/>
                <a:gd name="T13" fmla="*/ 24 h 59"/>
                <a:gd name="T14" fmla="*/ 18 w 104"/>
                <a:gd name="T15" fmla="*/ 48 h 59"/>
                <a:gd name="T16" fmla="*/ 48 w 104"/>
                <a:gd name="T17" fmla="*/ 57 h 59"/>
                <a:gd name="T18" fmla="*/ 100 w 104"/>
                <a:gd name="T19" fmla="*/ 33 h 59"/>
                <a:gd name="T20" fmla="*/ 100 w 104"/>
                <a:gd name="T21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59">
                  <a:moveTo>
                    <a:pt x="100" y="23"/>
                  </a:moveTo>
                  <a:cubicBezTo>
                    <a:pt x="89" y="13"/>
                    <a:pt x="80" y="0"/>
                    <a:pt x="64" y="12"/>
                  </a:cubicBezTo>
                  <a:cubicBezTo>
                    <a:pt x="62" y="14"/>
                    <a:pt x="58" y="12"/>
                    <a:pt x="55" y="13"/>
                  </a:cubicBezTo>
                  <a:cubicBezTo>
                    <a:pt x="48" y="15"/>
                    <a:pt x="39" y="11"/>
                    <a:pt x="36" y="21"/>
                  </a:cubicBezTo>
                  <a:cubicBezTo>
                    <a:pt x="35" y="23"/>
                    <a:pt x="30" y="23"/>
                    <a:pt x="27" y="19"/>
                  </a:cubicBezTo>
                  <a:cubicBezTo>
                    <a:pt x="18" y="3"/>
                    <a:pt x="9" y="5"/>
                    <a:pt x="0" y="23"/>
                  </a:cubicBezTo>
                  <a:cubicBezTo>
                    <a:pt x="6" y="23"/>
                    <a:pt x="12" y="21"/>
                    <a:pt x="19" y="24"/>
                  </a:cubicBezTo>
                  <a:cubicBezTo>
                    <a:pt x="10" y="32"/>
                    <a:pt x="25" y="40"/>
                    <a:pt x="18" y="48"/>
                  </a:cubicBezTo>
                  <a:cubicBezTo>
                    <a:pt x="29" y="48"/>
                    <a:pt x="39" y="59"/>
                    <a:pt x="48" y="57"/>
                  </a:cubicBezTo>
                  <a:cubicBezTo>
                    <a:pt x="67" y="53"/>
                    <a:pt x="86" y="47"/>
                    <a:pt x="100" y="33"/>
                  </a:cubicBezTo>
                  <a:cubicBezTo>
                    <a:pt x="104" y="29"/>
                    <a:pt x="103" y="26"/>
                    <a:pt x="100" y="23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E016E3B-4031-FE3C-4CAA-5AE7F6FA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0259" y="3679957"/>
              <a:ext cx="307235" cy="249351"/>
            </a:xfrm>
            <a:custGeom>
              <a:avLst/>
              <a:gdLst>
                <a:gd name="T0" fmla="*/ 77 w 117"/>
                <a:gd name="T1" fmla="*/ 47 h 95"/>
                <a:gd name="T2" fmla="*/ 50 w 117"/>
                <a:gd name="T3" fmla="*/ 67 h 95"/>
                <a:gd name="T4" fmla="*/ 45 w 117"/>
                <a:gd name="T5" fmla="*/ 67 h 95"/>
                <a:gd name="T6" fmla="*/ 0 w 117"/>
                <a:gd name="T7" fmla="*/ 86 h 95"/>
                <a:gd name="T8" fmla="*/ 31 w 117"/>
                <a:gd name="T9" fmla="*/ 79 h 95"/>
                <a:gd name="T10" fmla="*/ 44 w 117"/>
                <a:gd name="T11" fmla="*/ 81 h 95"/>
                <a:gd name="T12" fmla="*/ 57 w 117"/>
                <a:gd name="T13" fmla="*/ 83 h 95"/>
                <a:gd name="T14" fmla="*/ 61 w 117"/>
                <a:gd name="T15" fmla="*/ 80 h 95"/>
                <a:gd name="T16" fmla="*/ 79 w 117"/>
                <a:gd name="T17" fmla="*/ 77 h 95"/>
                <a:gd name="T18" fmla="*/ 100 w 117"/>
                <a:gd name="T19" fmla="*/ 55 h 95"/>
                <a:gd name="T20" fmla="*/ 104 w 117"/>
                <a:gd name="T21" fmla="*/ 37 h 95"/>
                <a:gd name="T22" fmla="*/ 107 w 117"/>
                <a:gd name="T23" fmla="*/ 10 h 95"/>
                <a:gd name="T24" fmla="*/ 94 w 117"/>
                <a:gd name="T25" fmla="*/ 7 h 95"/>
                <a:gd name="T26" fmla="*/ 90 w 117"/>
                <a:gd name="T27" fmla="*/ 20 h 95"/>
                <a:gd name="T28" fmla="*/ 77 w 117"/>
                <a:gd name="T29" fmla="*/ 4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7" h="95">
                  <a:moveTo>
                    <a:pt x="77" y="47"/>
                  </a:moveTo>
                  <a:cubicBezTo>
                    <a:pt x="66" y="52"/>
                    <a:pt x="54" y="54"/>
                    <a:pt x="50" y="67"/>
                  </a:cubicBezTo>
                  <a:cubicBezTo>
                    <a:pt x="49" y="69"/>
                    <a:pt x="46" y="67"/>
                    <a:pt x="45" y="67"/>
                  </a:cubicBezTo>
                  <a:cubicBezTo>
                    <a:pt x="29" y="70"/>
                    <a:pt x="12" y="69"/>
                    <a:pt x="0" y="86"/>
                  </a:cubicBezTo>
                  <a:cubicBezTo>
                    <a:pt x="12" y="88"/>
                    <a:pt x="21" y="81"/>
                    <a:pt x="31" y="79"/>
                  </a:cubicBezTo>
                  <a:cubicBezTo>
                    <a:pt x="35" y="78"/>
                    <a:pt x="42" y="76"/>
                    <a:pt x="44" y="81"/>
                  </a:cubicBezTo>
                  <a:cubicBezTo>
                    <a:pt x="47" y="95"/>
                    <a:pt x="52" y="92"/>
                    <a:pt x="57" y="83"/>
                  </a:cubicBezTo>
                  <a:cubicBezTo>
                    <a:pt x="58" y="81"/>
                    <a:pt x="58" y="78"/>
                    <a:pt x="61" y="80"/>
                  </a:cubicBezTo>
                  <a:cubicBezTo>
                    <a:pt x="68" y="85"/>
                    <a:pt x="74" y="80"/>
                    <a:pt x="79" y="77"/>
                  </a:cubicBezTo>
                  <a:cubicBezTo>
                    <a:pt x="89" y="74"/>
                    <a:pt x="102" y="72"/>
                    <a:pt x="100" y="55"/>
                  </a:cubicBezTo>
                  <a:cubicBezTo>
                    <a:pt x="100" y="50"/>
                    <a:pt x="99" y="40"/>
                    <a:pt x="104" y="37"/>
                  </a:cubicBezTo>
                  <a:cubicBezTo>
                    <a:pt x="117" y="29"/>
                    <a:pt x="109" y="19"/>
                    <a:pt x="107" y="10"/>
                  </a:cubicBezTo>
                  <a:cubicBezTo>
                    <a:pt x="104" y="0"/>
                    <a:pt x="98" y="4"/>
                    <a:pt x="94" y="7"/>
                  </a:cubicBezTo>
                  <a:cubicBezTo>
                    <a:pt x="91" y="10"/>
                    <a:pt x="90" y="15"/>
                    <a:pt x="90" y="20"/>
                  </a:cubicBezTo>
                  <a:cubicBezTo>
                    <a:pt x="91" y="31"/>
                    <a:pt x="86" y="42"/>
                    <a:pt x="77" y="4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7CC322C6-B426-2668-E6AC-DE4B2A4A2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967" y="2241742"/>
              <a:ext cx="296845" cy="139518"/>
            </a:xfrm>
            <a:custGeom>
              <a:avLst/>
              <a:gdLst>
                <a:gd name="T0" fmla="*/ 15 w 113"/>
                <a:gd name="T1" fmla="*/ 21 h 53"/>
                <a:gd name="T2" fmla="*/ 8 w 113"/>
                <a:gd name="T3" fmla="*/ 23 h 53"/>
                <a:gd name="T4" fmla="*/ 0 w 113"/>
                <a:gd name="T5" fmla="*/ 34 h 53"/>
                <a:gd name="T6" fmla="*/ 11 w 113"/>
                <a:gd name="T7" fmla="*/ 37 h 53"/>
                <a:gd name="T8" fmla="*/ 46 w 113"/>
                <a:gd name="T9" fmla="*/ 38 h 53"/>
                <a:gd name="T10" fmla="*/ 32 w 113"/>
                <a:gd name="T11" fmla="*/ 43 h 53"/>
                <a:gd name="T12" fmla="*/ 28 w 113"/>
                <a:gd name="T13" fmla="*/ 46 h 53"/>
                <a:gd name="T14" fmla="*/ 32 w 113"/>
                <a:gd name="T15" fmla="*/ 51 h 53"/>
                <a:gd name="T16" fmla="*/ 42 w 113"/>
                <a:gd name="T17" fmla="*/ 52 h 53"/>
                <a:gd name="T18" fmla="*/ 83 w 113"/>
                <a:gd name="T19" fmla="*/ 39 h 53"/>
                <a:gd name="T20" fmla="*/ 104 w 113"/>
                <a:gd name="T21" fmla="*/ 38 h 53"/>
                <a:gd name="T22" fmla="*/ 113 w 113"/>
                <a:gd name="T23" fmla="*/ 24 h 53"/>
                <a:gd name="T24" fmla="*/ 102 w 113"/>
                <a:gd name="T25" fmla="*/ 19 h 53"/>
                <a:gd name="T26" fmla="*/ 88 w 113"/>
                <a:gd name="T27" fmla="*/ 15 h 53"/>
                <a:gd name="T28" fmla="*/ 73 w 113"/>
                <a:gd name="T29" fmla="*/ 6 h 53"/>
                <a:gd name="T30" fmla="*/ 73 w 113"/>
                <a:gd name="T31" fmla="*/ 24 h 53"/>
                <a:gd name="T32" fmla="*/ 74 w 113"/>
                <a:gd name="T33" fmla="*/ 30 h 53"/>
                <a:gd name="T34" fmla="*/ 59 w 113"/>
                <a:gd name="T35" fmla="*/ 26 h 53"/>
                <a:gd name="T36" fmla="*/ 23 w 113"/>
                <a:gd name="T37" fmla="*/ 8 h 53"/>
                <a:gd name="T38" fmla="*/ 9 w 113"/>
                <a:gd name="T39" fmla="*/ 15 h 53"/>
                <a:gd name="T40" fmla="*/ 15 w 113"/>
                <a:gd name="T41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3" h="53">
                  <a:moveTo>
                    <a:pt x="15" y="21"/>
                  </a:moveTo>
                  <a:cubicBezTo>
                    <a:pt x="13" y="21"/>
                    <a:pt x="11" y="23"/>
                    <a:pt x="8" y="23"/>
                  </a:cubicBezTo>
                  <a:cubicBezTo>
                    <a:pt x="3" y="25"/>
                    <a:pt x="0" y="31"/>
                    <a:pt x="0" y="34"/>
                  </a:cubicBezTo>
                  <a:cubicBezTo>
                    <a:pt x="1" y="40"/>
                    <a:pt x="7" y="38"/>
                    <a:pt x="11" y="37"/>
                  </a:cubicBezTo>
                  <a:cubicBezTo>
                    <a:pt x="23" y="34"/>
                    <a:pt x="35" y="35"/>
                    <a:pt x="46" y="38"/>
                  </a:cubicBezTo>
                  <a:cubicBezTo>
                    <a:pt x="44" y="45"/>
                    <a:pt x="38" y="42"/>
                    <a:pt x="32" y="43"/>
                  </a:cubicBezTo>
                  <a:cubicBezTo>
                    <a:pt x="31" y="43"/>
                    <a:pt x="29" y="45"/>
                    <a:pt x="28" y="46"/>
                  </a:cubicBezTo>
                  <a:cubicBezTo>
                    <a:pt x="27" y="50"/>
                    <a:pt x="31" y="49"/>
                    <a:pt x="32" y="51"/>
                  </a:cubicBezTo>
                  <a:cubicBezTo>
                    <a:pt x="35" y="53"/>
                    <a:pt x="39" y="52"/>
                    <a:pt x="42" y="52"/>
                  </a:cubicBezTo>
                  <a:cubicBezTo>
                    <a:pt x="57" y="51"/>
                    <a:pt x="69" y="41"/>
                    <a:pt x="83" y="39"/>
                  </a:cubicBezTo>
                  <a:cubicBezTo>
                    <a:pt x="90" y="38"/>
                    <a:pt x="97" y="41"/>
                    <a:pt x="104" y="38"/>
                  </a:cubicBezTo>
                  <a:cubicBezTo>
                    <a:pt x="111" y="35"/>
                    <a:pt x="113" y="30"/>
                    <a:pt x="113" y="24"/>
                  </a:cubicBezTo>
                  <a:cubicBezTo>
                    <a:pt x="113" y="16"/>
                    <a:pt x="106" y="18"/>
                    <a:pt x="102" y="19"/>
                  </a:cubicBezTo>
                  <a:cubicBezTo>
                    <a:pt x="95" y="21"/>
                    <a:pt x="92" y="21"/>
                    <a:pt x="88" y="15"/>
                  </a:cubicBezTo>
                  <a:cubicBezTo>
                    <a:pt x="85" y="10"/>
                    <a:pt x="84" y="0"/>
                    <a:pt x="73" y="6"/>
                  </a:cubicBezTo>
                  <a:cubicBezTo>
                    <a:pt x="63" y="12"/>
                    <a:pt x="74" y="18"/>
                    <a:pt x="73" y="24"/>
                  </a:cubicBezTo>
                  <a:cubicBezTo>
                    <a:pt x="72" y="25"/>
                    <a:pt x="78" y="25"/>
                    <a:pt x="74" y="30"/>
                  </a:cubicBezTo>
                  <a:cubicBezTo>
                    <a:pt x="69" y="29"/>
                    <a:pt x="62" y="29"/>
                    <a:pt x="59" y="26"/>
                  </a:cubicBezTo>
                  <a:cubicBezTo>
                    <a:pt x="49" y="16"/>
                    <a:pt x="35" y="15"/>
                    <a:pt x="23" y="8"/>
                  </a:cubicBezTo>
                  <a:cubicBezTo>
                    <a:pt x="14" y="4"/>
                    <a:pt x="12" y="12"/>
                    <a:pt x="9" y="15"/>
                  </a:cubicBezTo>
                  <a:cubicBezTo>
                    <a:pt x="5" y="19"/>
                    <a:pt x="13" y="18"/>
                    <a:pt x="15" y="2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A1E14F6A-7B7B-935D-4C6A-A955947C3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923" y="1986456"/>
              <a:ext cx="197403" cy="160297"/>
            </a:xfrm>
            <a:custGeom>
              <a:avLst/>
              <a:gdLst>
                <a:gd name="T0" fmla="*/ 9 w 75"/>
                <a:gd name="T1" fmla="*/ 38 h 61"/>
                <a:gd name="T2" fmla="*/ 18 w 75"/>
                <a:gd name="T3" fmla="*/ 43 h 61"/>
                <a:gd name="T4" fmla="*/ 58 w 75"/>
                <a:gd name="T5" fmla="*/ 56 h 61"/>
                <a:gd name="T6" fmla="*/ 73 w 75"/>
                <a:gd name="T7" fmla="*/ 38 h 61"/>
                <a:gd name="T8" fmla="*/ 59 w 75"/>
                <a:gd name="T9" fmla="*/ 32 h 61"/>
                <a:gd name="T10" fmla="*/ 48 w 75"/>
                <a:gd name="T11" fmla="*/ 17 h 61"/>
                <a:gd name="T12" fmla="*/ 48 w 75"/>
                <a:gd name="T13" fmla="*/ 12 h 61"/>
                <a:gd name="T14" fmla="*/ 31 w 75"/>
                <a:gd name="T15" fmla="*/ 2 h 61"/>
                <a:gd name="T16" fmla="*/ 13 w 75"/>
                <a:gd name="T17" fmla="*/ 13 h 61"/>
                <a:gd name="T18" fmla="*/ 6 w 75"/>
                <a:gd name="T19" fmla="*/ 29 h 61"/>
                <a:gd name="T20" fmla="*/ 9 w 75"/>
                <a:gd name="T21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61">
                  <a:moveTo>
                    <a:pt x="9" y="38"/>
                  </a:moveTo>
                  <a:cubicBezTo>
                    <a:pt x="13" y="39"/>
                    <a:pt x="15" y="41"/>
                    <a:pt x="18" y="43"/>
                  </a:cubicBezTo>
                  <a:cubicBezTo>
                    <a:pt x="31" y="48"/>
                    <a:pt x="42" y="57"/>
                    <a:pt x="58" y="56"/>
                  </a:cubicBezTo>
                  <a:cubicBezTo>
                    <a:pt x="73" y="61"/>
                    <a:pt x="71" y="45"/>
                    <a:pt x="73" y="38"/>
                  </a:cubicBezTo>
                  <a:cubicBezTo>
                    <a:pt x="75" y="28"/>
                    <a:pt x="64" y="34"/>
                    <a:pt x="59" y="32"/>
                  </a:cubicBezTo>
                  <a:cubicBezTo>
                    <a:pt x="53" y="29"/>
                    <a:pt x="40" y="31"/>
                    <a:pt x="48" y="17"/>
                  </a:cubicBezTo>
                  <a:cubicBezTo>
                    <a:pt x="49" y="16"/>
                    <a:pt x="49" y="12"/>
                    <a:pt x="48" y="12"/>
                  </a:cubicBezTo>
                  <a:cubicBezTo>
                    <a:pt x="42" y="10"/>
                    <a:pt x="40" y="0"/>
                    <a:pt x="31" y="2"/>
                  </a:cubicBezTo>
                  <a:cubicBezTo>
                    <a:pt x="24" y="3"/>
                    <a:pt x="15" y="3"/>
                    <a:pt x="13" y="13"/>
                  </a:cubicBezTo>
                  <a:cubicBezTo>
                    <a:pt x="12" y="19"/>
                    <a:pt x="8" y="23"/>
                    <a:pt x="6" y="29"/>
                  </a:cubicBezTo>
                  <a:cubicBezTo>
                    <a:pt x="3" y="36"/>
                    <a:pt x="0" y="36"/>
                    <a:pt x="9" y="3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851958E-8A1C-ACFF-64D7-E3B3FBF16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9387" y="5968635"/>
              <a:ext cx="200372" cy="206306"/>
            </a:xfrm>
            <a:custGeom>
              <a:avLst/>
              <a:gdLst>
                <a:gd name="T0" fmla="*/ 57 w 76"/>
                <a:gd name="T1" fmla="*/ 10 h 79"/>
                <a:gd name="T2" fmla="*/ 14 w 76"/>
                <a:gd name="T3" fmla="*/ 52 h 79"/>
                <a:gd name="T4" fmla="*/ 4 w 76"/>
                <a:gd name="T5" fmla="*/ 67 h 79"/>
                <a:gd name="T6" fmla="*/ 24 w 76"/>
                <a:gd name="T7" fmla="*/ 77 h 79"/>
                <a:gd name="T8" fmla="*/ 40 w 76"/>
                <a:gd name="T9" fmla="*/ 68 h 79"/>
                <a:gd name="T10" fmla="*/ 55 w 76"/>
                <a:gd name="T11" fmla="*/ 46 h 79"/>
                <a:gd name="T12" fmla="*/ 75 w 76"/>
                <a:gd name="T13" fmla="*/ 17 h 79"/>
                <a:gd name="T14" fmla="*/ 74 w 76"/>
                <a:gd name="T15" fmla="*/ 10 h 79"/>
                <a:gd name="T16" fmla="*/ 57 w 76"/>
                <a:gd name="T17" fmla="*/ 1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9">
                  <a:moveTo>
                    <a:pt x="57" y="10"/>
                  </a:moveTo>
                  <a:cubicBezTo>
                    <a:pt x="49" y="31"/>
                    <a:pt x="29" y="39"/>
                    <a:pt x="14" y="52"/>
                  </a:cubicBezTo>
                  <a:cubicBezTo>
                    <a:pt x="8" y="56"/>
                    <a:pt x="0" y="60"/>
                    <a:pt x="4" y="67"/>
                  </a:cubicBezTo>
                  <a:cubicBezTo>
                    <a:pt x="7" y="74"/>
                    <a:pt x="15" y="78"/>
                    <a:pt x="24" y="77"/>
                  </a:cubicBezTo>
                  <a:cubicBezTo>
                    <a:pt x="31" y="79"/>
                    <a:pt x="35" y="74"/>
                    <a:pt x="40" y="68"/>
                  </a:cubicBezTo>
                  <a:cubicBezTo>
                    <a:pt x="44" y="61"/>
                    <a:pt x="46" y="51"/>
                    <a:pt x="55" y="46"/>
                  </a:cubicBezTo>
                  <a:cubicBezTo>
                    <a:pt x="66" y="40"/>
                    <a:pt x="71" y="28"/>
                    <a:pt x="75" y="17"/>
                  </a:cubicBezTo>
                  <a:cubicBezTo>
                    <a:pt x="76" y="15"/>
                    <a:pt x="74" y="9"/>
                    <a:pt x="74" y="10"/>
                  </a:cubicBezTo>
                  <a:cubicBezTo>
                    <a:pt x="68" y="17"/>
                    <a:pt x="61" y="0"/>
                    <a:pt x="57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318D876B-FDD2-8CAF-4528-828FC7563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509" y="2378291"/>
              <a:ext cx="166233" cy="152875"/>
            </a:xfrm>
            <a:custGeom>
              <a:avLst/>
              <a:gdLst>
                <a:gd name="T0" fmla="*/ 10 w 63"/>
                <a:gd name="T1" fmla="*/ 27 h 58"/>
                <a:gd name="T2" fmla="*/ 2 w 63"/>
                <a:gd name="T3" fmla="*/ 29 h 58"/>
                <a:gd name="T4" fmla="*/ 7 w 63"/>
                <a:gd name="T5" fmla="*/ 37 h 58"/>
                <a:gd name="T6" fmla="*/ 29 w 63"/>
                <a:gd name="T7" fmla="*/ 53 h 58"/>
                <a:gd name="T8" fmla="*/ 41 w 63"/>
                <a:gd name="T9" fmla="*/ 57 h 58"/>
                <a:gd name="T10" fmla="*/ 60 w 63"/>
                <a:gd name="T11" fmla="*/ 25 h 58"/>
                <a:gd name="T12" fmla="*/ 44 w 63"/>
                <a:gd name="T13" fmla="*/ 26 h 58"/>
                <a:gd name="T14" fmla="*/ 49 w 63"/>
                <a:gd name="T15" fmla="*/ 21 h 58"/>
                <a:gd name="T16" fmla="*/ 55 w 63"/>
                <a:gd name="T17" fmla="*/ 12 h 58"/>
                <a:gd name="T18" fmla="*/ 43 w 63"/>
                <a:gd name="T19" fmla="*/ 4 h 58"/>
                <a:gd name="T20" fmla="*/ 19 w 63"/>
                <a:gd name="T21" fmla="*/ 9 h 58"/>
                <a:gd name="T22" fmla="*/ 13 w 63"/>
                <a:gd name="T23" fmla="*/ 15 h 58"/>
                <a:gd name="T24" fmla="*/ 15 w 63"/>
                <a:gd name="T25" fmla="*/ 20 h 58"/>
                <a:gd name="T26" fmla="*/ 25 w 63"/>
                <a:gd name="T27" fmla="*/ 25 h 58"/>
                <a:gd name="T28" fmla="*/ 10 w 63"/>
                <a:gd name="T29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58">
                  <a:moveTo>
                    <a:pt x="10" y="27"/>
                  </a:moveTo>
                  <a:cubicBezTo>
                    <a:pt x="8" y="26"/>
                    <a:pt x="3" y="25"/>
                    <a:pt x="2" y="29"/>
                  </a:cubicBezTo>
                  <a:cubicBezTo>
                    <a:pt x="0" y="33"/>
                    <a:pt x="4" y="37"/>
                    <a:pt x="7" y="37"/>
                  </a:cubicBezTo>
                  <a:cubicBezTo>
                    <a:pt x="16" y="40"/>
                    <a:pt x="22" y="47"/>
                    <a:pt x="29" y="53"/>
                  </a:cubicBezTo>
                  <a:cubicBezTo>
                    <a:pt x="32" y="57"/>
                    <a:pt x="37" y="58"/>
                    <a:pt x="41" y="57"/>
                  </a:cubicBezTo>
                  <a:cubicBezTo>
                    <a:pt x="60" y="51"/>
                    <a:pt x="63" y="46"/>
                    <a:pt x="60" y="25"/>
                  </a:cubicBezTo>
                  <a:cubicBezTo>
                    <a:pt x="55" y="28"/>
                    <a:pt x="49" y="27"/>
                    <a:pt x="44" y="26"/>
                  </a:cubicBezTo>
                  <a:cubicBezTo>
                    <a:pt x="44" y="21"/>
                    <a:pt x="47" y="21"/>
                    <a:pt x="49" y="21"/>
                  </a:cubicBezTo>
                  <a:cubicBezTo>
                    <a:pt x="54" y="20"/>
                    <a:pt x="57" y="16"/>
                    <a:pt x="55" y="12"/>
                  </a:cubicBezTo>
                  <a:cubicBezTo>
                    <a:pt x="52" y="8"/>
                    <a:pt x="47" y="0"/>
                    <a:pt x="43" y="4"/>
                  </a:cubicBezTo>
                  <a:cubicBezTo>
                    <a:pt x="36" y="12"/>
                    <a:pt x="27" y="8"/>
                    <a:pt x="19" y="9"/>
                  </a:cubicBezTo>
                  <a:cubicBezTo>
                    <a:pt x="16" y="10"/>
                    <a:pt x="14" y="12"/>
                    <a:pt x="13" y="15"/>
                  </a:cubicBezTo>
                  <a:cubicBezTo>
                    <a:pt x="13" y="17"/>
                    <a:pt x="13" y="20"/>
                    <a:pt x="15" y="20"/>
                  </a:cubicBezTo>
                  <a:cubicBezTo>
                    <a:pt x="20" y="19"/>
                    <a:pt x="27" y="16"/>
                    <a:pt x="25" y="25"/>
                  </a:cubicBezTo>
                  <a:cubicBezTo>
                    <a:pt x="22" y="34"/>
                    <a:pt x="17" y="32"/>
                    <a:pt x="10" y="2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0E48801B-BFB7-8CEE-C437-A927202F1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768" y="3206490"/>
              <a:ext cx="136549" cy="133579"/>
            </a:xfrm>
            <a:custGeom>
              <a:avLst/>
              <a:gdLst>
                <a:gd name="T0" fmla="*/ 13 w 52"/>
                <a:gd name="T1" fmla="*/ 51 h 51"/>
                <a:gd name="T2" fmla="*/ 43 w 52"/>
                <a:gd name="T3" fmla="*/ 41 h 51"/>
                <a:gd name="T4" fmla="*/ 43 w 52"/>
                <a:gd name="T5" fmla="*/ 23 h 51"/>
                <a:gd name="T6" fmla="*/ 47 w 52"/>
                <a:gd name="T7" fmla="*/ 15 h 51"/>
                <a:gd name="T8" fmla="*/ 39 w 52"/>
                <a:gd name="T9" fmla="*/ 0 h 51"/>
                <a:gd name="T10" fmla="*/ 9 w 52"/>
                <a:gd name="T11" fmla="*/ 15 h 51"/>
                <a:gd name="T12" fmla="*/ 7 w 52"/>
                <a:gd name="T13" fmla="*/ 22 h 51"/>
                <a:gd name="T14" fmla="*/ 6 w 52"/>
                <a:gd name="T15" fmla="*/ 39 h 51"/>
                <a:gd name="T16" fmla="*/ 13 w 52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1">
                  <a:moveTo>
                    <a:pt x="13" y="51"/>
                  </a:moveTo>
                  <a:cubicBezTo>
                    <a:pt x="23" y="49"/>
                    <a:pt x="34" y="46"/>
                    <a:pt x="43" y="41"/>
                  </a:cubicBezTo>
                  <a:cubicBezTo>
                    <a:pt x="48" y="38"/>
                    <a:pt x="46" y="29"/>
                    <a:pt x="43" y="23"/>
                  </a:cubicBezTo>
                  <a:cubicBezTo>
                    <a:pt x="42" y="20"/>
                    <a:pt x="45" y="18"/>
                    <a:pt x="47" y="15"/>
                  </a:cubicBezTo>
                  <a:cubicBezTo>
                    <a:pt x="52" y="7"/>
                    <a:pt x="49" y="0"/>
                    <a:pt x="39" y="0"/>
                  </a:cubicBezTo>
                  <a:cubicBezTo>
                    <a:pt x="35" y="0"/>
                    <a:pt x="10" y="12"/>
                    <a:pt x="9" y="15"/>
                  </a:cubicBezTo>
                  <a:cubicBezTo>
                    <a:pt x="8" y="18"/>
                    <a:pt x="6" y="21"/>
                    <a:pt x="7" y="22"/>
                  </a:cubicBezTo>
                  <a:cubicBezTo>
                    <a:pt x="13" y="28"/>
                    <a:pt x="11" y="33"/>
                    <a:pt x="6" y="39"/>
                  </a:cubicBezTo>
                  <a:cubicBezTo>
                    <a:pt x="0" y="47"/>
                    <a:pt x="7" y="51"/>
                    <a:pt x="13" y="5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FDD5B15-D8E4-E96F-439D-40F2466CE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3526" y="2278847"/>
              <a:ext cx="212244" cy="94991"/>
            </a:xfrm>
            <a:custGeom>
              <a:avLst/>
              <a:gdLst>
                <a:gd name="T0" fmla="*/ 16 w 81"/>
                <a:gd name="T1" fmla="*/ 29 h 36"/>
                <a:gd name="T2" fmla="*/ 55 w 81"/>
                <a:gd name="T3" fmla="*/ 22 h 36"/>
                <a:gd name="T4" fmla="*/ 55 w 81"/>
                <a:gd name="T5" fmla="*/ 20 h 36"/>
                <a:gd name="T6" fmla="*/ 65 w 81"/>
                <a:gd name="T7" fmla="*/ 27 h 36"/>
                <a:gd name="T8" fmla="*/ 77 w 81"/>
                <a:gd name="T9" fmla="*/ 23 h 36"/>
                <a:gd name="T10" fmla="*/ 77 w 81"/>
                <a:gd name="T11" fmla="*/ 13 h 36"/>
                <a:gd name="T12" fmla="*/ 48 w 81"/>
                <a:gd name="T13" fmla="*/ 6 h 36"/>
                <a:gd name="T14" fmla="*/ 24 w 81"/>
                <a:gd name="T15" fmla="*/ 4 h 36"/>
                <a:gd name="T16" fmla="*/ 8 w 81"/>
                <a:gd name="T17" fmla="*/ 9 h 36"/>
                <a:gd name="T18" fmla="*/ 3 w 81"/>
                <a:gd name="T19" fmla="*/ 22 h 36"/>
                <a:gd name="T20" fmla="*/ 16 w 81"/>
                <a:gd name="T21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36">
                  <a:moveTo>
                    <a:pt x="16" y="29"/>
                  </a:moveTo>
                  <a:cubicBezTo>
                    <a:pt x="29" y="26"/>
                    <a:pt x="44" y="36"/>
                    <a:pt x="55" y="22"/>
                  </a:cubicBezTo>
                  <a:cubicBezTo>
                    <a:pt x="56" y="21"/>
                    <a:pt x="55" y="20"/>
                    <a:pt x="55" y="20"/>
                  </a:cubicBezTo>
                  <a:cubicBezTo>
                    <a:pt x="58" y="22"/>
                    <a:pt x="61" y="25"/>
                    <a:pt x="65" y="27"/>
                  </a:cubicBezTo>
                  <a:cubicBezTo>
                    <a:pt x="70" y="30"/>
                    <a:pt x="74" y="29"/>
                    <a:pt x="77" y="23"/>
                  </a:cubicBezTo>
                  <a:cubicBezTo>
                    <a:pt x="79" y="20"/>
                    <a:pt x="81" y="14"/>
                    <a:pt x="77" y="13"/>
                  </a:cubicBezTo>
                  <a:cubicBezTo>
                    <a:pt x="67" y="10"/>
                    <a:pt x="56" y="1"/>
                    <a:pt x="48" y="6"/>
                  </a:cubicBezTo>
                  <a:cubicBezTo>
                    <a:pt x="37" y="13"/>
                    <a:pt x="32" y="8"/>
                    <a:pt x="24" y="4"/>
                  </a:cubicBezTo>
                  <a:cubicBezTo>
                    <a:pt x="17" y="0"/>
                    <a:pt x="12" y="5"/>
                    <a:pt x="8" y="9"/>
                  </a:cubicBezTo>
                  <a:cubicBezTo>
                    <a:pt x="4" y="12"/>
                    <a:pt x="0" y="17"/>
                    <a:pt x="3" y="22"/>
                  </a:cubicBezTo>
                  <a:cubicBezTo>
                    <a:pt x="5" y="27"/>
                    <a:pt x="10" y="31"/>
                    <a:pt x="16" y="29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F7573A5-F0C0-C3A9-B393-9587A27D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7818" y="2036919"/>
              <a:ext cx="238961" cy="84600"/>
            </a:xfrm>
            <a:custGeom>
              <a:avLst/>
              <a:gdLst>
                <a:gd name="T0" fmla="*/ 33 w 91"/>
                <a:gd name="T1" fmla="*/ 15 h 32"/>
                <a:gd name="T2" fmla="*/ 18 w 91"/>
                <a:gd name="T3" fmla="*/ 23 h 32"/>
                <a:gd name="T4" fmla="*/ 91 w 91"/>
                <a:gd name="T5" fmla="*/ 8 h 32"/>
                <a:gd name="T6" fmla="*/ 0 w 91"/>
                <a:gd name="T7" fmla="*/ 1 h 32"/>
                <a:gd name="T8" fmla="*/ 33 w 91"/>
                <a:gd name="T9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2">
                  <a:moveTo>
                    <a:pt x="33" y="15"/>
                  </a:moveTo>
                  <a:cubicBezTo>
                    <a:pt x="28" y="17"/>
                    <a:pt x="25" y="19"/>
                    <a:pt x="18" y="23"/>
                  </a:cubicBezTo>
                  <a:cubicBezTo>
                    <a:pt x="46" y="27"/>
                    <a:pt x="70" y="32"/>
                    <a:pt x="91" y="8"/>
                  </a:cubicBezTo>
                  <a:cubicBezTo>
                    <a:pt x="60" y="0"/>
                    <a:pt x="30" y="5"/>
                    <a:pt x="0" y="1"/>
                  </a:cubicBezTo>
                  <a:cubicBezTo>
                    <a:pt x="5" y="24"/>
                    <a:pt x="22" y="9"/>
                    <a:pt x="33" y="1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5BBAA01-A978-79CE-CCC2-A3461DD9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529" y="2241742"/>
              <a:ext cx="198885" cy="112801"/>
            </a:xfrm>
            <a:custGeom>
              <a:avLst/>
              <a:gdLst>
                <a:gd name="T0" fmla="*/ 27 w 76"/>
                <a:gd name="T1" fmla="*/ 8 h 43"/>
                <a:gd name="T2" fmla="*/ 25 w 76"/>
                <a:gd name="T3" fmla="*/ 21 h 43"/>
                <a:gd name="T4" fmla="*/ 13 w 76"/>
                <a:gd name="T5" fmla="*/ 7 h 43"/>
                <a:gd name="T6" fmla="*/ 4 w 76"/>
                <a:gd name="T7" fmla="*/ 4 h 43"/>
                <a:gd name="T8" fmla="*/ 5 w 76"/>
                <a:gd name="T9" fmla="*/ 15 h 43"/>
                <a:gd name="T10" fmla="*/ 34 w 76"/>
                <a:gd name="T11" fmla="*/ 26 h 43"/>
                <a:gd name="T12" fmla="*/ 44 w 76"/>
                <a:gd name="T13" fmla="*/ 28 h 43"/>
                <a:gd name="T14" fmla="*/ 66 w 76"/>
                <a:gd name="T15" fmla="*/ 37 h 43"/>
                <a:gd name="T16" fmla="*/ 70 w 76"/>
                <a:gd name="T17" fmla="*/ 16 h 43"/>
                <a:gd name="T18" fmla="*/ 61 w 76"/>
                <a:gd name="T19" fmla="*/ 7 h 43"/>
                <a:gd name="T20" fmla="*/ 37 w 76"/>
                <a:gd name="T21" fmla="*/ 0 h 43"/>
                <a:gd name="T22" fmla="*/ 27 w 76"/>
                <a:gd name="T23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43">
                  <a:moveTo>
                    <a:pt x="27" y="8"/>
                  </a:moveTo>
                  <a:cubicBezTo>
                    <a:pt x="26" y="12"/>
                    <a:pt x="26" y="15"/>
                    <a:pt x="25" y="21"/>
                  </a:cubicBezTo>
                  <a:cubicBezTo>
                    <a:pt x="20" y="15"/>
                    <a:pt x="16" y="11"/>
                    <a:pt x="13" y="7"/>
                  </a:cubicBezTo>
                  <a:cubicBezTo>
                    <a:pt x="10" y="4"/>
                    <a:pt x="6" y="2"/>
                    <a:pt x="4" y="4"/>
                  </a:cubicBezTo>
                  <a:cubicBezTo>
                    <a:pt x="0" y="7"/>
                    <a:pt x="2" y="12"/>
                    <a:pt x="5" y="15"/>
                  </a:cubicBezTo>
                  <a:cubicBezTo>
                    <a:pt x="13" y="23"/>
                    <a:pt x="21" y="31"/>
                    <a:pt x="34" y="26"/>
                  </a:cubicBezTo>
                  <a:cubicBezTo>
                    <a:pt x="37" y="25"/>
                    <a:pt x="42" y="23"/>
                    <a:pt x="44" y="28"/>
                  </a:cubicBezTo>
                  <a:cubicBezTo>
                    <a:pt x="48" y="41"/>
                    <a:pt x="53" y="43"/>
                    <a:pt x="66" y="37"/>
                  </a:cubicBezTo>
                  <a:cubicBezTo>
                    <a:pt x="76" y="32"/>
                    <a:pt x="67" y="23"/>
                    <a:pt x="70" y="16"/>
                  </a:cubicBezTo>
                  <a:cubicBezTo>
                    <a:pt x="70" y="14"/>
                    <a:pt x="68" y="6"/>
                    <a:pt x="61" y="7"/>
                  </a:cubicBezTo>
                  <a:cubicBezTo>
                    <a:pt x="53" y="8"/>
                    <a:pt x="46" y="5"/>
                    <a:pt x="37" y="0"/>
                  </a:cubicBezTo>
                  <a:cubicBezTo>
                    <a:pt x="43" y="21"/>
                    <a:pt x="34" y="12"/>
                    <a:pt x="27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EBCE0BB-7AA0-25C9-B048-8A6187EEB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704" y="28666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04D82D0D-5325-57C8-AAAC-8CCD6BD0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8201" y="3264373"/>
              <a:ext cx="77179" cy="267161"/>
            </a:xfrm>
            <a:custGeom>
              <a:avLst/>
              <a:gdLst>
                <a:gd name="T0" fmla="*/ 1 w 29"/>
                <a:gd name="T1" fmla="*/ 15 h 102"/>
                <a:gd name="T2" fmla="*/ 1 w 29"/>
                <a:gd name="T3" fmla="*/ 91 h 102"/>
                <a:gd name="T4" fmla="*/ 8 w 29"/>
                <a:gd name="T5" fmla="*/ 96 h 102"/>
                <a:gd name="T6" fmla="*/ 17 w 29"/>
                <a:gd name="T7" fmla="*/ 102 h 102"/>
                <a:gd name="T8" fmla="*/ 11 w 29"/>
                <a:gd name="T9" fmla="*/ 90 h 102"/>
                <a:gd name="T10" fmla="*/ 18 w 29"/>
                <a:gd name="T11" fmla="*/ 63 h 102"/>
                <a:gd name="T12" fmla="*/ 23 w 29"/>
                <a:gd name="T13" fmla="*/ 55 h 102"/>
                <a:gd name="T14" fmla="*/ 15 w 29"/>
                <a:gd name="T15" fmla="*/ 11 h 102"/>
                <a:gd name="T16" fmla="*/ 8 w 29"/>
                <a:gd name="T17" fmla="*/ 0 h 102"/>
                <a:gd name="T18" fmla="*/ 1 w 29"/>
                <a:gd name="T19" fmla="*/ 10 h 102"/>
                <a:gd name="T20" fmla="*/ 1 w 29"/>
                <a:gd name="T21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02">
                  <a:moveTo>
                    <a:pt x="1" y="15"/>
                  </a:moveTo>
                  <a:cubicBezTo>
                    <a:pt x="6" y="40"/>
                    <a:pt x="4" y="66"/>
                    <a:pt x="1" y="91"/>
                  </a:cubicBezTo>
                  <a:cubicBezTo>
                    <a:pt x="1" y="95"/>
                    <a:pt x="0" y="100"/>
                    <a:pt x="8" y="96"/>
                  </a:cubicBezTo>
                  <a:cubicBezTo>
                    <a:pt x="12" y="94"/>
                    <a:pt x="12" y="102"/>
                    <a:pt x="17" y="102"/>
                  </a:cubicBezTo>
                  <a:cubicBezTo>
                    <a:pt x="18" y="96"/>
                    <a:pt x="14" y="94"/>
                    <a:pt x="11" y="90"/>
                  </a:cubicBezTo>
                  <a:cubicBezTo>
                    <a:pt x="4" y="81"/>
                    <a:pt x="9" y="61"/>
                    <a:pt x="18" y="63"/>
                  </a:cubicBezTo>
                  <a:cubicBezTo>
                    <a:pt x="29" y="64"/>
                    <a:pt x="24" y="60"/>
                    <a:pt x="23" y="55"/>
                  </a:cubicBezTo>
                  <a:cubicBezTo>
                    <a:pt x="21" y="40"/>
                    <a:pt x="10" y="28"/>
                    <a:pt x="15" y="11"/>
                  </a:cubicBezTo>
                  <a:cubicBezTo>
                    <a:pt x="16" y="8"/>
                    <a:pt x="13" y="0"/>
                    <a:pt x="8" y="0"/>
                  </a:cubicBezTo>
                  <a:cubicBezTo>
                    <a:pt x="5" y="0"/>
                    <a:pt x="1" y="5"/>
                    <a:pt x="1" y="10"/>
                  </a:cubicBezTo>
                  <a:cubicBezTo>
                    <a:pt x="1" y="12"/>
                    <a:pt x="1" y="13"/>
                    <a:pt x="1" y="1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9C3D95CF-3F7B-24FB-52A2-C1961C480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0852" y="5863254"/>
              <a:ext cx="126161" cy="143971"/>
            </a:xfrm>
            <a:custGeom>
              <a:avLst/>
              <a:gdLst>
                <a:gd name="T0" fmla="*/ 22 w 48"/>
                <a:gd name="T1" fmla="*/ 4 h 55"/>
                <a:gd name="T2" fmla="*/ 12 w 48"/>
                <a:gd name="T3" fmla="*/ 4 h 55"/>
                <a:gd name="T4" fmla="*/ 2 w 48"/>
                <a:gd name="T5" fmla="*/ 27 h 55"/>
                <a:gd name="T6" fmla="*/ 12 w 48"/>
                <a:gd name="T7" fmla="*/ 37 h 55"/>
                <a:gd name="T8" fmla="*/ 14 w 48"/>
                <a:gd name="T9" fmla="*/ 46 h 55"/>
                <a:gd name="T10" fmla="*/ 14 w 48"/>
                <a:gd name="T11" fmla="*/ 54 h 55"/>
                <a:gd name="T12" fmla="*/ 24 w 48"/>
                <a:gd name="T13" fmla="*/ 52 h 55"/>
                <a:gd name="T14" fmla="*/ 47 w 48"/>
                <a:gd name="T15" fmla="*/ 17 h 55"/>
                <a:gd name="T16" fmla="*/ 47 w 48"/>
                <a:gd name="T17" fmla="*/ 9 h 55"/>
                <a:gd name="T18" fmla="*/ 22 w 48"/>
                <a:gd name="T19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5">
                  <a:moveTo>
                    <a:pt x="22" y="4"/>
                  </a:moveTo>
                  <a:cubicBezTo>
                    <a:pt x="21" y="0"/>
                    <a:pt x="12" y="3"/>
                    <a:pt x="12" y="4"/>
                  </a:cubicBezTo>
                  <a:cubicBezTo>
                    <a:pt x="12" y="13"/>
                    <a:pt x="5" y="19"/>
                    <a:pt x="2" y="27"/>
                  </a:cubicBezTo>
                  <a:cubicBezTo>
                    <a:pt x="0" y="34"/>
                    <a:pt x="10" y="32"/>
                    <a:pt x="12" y="37"/>
                  </a:cubicBezTo>
                  <a:cubicBezTo>
                    <a:pt x="13" y="40"/>
                    <a:pt x="15" y="43"/>
                    <a:pt x="14" y="46"/>
                  </a:cubicBezTo>
                  <a:cubicBezTo>
                    <a:pt x="14" y="49"/>
                    <a:pt x="10" y="52"/>
                    <a:pt x="14" y="54"/>
                  </a:cubicBezTo>
                  <a:cubicBezTo>
                    <a:pt x="17" y="55"/>
                    <a:pt x="22" y="55"/>
                    <a:pt x="24" y="52"/>
                  </a:cubicBezTo>
                  <a:cubicBezTo>
                    <a:pt x="30" y="39"/>
                    <a:pt x="37" y="27"/>
                    <a:pt x="47" y="17"/>
                  </a:cubicBezTo>
                  <a:cubicBezTo>
                    <a:pt x="48" y="16"/>
                    <a:pt x="47" y="13"/>
                    <a:pt x="47" y="9"/>
                  </a:cubicBezTo>
                  <a:cubicBezTo>
                    <a:pt x="36" y="14"/>
                    <a:pt x="28" y="18"/>
                    <a:pt x="22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3CEAAAD-6B06-F757-6967-E3261237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879" y="263061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3F7AE58E-AE59-8854-67F7-6C51C640C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577" y="2207605"/>
              <a:ext cx="181075" cy="92022"/>
            </a:xfrm>
            <a:custGeom>
              <a:avLst/>
              <a:gdLst>
                <a:gd name="T0" fmla="*/ 13 w 69"/>
                <a:gd name="T1" fmla="*/ 32 h 35"/>
                <a:gd name="T2" fmla="*/ 21 w 69"/>
                <a:gd name="T3" fmla="*/ 33 h 35"/>
                <a:gd name="T4" fmla="*/ 39 w 69"/>
                <a:gd name="T5" fmla="*/ 23 h 35"/>
                <a:gd name="T6" fmla="*/ 48 w 69"/>
                <a:gd name="T7" fmla="*/ 22 h 35"/>
                <a:gd name="T8" fmla="*/ 57 w 69"/>
                <a:gd name="T9" fmla="*/ 24 h 35"/>
                <a:gd name="T10" fmla="*/ 68 w 69"/>
                <a:gd name="T11" fmla="*/ 4 h 35"/>
                <a:gd name="T12" fmla="*/ 57 w 69"/>
                <a:gd name="T13" fmla="*/ 4 h 35"/>
                <a:gd name="T14" fmla="*/ 45 w 69"/>
                <a:gd name="T15" fmla="*/ 3 h 35"/>
                <a:gd name="T16" fmla="*/ 35 w 69"/>
                <a:gd name="T17" fmla="*/ 7 h 35"/>
                <a:gd name="T18" fmla="*/ 11 w 69"/>
                <a:gd name="T19" fmla="*/ 22 h 35"/>
                <a:gd name="T20" fmla="*/ 1 w 69"/>
                <a:gd name="T21" fmla="*/ 30 h 35"/>
                <a:gd name="T22" fmla="*/ 13 w 69"/>
                <a:gd name="T23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35">
                  <a:moveTo>
                    <a:pt x="13" y="32"/>
                  </a:moveTo>
                  <a:cubicBezTo>
                    <a:pt x="16" y="32"/>
                    <a:pt x="18" y="33"/>
                    <a:pt x="21" y="33"/>
                  </a:cubicBezTo>
                  <a:cubicBezTo>
                    <a:pt x="29" y="34"/>
                    <a:pt x="37" y="35"/>
                    <a:pt x="39" y="23"/>
                  </a:cubicBezTo>
                  <a:cubicBezTo>
                    <a:pt x="41" y="12"/>
                    <a:pt x="44" y="16"/>
                    <a:pt x="48" y="22"/>
                  </a:cubicBezTo>
                  <a:cubicBezTo>
                    <a:pt x="51" y="27"/>
                    <a:pt x="53" y="27"/>
                    <a:pt x="57" y="24"/>
                  </a:cubicBezTo>
                  <a:cubicBezTo>
                    <a:pt x="64" y="18"/>
                    <a:pt x="69" y="12"/>
                    <a:pt x="68" y="4"/>
                  </a:cubicBezTo>
                  <a:cubicBezTo>
                    <a:pt x="68" y="0"/>
                    <a:pt x="61" y="1"/>
                    <a:pt x="57" y="4"/>
                  </a:cubicBezTo>
                  <a:cubicBezTo>
                    <a:pt x="53" y="6"/>
                    <a:pt x="49" y="5"/>
                    <a:pt x="45" y="3"/>
                  </a:cubicBezTo>
                  <a:cubicBezTo>
                    <a:pt x="41" y="1"/>
                    <a:pt x="38" y="5"/>
                    <a:pt x="35" y="7"/>
                  </a:cubicBezTo>
                  <a:cubicBezTo>
                    <a:pt x="28" y="13"/>
                    <a:pt x="20" y="19"/>
                    <a:pt x="11" y="22"/>
                  </a:cubicBezTo>
                  <a:cubicBezTo>
                    <a:pt x="6" y="23"/>
                    <a:pt x="0" y="24"/>
                    <a:pt x="1" y="30"/>
                  </a:cubicBezTo>
                  <a:cubicBezTo>
                    <a:pt x="2" y="35"/>
                    <a:pt x="9" y="31"/>
                    <a:pt x="13" y="3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60D8EFF-B233-C22E-FCA5-F1B912619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813" y="2094804"/>
              <a:ext cx="178108" cy="96475"/>
            </a:xfrm>
            <a:custGeom>
              <a:avLst/>
              <a:gdLst>
                <a:gd name="T0" fmla="*/ 4 w 68"/>
                <a:gd name="T1" fmla="*/ 12 h 37"/>
                <a:gd name="T2" fmla="*/ 21 w 68"/>
                <a:gd name="T3" fmla="*/ 18 h 37"/>
                <a:gd name="T4" fmla="*/ 10 w 68"/>
                <a:gd name="T5" fmla="*/ 28 h 37"/>
                <a:gd name="T6" fmla="*/ 53 w 68"/>
                <a:gd name="T7" fmla="*/ 35 h 37"/>
                <a:gd name="T8" fmla="*/ 64 w 68"/>
                <a:gd name="T9" fmla="*/ 33 h 37"/>
                <a:gd name="T10" fmla="*/ 60 w 68"/>
                <a:gd name="T11" fmla="*/ 23 h 37"/>
                <a:gd name="T12" fmla="*/ 5 w 68"/>
                <a:gd name="T13" fmla="*/ 3 h 37"/>
                <a:gd name="T14" fmla="*/ 0 w 68"/>
                <a:gd name="T15" fmla="*/ 7 h 37"/>
                <a:gd name="T16" fmla="*/ 4 w 68"/>
                <a:gd name="T1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37">
                  <a:moveTo>
                    <a:pt x="4" y="12"/>
                  </a:moveTo>
                  <a:cubicBezTo>
                    <a:pt x="9" y="15"/>
                    <a:pt x="17" y="12"/>
                    <a:pt x="21" y="18"/>
                  </a:cubicBezTo>
                  <a:cubicBezTo>
                    <a:pt x="19" y="23"/>
                    <a:pt x="11" y="19"/>
                    <a:pt x="10" y="28"/>
                  </a:cubicBezTo>
                  <a:cubicBezTo>
                    <a:pt x="26" y="22"/>
                    <a:pt x="40" y="27"/>
                    <a:pt x="53" y="35"/>
                  </a:cubicBezTo>
                  <a:cubicBezTo>
                    <a:pt x="56" y="37"/>
                    <a:pt x="61" y="36"/>
                    <a:pt x="64" y="33"/>
                  </a:cubicBezTo>
                  <a:cubicBezTo>
                    <a:pt x="68" y="27"/>
                    <a:pt x="62" y="25"/>
                    <a:pt x="60" y="23"/>
                  </a:cubicBezTo>
                  <a:cubicBezTo>
                    <a:pt x="44" y="11"/>
                    <a:pt x="27" y="0"/>
                    <a:pt x="5" y="3"/>
                  </a:cubicBezTo>
                  <a:cubicBezTo>
                    <a:pt x="2" y="3"/>
                    <a:pt x="0" y="4"/>
                    <a:pt x="0" y="7"/>
                  </a:cubicBezTo>
                  <a:cubicBezTo>
                    <a:pt x="0" y="9"/>
                    <a:pt x="2" y="11"/>
                    <a:pt x="4" y="1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1C8EF07-AADB-2AA2-7526-9A82A3DB6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3843" y="4980140"/>
              <a:ext cx="250834" cy="94991"/>
            </a:xfrm>
            <a:custGeom>
              <a:avLst/>
              <a:gdLst>
                <a:gd name="T0" fmla="*/ 96 w 96"/>
                <a:gd name="T1" fmla="*/ 33 h 36"/>
                <a:gd name="T2" fmla="*/ 74 w 96"/>
                <a:gd name="T3" fmla="*/ 24 h 36"/>
                <a:gd name="T4" fmla="*/ 53 w 96"/>
                <a:gd name="T5" fmla="*/ 15 h 36"/>
                <a:gd name="T6" fmla="*/ 30 w 96"/>
                <a:gd name="T7" fmla="*/ 11 h 36"/>
                <a:gd name="T8" fmla="*/ 0 w 96"/>
                <a:gd name="T9" fmla="*/ 14 h 36"/>
                <a:gd name="T10" fmla="*/ 35 w 96"/>
                <a:gd name="T11" fmla="*/ 21 h 36"/>
                <a:gd name="T12" fmla="*/ 41 w 96"/>
                <a:gd name="T13" fmla="*/ 24 h 36"/>
                <a:gd name="T14" fmla="*/ 96 w 96"/>
                <a:gd name="T15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36">
                  <a:moveTo>
                    <a:pt x="96" y="33"/>
                  </a:moveTo>
                  <a:cubicBezTo>
                    <a:pt x="88" y="24"/>
                    <a:pt x="76" y="30"/>
                    <a:pt x="74" y="24"/>
                  </a:cubicBezTo>
                  <a:cubicBezTo>
                    <a:pt x="69" y="13"/>
                    <a:pt x="61" y="16"/>
                    <a:pt x="53" y="15"/>
                  </a:cubicBezTo>
                  <a:cubicBezTo>
                    <a:pt x="45" y="14"/>
                    <a:pt x="38" y="14"/>
                    <a:pt x="30" y="11"/>
                  </a:cubicBezTo>
                  <a:cubicBezTo>
                    <a:pt x="21" y="7"/>
                    <a:pt x="9" y="0"/>
                    <a:pt x="0" y="14"/>
                  </a:cubicBezTo>
                  <a:cubicBezTo>
                    <a:pt x="11" y="19"/>
                    <a:pt x="21" y="26"/>
                    <a:pt x="35" y="21"/>
                  </a:cubicBezTo>
                  <a:cubicBezTo>
                    <a:pt x="36" y="21"/>
                    <a:pt x="39" y="23"/>
                    <a:pt x="41" y="24"/>
                  </a:cubicBezTo>
                  <a:cubicBezTo>
                    <a:pt x="57" y="36"/>
                    <a:pt x="76" y="33"/>
                    <a:pt x="96" y="33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CBFB9BF4-E5FF-1173-69F5-B542B0C68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0967" y="2099257"/>
              <a:ext cx="157327" cy="92022"/>
            </a:xfrm>
            <a:custGeom>
              <a:avLst/>
              <a:gdLst>
                <a:gd name="T0" fmla="*/ 52 w 60"/>
                <a:gd name="T1" fmla="*/ 24 h 35"/>
                <a:gd name="T2" fmla="*/ 56 w 60"/>
                <a:gd name="T3" fmla="*/ 14 h 35"/>
                <a:gd name="T4" fmla="*/ 6 w 60"/>
                <a:gd name="T5" fmla="*/ 18 h 35"/>
                <a:gd name="T6" fmla="*/ 0 w 60"/>
                <a:gd name="T7" fmla="*/ 30 h 35"/>
                <a:gd name="T8" fmla="*/ 52 w 60"/>
                <a:gd name="T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52" y="24"/>
                  </a:moveTo>
                  <a:cubicBezTo>
                    <a:pt x="57" y="23"/>
                    <a:pt x="60" y="19"/>
                    <a:pt x="56" y="14"/>
                  </a:cubicBezTo>
                  <a:cubicBezTo>
                    <a:pt x="43" y="0"/>
                    <a:pt x="16" y="3"/>
                    <a:pt x="6" y="18"/>
                  </a:cubicBezTo>
                  <a:cubicBezTo>
                    <a:pt x="4" y="22"/>
                    <a:pt x="2" y="25"/>
                    <a:pt x="0" y="30"/>
                  </a:cubicBezTo>
                  <a:cubicBezTo>
                    <a:pt x="19" y="35"/>
                    <a:pt x="35" y="27"/>
                    <a:pt x="52" y="2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BE9E253-6C72-7ADF-A480-1F4E10974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9222" y="3550830"/>
              <a:ext cx="160297" cy="126159"/>
            </a:xfrm>
            <a:custGeom>
              <a:avLst/>
              <a:gdLst>
                <a:gd name="T0" fmla="*/ 19 w 61"/>
                <a:gd name="T1" fmla="*/ 8 h 48"/>
                <a:gd name="T2" fmla="*/ 8 w 61"/>
                <a:gd name="T3" fmla="*/ 29 h 48"/>
                <a:gd name="T4" fmla="*/ 6 w 61"/>
                <a:gd name="T5" fmla="*/ 48 h 48"/>
                <a:gd name="T6" fmla="*/ 21 w 61"/>
                <a:gd name="T7" fmla="*/ 37 h 48"/>
                <a:gd name="T8" fmla="*/ 29 w 61"/>
                <a:gd name="T9" fmla="*/ 41 h 48"/>
                <a:gd name="T10" fmla="*/ 57 w 61"/>
                <a:gd name="T11" fmla="*/ 25 h 48"/>
                <a:gd name="T12" fmla="*/ 55 w 61"/>
                <a:gd name="T13" fmla="*/ 17 h 48"/>
                <a:gd name="T14" fmla="*/ 26 w 61"/>
                <a:gd name="T15" fmla="*/ 4 h 48"/>
                <a:gd name="T16" fmla="*/ 21 w 61"/>
                <a:gd name="T17" fmla="*/ 2 h 48"/>
                <a:gd name="T18" fmla="*/ 19 w 61"/>
                <a:gd name="T19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48">
                  <a:moveTo>
                    <a:pt x="19" y="8"/>
                  </a:moveTo>
                  <a:cubicBezTo>
                    <a:pt x="18" y="16"/>
                    <a:pt x="17" y="24"/>
                    <a:pt x="8" y="29"/>
                  </a:cubicBezTo>
                  <a:cubicBezTo>
                    <a:pt x="1" y="33"/>
                    <a:pt x="0" y="40"/>
                    <a:pt x="6" y="48"/>
                  </a:cubicBezTo>
                  <a:cubicBezTo>
                    <a:pt x="4" y="33"/>
                    <a:pt x="14" y="38"/>
                    <a:pt x="21" y="37"/>
                  </a:cubicBezTo>
                  <a:cubicBezTo>
                    <a:pt x="25" y="37"/>
                    <a:pt x="28" y="41"/>
                    <a:pt x="29" y="41"/>
                  </a:cubicBezTo>
                  <a:cubicBezTo>
                    <a:pt x="36" y="32"/>
                    <a:pt x="49" y="33"/>
                    <a:pt x="57" y="25"/>
                  </a:cubicBezTo>
                  <a:cubicBezTo>
                    <a:pt x="61" y="20"/>
                    <a:pt x="57" y="17"/>
                    <a:pt x="55" y="17"/>
                  </a:cubicBezTo>
                  <a:cubicBezTo>
                    <a:pt x="40" y="24"/>
                    <a:pt x="34" y="11"/>
                    <a:pt x="26" y="4"/>
                  </a:cubicBezTo>
                  <a:cubicBezTo>
                    <a:pt x="25" y="3"/>
                    <a:pt x="24" y="0"/>
                    <a:pt x="21" y="2"/>
                  </a:cubicBezTo>
                  <a:cubicBezTo>
                    <a:pt x="19" y="3"/>
                    <a:pt x="19" y="5"/>
                    <a:pt x="19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5660EB9-FE7A-0B96-E403-9FFD2E220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9278" y="4843591"/>
              <a:ext cx="120224" cy="123190"/>
            </a:xfrm>
            <a:custGeom>
              <a:avLst/>
              <a:gdLst>
                <a:gd name="T0" fmla="*/ 7 w 46"/>
                <a:gd name="T1" fmla="*/ 17 h 47"/>
                <a:gd name="T2" fmla="*/ 8 w 46"/>
                <a:gd name="T3" fmla="*/ 36 h 47"/>
                <a:gd name="T4" fmla="*/ 20 w 46"/>
                <a:gd name="T5" fmla="*/ 29 h 47"/>
                <a:gd name="T6" fmla="*/ 27 w 46"/>
                <a:gd name="T7" fmla="*/ 40 h 47"/>
                <a:gd name="T8" fmla="*/ 34 w 46"/>
                <a:gd name="T9" fmla="*/ 45 h 47"/>
                <a:gd name="T10" fmla="*/ 38 w 46"/>
                <a:gd name="T11" fmla="*/ 37 h 47"/>
                <a:gd name="T12" fmla="*/ 36 w 46"/>
                <a:gd name="T13" fmla="*/ 25 h 47"/>
                <a:gd name="T14" fmla="*/ 39 w 46"/>
                <a:gd name="T15" fmla="*/ 14 h 47"/>
                <a:gd name="T16" fmla="*/ 46 w 46"/>
                <a:gd name="T17" fmla="*/ 8 h 47"/>
                <a:gd name="T18" fmla="*/ 14 w 46"/>
                <a:gd name="T19" fmla="*/ 5 h 47"/>
                <a:gd name="T20" fmla="*/ 7 w 46"/>
                <a:gd name="T21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47">
                  <a:moveTo>
                    <a:pt x="7" y="17"/>
                  </a:moveTo>
                  <a:cubicBezTo>
                    <a:pt x="2" y="24"/>
                    <a:pt x="0" y="30"/>
                    <a:pt x="8" y="36"/>
                  </a:cubicBezTo>
                  <a:cubicBezTo>
                    <a:pt x="17" y="43"/>
                    <a:pt x="14" y="28"/>
                    <a:pt x="20" y="29"/>
                  </a:cubicBezTo>
                  <a:cubicBezTo>
                    <a:pt x="25" y="31"/>
                    <a:pt x="24" y="36"/>
                    <a:pt x="27" y="40"/>
                  </a:cubicBezTo>
                  <a:cubicBezTo>
                    <a:pt x="29" y="42"/>
                    <a:pt x="30" y="47"/>
                    <a:pt x="34" y="45"/>
                  </a:cubicBezTo>
                  <a:cubicBezTo>
                    <a:pt x="38" y="44"/>
                    <a:pt x="41" y="40"/>
                    <a:pt x="38" y="37"/>
                  </a:cubicBezTo>
                  <a:cubicBezTo>
                    <a:pt x="36" y="33"/>
                    <a:pt x="41" y="29"/>
                    <a:pt x="36" y="25"/>
                  </a:cubicBezTo>
                  <a:cubicBezTo>
                    <a:pt x="29" y="20"/>
                    <a:pt x="35" y="16"/>
                    <a:pt x="39" y="14"/>
                  </a:cubicBezTo>
                  <a:cubicBezTo>
                    <a:pt x="41" y="12"/>
                    <a:pt x="46" y="13"/>
                    <a:pt x="46" y="8"/>
                  </a:cubicBezTo>
                  <a:cubicBezTo>
                    <a:pt x="36" y="0"/>
                    <a:pt x="22" y="25"/>
                    <a:pt x="14" y="5"/>
                  </a:cubicBezTo>
                  <a:cubicBezTo>
                    <a:pt x="6" y="6"/>
                    <a:pt x="11" y="14"/>
                    <a:pt x="7" y="1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3BA7DC6-31EA-61B5-41A3-DBF4E71FD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084" y="4206857"/>
              <a:ext cx="228571" cy="97959"/>
            </a:xfrm>
            <a:custGeom>
              <a:avLst/>
              <a:gdLst>
                <a:gd name="T0" fmla="*/ 22 w 87"/>
                <a:gd name="T1" fmla="*/ 4 h 37"/>
                <a:gd name="T2" fmla="*/ 0 w 87"/>
                <a:gd name="T3" fmla="*/ 9 h 37"/>
                <a:gd name="T4" fmla="*/ 7 w 87"/>
                <a:gd name="T5" fmla="*/ 7 h 37"/>
                <a:gd name="T6" fmla="*/ 52 w 87"/>
                <a:gd name="T7" fmla="*/ 29 h 37"/>
                <a:gd name="T8" fmla="*/ 77 w 87"/>
                <a:gd name="T9" fmla="*/ 36 h 37"/>
                <a:gd name="T10" fmla="*/ 85 w 87"/>
                <a:gd name="T11" fmla="*/ 33 h 37"/>
                <a:gd name="T12" fmla="*/ 79 w 87"/>
                <a:gd name="T13" fmla="*/ 26 h 37"/>
                <a:gd name="T14" fmla="*/ 22 w 87"/>
                <a:gd name="T1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37">
                  <a:moveTo>
                    <a:pt x="22" y="4"/>
                  </a:moveTo>
                  <a:cubicBezTo>
                    <a:pt x="15" y="1"/>
                    <a:pt x="6" y="0"/>
                    <a:pt x="0" y="9"/>
                  </a:cubicBezTo>
                  <a:cubicBezTo>
                    <a:pt x="2" y="7"/>
                    <a:pt x="5" y="5"/>
                    <a:pt x="7" y="7"/>
                  </a:cubicBezTo>
                  <a:cubicBezTo>
                    <a:pt x="21" y="17"/>
                    <a:pt x="40" y="16"/>
                    <a:pt x="52" y="29"/>
                  </a:cubicBezTo>
                  <a:cubicBezTo>
                    <a:pt x="59" y="37"/>
                    <a:pt x="68" y="36"/>
                    <a:pt x="77" y="36"/>
                  </a:cubicBezTo>
                  <a:cubicBezTo>
                    <a:pt x="80" y="36"/>
                    <a:pt x="84" y="37"/>
                    <a:pt x="85" y="33"/>
                  </a:cubicBezTo>
                  <a:cubicBezTo>
                    <a:pt x="87" y="28"/>
                    <a:pt x="82" y="28"/>
                    <a:pt x="79" y="26"/>
                  </a:cubicBezTo>
                  <a:cubicBezTo>
                    <a:pt x="60" y="19"/>
                    <a:pt x="41" y="10"/>
                    <a:pt x="22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18A0AA8-0550-102B-00F3-5FEABF720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8332" y="4580881"/>
              <a:ext cx="143970" cy="106865"/>
            </a:xfrm>
            <a:custGeom>
              <a:avLst/>
              <a:gdLst>
                <a:gd name="T0" fmla="*/ 46 w 55"/>
                <a:gd name="T1" fmla="*/ 10 h 41"/>
                <a:gd name="T2" fmla="*/ 34 w 55"/>
                <a:gd name="T3" fmla="*/ 6 h 41"/>
                <a:gd name="T4" fmla="*/ 22 w 55"/>
                <a:gd name="T5" fmla="*/ 14 h 41"/>
                <a:gd name="T6" fmla="*/ 0 w 55"/>
                <a:gd name="T7" fmla="*/ 27 h 41"/>
                <a:gd name="T8" fmla="*/ 24 w 55"/>
                <a:gd name="T9" fmla="*/ 36 h 41"/>
                <a:gd name="T10" fmla="*/ 34 w 55"/>
                <a:gd name="T11" fmla="*/ 41 h 41"/>
                <a:gd name="T12" fmla="*/ 36 w 55"/>
                <a:gd name="T13" fmla="*/ 34 h 41"/>
                <a:gd name="T14" fmla="*/ 38 w 55"/>
                <a:gd name="T15" fmla="*/ 29 h 41"/>
                <a:gd name="T16" fmla="*/ 46 w 55"/>
                <a:gd name="T17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41">
                  <a:moveTo>
                    <a:pt x="46" y="10"/>
                  </a:moveTo>
                  <a:cubicBezTo>
                    <a:pt x="45" y="0"/>
                    <a:pt x="40" y="2"/>
                    <a:pt x="34" y="6"/>
                  </a:cubicBezTo>
                  <a:cubicBezTo>
                    <a:pt x="30" y="9"/>
                    <a:pt x="28" y="17"/>
                    <a:pt x="22" y="14"/>
                  </a:cubicBezTo>
                  <a:cubicBezTo>
                    <a:pt x="10" y="9"/>
                    <a:pt x="7" y="18"/>
                    <a:pt x="0" y="27"/>
                  </a:cubicBezTo>
                  <a:cubicBezTo>
                    <a:pt x="14" y="22"/>
                    <a:pt x="23" y="20"/>
                    <a:pt x="24" y="36"/>
                  </a:cubicBezTo>
                  <a:cubicBezTo>
                    <a:pt x="24" y="41"/>
                    <a:pt x="30" y="41"/>
                    <a:pt x="34" y="41"/>
                  </a:cubicBezTo>
                  <a:cubicBezTo>
                    <a:pt x="41" y="40"/>
                    <a:pt x="36" y="37"/>
                    <a:pt x="36" y="34"/>
                  </a:cubicBezTo>
                  <a:cubicBezTo>
                    <a:pt x="35" y="32"/>
                    <a:pt x="36" y="30"/>
                    <a:pt x="38" y="29"/>
                  </a:cubicBezTo>
                  <a:cubicBezTo>
                    <a:pt x="55" y="28"/>
                    <a:pt x="46" y="17"/>
                    <a:pt x="46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EA9815C-5724-8760-5AD6-A21F8F72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2412" y="5973087"/>
              <a:ext cx="89054" cy="108348"/>
            </a:xfrm>
            <a:custGeom>
              <a:avLst/>
              <a:gdLst>
                <a:gd name="T0" fmla="*/ 22 w 34"/>
                <a:gd name="T1" fmla="*/ 6 h 41"/>
                <a:gd name="T2" fmla="*/ 0 w 34"/>
                <a:gd name="T3" fmla="*/ 5 h 41"/>
                <a:gd name="T4" fmla="*/ 4 w 34"/>
                <a:gd name="T5" fmla="*/ 27 h 41"/>
                <a:gd name="T6" fmla="*/ 18 w 34"/>
                <a:gd name="T7" fmla="*/ 38 h 41"/>
                <a:gd name="T8" fmla="*/ 34 w 34"/>
                <a:gd name="T9" fmla="*/ 14 h 41"/>
                <a:gd name="T10" fmla="*/ 22 w 34"/>
                <a:gd name="T11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1">
                  <a:moveTo>
                    <a:pt x="22" y="6"/>
                  </a:moveTo>
                  <a:cubicBezTo>
                    <a:pt x="14" y="12"/>
                    <a:pt x="8" y="8"/>
                    <a:pt x="0" y="5"/>
                  </a:cubicBezTo>
                  <a:cubicBezTo>
                    <a:pt x="1" y="14"/>
                    <a:pt x="3" y="20"/>
                    <a:pt x="4" y="27"/>
                  </a:cubicBezTo>
                  <a:cubicBezTo>
                    <a:pt x="4" y="34"/>
                    <a:pt x="12" y="41"/>
                    <a:pt x="18" y="38"/>
                  </a:cubicBezTo>
                  <a:cubicBezTo>
                    <a:pt x="26" y="33"/>
                    <a:pt x="34" y="25"/>
                    <a:pt x="34" y="14"/>
                  </a:cubicBezTo>
                  <a:cubicBezTo>
                    <a:pt x="34" y="6"/>
                    <a:pt x="29" y="0"/>
                    <a:pt x="22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FA315DC7-12C4-5D18-F626-5639E7184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5996" y="4346375"/>
              <a:ext cx="81632" cy="132096"/>
            </a:xfrm>
            <a:custGeom>
              <a:avLst/>
              <a:gdLst>
                <a:gd name="T0" fmla="*/ 7 w 31"/>
                <a:gd name="T1" fmla="*/ 25 h 50"/>
                <a:gd name="T2" fmla="*/ 12 w 31"/>
                <a:gd name="T3" fmla="*/ 44 h 50"/>
                <a:gd name="T4" fmla="*/ 23 w 31"/>
                <a:gd name="T5" fmla="*/ 46 h 50"/>
                <a:gd name="T6" fmla="*/ 29 w 31"/>
                <a:gd name="T7" fmla="*/ 17 h 50"/>
                <a:gd name="T8" fmla="*/ 19 w 31"/>
                <a:gd name="T9" fmla="*/ 1 h 50"/>
                <a:gd name="T10" fmla="*/ 11 w 31"/>
                <a:gd name="T11" fmla="*/ 13 h 50"/>
                <a:gd name="T12" fmla="*/ 7 w 31"/>
                <a:gd name="T13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0">
                  <a:moveTo>
                    <a:pt x="7" y="25"/>
                  </a:moveTo>
                  <a:cubicBezTo>
                    <a:pt x="0" y="33"/>
                    <a:pt x="12" y="37"/>
                    <a:pt x="12" y="44"/>
                  </a:cubicBezTo>
                  <a:cubicBezTo>
                    <a:pt x="12" y="50"/>
                    <a:pt x="19" y="45"/>
                    <a:pt x="23" y="46"/>
                  </a:cubicBezTo>
                  <a:cubicBezTo>
                    <a:pt x="22" y="36"/>
                    <a:pt x="25" y="27"/>
                    <a:pt x="29" y="17"/>
                  </a:cubicBezTo>
                  <a:cubicBezTo>
                    <a:pt x="31" y="10"/>
                    <a:pt x="29" y="2"/>
                    <a:pt x="19" y="1"/>
                  </a:cubicBezTo>
                  <a:cubicBezTo>
                    <a:pt x="8" y="0"/>
                    <a:pt x="11" y="8"/>
                    <a:pt x="11" y="13"/>
                  </a:cubicBezTo>
                  <a:cubicBezTo>
                    <a:pt x="11" y="17"/>
                    <a:pt x="11" y="21"/>
                    <a:pt x="7" y="2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2A12161-2A61-F005-0732-68247F116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076" y="4294427"/>
              <a:ext cx="149907" cy="68273"/>
            </a:xfrm>
            <a:custGeom>
              <a:avLst/>
              <a:gdLst>
                <a:gd name="T0" fmla="*/ 57 w 57"/>
                <a:gd name="T1" fmla="*/ 16 h 26"/>
                <a:gd name="T2" fmla="*/ 25 w 57"/>
                <a:gd name="T3" fmla="*/ 5 h 26"/>
                <a:gd name="T4" fmla="*/ 15 w 57"/>
                <a:gd name="T5" fmla="*/ 17 h 26"/>
                <a:gd name="T6" fmla="*/ 0 w 57"/>
                <a:gd name="T7" fmla="*/ 18 h 26"/>
                <a:gd name="T8" fmla="*/ 57 w 57"/>
                <a:gd name="T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6">
                  <a:moveTo>
                    <a:pt x="57" y="16"/>
                  </a:moveTo>
                  <a:cubicBezTo>
                    <a:pt x="47" y="6"/>
                    <a:pt x="35" y="8"/>
                    <a:pt x="25" y="5"/>
                  </a:cubicBezTo>
                  <a:cubicBezTo>
                    <a:pt x="9" y="0"/>
                    <a:pt x="8" y="4"/>
                    <a:pt x="15" y="17"/>
                  </a:cubicBezTo>
                  <a:cubicBezTo>
                    <a:pt x="9" y="18"/>
                    <a:pt x="5" y="18"/>
                    <a:pt x="0" y="18"/>
                  </a:cubicBezTo>
                  <a:cubicBezTo>
                    <a:pt x="20" y="26"/>
                    <a:pt x="38" y="22"/>
                    <a:pt x="57" y="1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9CEBE51-156B-3F11-C79F-EBC1E0ABA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9298" y="4585336"/>
              <a:ext cx="62337" cy="102412"/>
            </a:xfrm>
            <a:custGeom>
              <a:avLst/>
              <a:gdLst>
                <a:gd name="T0" fmla="*/ 8 w 24"/>
                <a:gd name="T1" fmla="*/ 0 h 39"/>
                <a:gd name="T2" fmla="*/ 5 w 24"/>
                <a:gd name="T3" fmla="*/ 1 h 39"/>
                <a:gd name="T4" fmla="*/ 9 w 24"/>
                <a:gd name="T5" fmla="*/ 37 h 39"/>
                <a:gd name="T6" fmla="*/ 14 w 24"/>
                <a:gd name="T7" fmla="*/ 38 h 39"/>
                <a:gd name="T8" fmla="*/ 23 w 24"/>
                <a:gd name="T9" fmla="*/ 22 h 39"/>
                <a:gd name="T10" fmla="*/ 8 w 2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9">
                  <a:moveTo>
                    <a:pt x="8" y="0"/>
                  </a:moveTo>
                  <a:cubicBezTo>
                    <a:pt x="7" y="1"/>
                    <a:pt x="6" y="1"/>
                    <a:pt x="5" y="1"/>
                  </a:cubicBezTo>
                  <a:cubicBezTo>
                    <a:pt x="0" y="5"/>
                    <a:pt x="3" y="34"/>
                    <a:pt x="9" y="37"/>
                  </a:cubicBezTo>
                  <a:cubicBezTo>
                    <a:pt x="10" y="38"/>
                    <a:pt x="12" y="39"/>
                    <a:pt x="14" y="38"/>
                  </a:cubicBezTo>
                  <a:cubicBezTo>
                    <a:pt x="21" y="34"/>
                    <a:pt x="24" y="29"/>
                    <a:pt x="23" y="22"/>
                  </a:cubicBezTo>
                  <a:cubicBezTo>
                    <a:pt x="21" y="13"/>
                    <a:pt x="16" y="6"/>
                    <a:pt x="8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60087FDB-1B02-8F12-6266-23E6F4C81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7453" y="2433207"/>
              <a:ext cx="1485" cy="1484"/>
            </a:xfrm>
            <a:prstGeom prst="ellipse">
              <a:avLst/>
            </a:pr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F17729D2-7097-B718-5E6B-013667A6B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968" y="2397585"/>
              <a:ext cx="109831" cy="72726"/>
            </a:xfrm>
            <a:custGeom>
              <a:avLst/>
              <a:gdLst>
                <a:gd name="T0" fmla="*/ 28 w 42"/>
                <a:gd name="T1" fmla="*/ 26 h 28"/>
                <a:gd name="T2" fmla="*/ 32 w 42"/>
                <a:gd name="T3" fmla="*/ 20 h 28"/>
                <a:gd name="T4" fmla="*/ 42 w 42"/>
                <a:gd name="T5" fmla="*/ 18 h 28"/>
                <a:gd name="T6" fmla="*/ 13 w 42"/>
                <a:gd name="T7" fmla="*/ 6 h 28"/>
                <a:gd name="T8" fmla="*/ 1 w 42"/>
                <a:gd name="T9" fmla="*/ 14 h 28"/>
                <a:gd name="T10" fmla="*/ 28 w 42"/>
                <a:gd name="T11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8">
                  <a:moveTo>
                    <a:pt x="28" y="26"/>
                  </a:moveTo>
                  <a:cubicBezTo>
                    <a:pt x="25" y="21"/>
                    <a:pt x="29" y="21"/>
                    <a:pt x="32" y="20"/>
                  </a:cubicBezTo>
                  <a:cubicBezTo>
                    <a:pt x="35" y="19"/>
                    <a:pt x="41" y="23"/>
                    <a:pt x="42" y="18"/>
                  </a:cubicBezTo>
                  <a:cubicBezTo>
                    <a:pt x="36" y="4"/>
                    <a:pt x="22" y="11"/>
                    <a:pt x="13" y="6"/>
                  </a:cubicBezTo>
                  <a:cubicBezTo>
                    <a:pt x="2" y="0"/>
                    <a:pt x="0" y="4"/>
                    <a:pt x="1" y="14"/>
                  </a:cubicBezTo>
                  <a:cubicBezTo>
                    <a:pt x="9" y="20"/>
                    <a:pt x="16" y="28"/>
                    <a:pt x="28" y="2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A238B6B4-BDA1-F17B-08C8-219394134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695" y="24658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44620B09-EED7-0392-5F69-727970F67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5364" y="4448787"/>
              <a:ext cx="111318" cy="121706"/>
            </a:xfrm>
            <a:custGeom>
              <a:avLst/>
              <a:gdLst>
                <a:gd name="T0" fmla="*/ 31 w 42"/>
                <a:gd name="T1" fmla="*/ 46 h 46"/>
                <a:gd name="T2" fmla="*/ 35 w 42"/>
                <a:gd name="T3" fmla="*/ 26 h 46"/>
                <a:gd name="T4" fmla="*/ 0 w 42"/>
                <a:gd name="T5" fmla="*/ 7 h 46"/>
                <a:gd name="T6" fmla="*/ 31 w 42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6">
                  <a:moveTo>
                    <a:pt x="31" y="46"/>
                  </a:moveTo>
                  <a:cubicBezTo>
                    <a:pt x="38" y="39"/>
                    <a:pt x="42" y="31"/>
                    <a:pt x="35" y="26"/>
                  </a:cubicBezTo>
                  <a:cubicBezTo>
                    <a:pt x="24" y="18"/>
                    <a:pt x="19" y="0"/>
                    <a:pt x="0" y="7"/>
                  </a:cubicBezTo>
                  <a:cubicBezTo>
                    <a:pt x="19" y="13"/>
                    <a:pt x="21" y="33"/>
                    <a:pt x="31" y="4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FB14943A-D2C7-885A-1EC7-05A37B9B7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5364" y="4468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E3C832A0-1B5F-0B88-2100-90B53A9C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278" y="2128941"/>
              <a:ext cx="87570" cy="62337"/>
            </a:xfrm>
            <a:custGeom>
              <a:avLst/>
              <a:gdLst>
                <a:gd name="T0" fmla="*/ 27 w 33"/>
                <a:gd name="T1" fmla="*/ 20 h 24"/>
                <a:gd name="T2" fmla="*/ 32 w 33"/>
                <a:gd name="T3" fmla="*/ 15 h 24"/>
                <a:gd name="T4" fmla="*/ 30 w 33"/>
                <a:gd name="T5" fmla="*/ 9 h 24"/>
                <a:gd name="T6" fmla="*/ 0 w 33"/>
                <a:gd name="T7" fmla="*/ 3 h 24"/>
                <a:gd name="T8" fmla="*/ 27 w 33"/>
                <a:gd name="T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4">
                  <a:moveTo>
                    <a:pt x="27" y="20"/>
                  </a:moveTo>
                  <a:cubicBezTo>
                    <a:pt x="30" y="19"/>
                    <a:pt x="32" y="19"/>
                    <a:pt x="32" y="15"/>
                  </a:cubicBezTo>
                  <a:cubicBezTo>
                    <a:pt x="33" y="12"/>
                    <a:pt x="32" y="8"/>
                    <a:pt x="30" y="9"/>
                  </a:cubicBezTo>
                  <a:cubicBezTo>
                    <a:pt x="19" y="12"/>
                    <a:pt x="11" y="0"/>
                    <a:pt x="0" y="3"/>
                  </a:cubicBezTo>
                  <a:cubicBezTo>
                    <a:pt x="7" y="21"/>
                    <a:pt x="12" y="24"/>
                    <a:pt x="27" y="2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3B77ED9F-56C0-C9A1-B0E4-29C0AC295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876" y="2326343"/>
              <a:ext cx="117255" cy="47495"/>
            </a:xfrm>
            <a:custGeom>
              <a:avLst/>
              <a:gdLst>
                <a:gd name="T0" fmla="*/ 45 w 45"/>
                <a:gd name="T1" fmla="*/ 7 h 18"/>
                <a:gd name="T2" fmla="*/ 3 w 45"/>
                <a:gd name="T3" fmla="*/ 0 h 18"/>
                <a:gd name="T4" fmla="*/ 0 w 45"/>
                <a:gd name="T5" fmla="*/ 2 h 18"/>
                <a:gd name="T6" fmla="*/ 2 w 45"/>
                <a:gd name="T7" fmla="*/ 7 h 18"/>
                <a:gd name="T8" fmla="*/ 45 w 45"/>
                <a:gd name="T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8">
                  <a:moveTo>
                    <a:pt x="45" y="7"/>
                  </a:moveTo>
                  <a:cubicBezTo>
                    <a:pt x="30" y="1"/>
                    <a:pt x="15" y="1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12" y="17"/>
                    <a:pt x="30" y="18"/>
                    <a:pt x="45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C8DC0A72-09FA-E635-932D-14E18B78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806" y="2315954"/>
              <a:ext cx="81632" cy="57884"/>
            </a:xfrm>
            <a:custGeom>
              <a:avLst/>
              <a:gdLst>
                <a:gd name="T0" fmla="*/ 16 w 31"/>
                <a:gd name="T1" fmla="*/ 2 h 22"/>
                <a:gd name="T2" fmla="*/ 1 w 31"/>
                <a:gd name="T3" fmla="*/ 10 h 22"/>
                <a:gd name="T4" fmla="*/ 13 w 31"/>
                <a:gd name="T5" fmla="*/ 15 h 22"/>
                <a:gd name="T6" fmla="*/ 22 w 31"/>
                <a:gd name="T7" fmla="*/ 19 h 22"/>
                <a:gd name="T8" fmla="*/ 30 w 31"/>
                <a:gd name="T9" fmla="*/ 10 h 22"/>
                <a:gd name="T10" fmla="*/ 16 w 31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16" y="2"/>
                  </a:moveTo>
                  <a:cubicBezTo>
                    <a:pt x="11" y="4"/>
                    <a:pt x="1" y="0"/>
                    <a:pt x="1" y="10"/>
                  </a:cubicBezTo>
                  <a:cubicBezTo>
                    <a:pt x="0" y="19"/>
                    <a:pt x="9" y="13"/>
                    <a:pt x="13" y="15"/>
                  </a:cubicBezTo>
                  <a:cubicBezTo>
                    <a:pt x="16" y="17"/>
                    <a:pt x="19" y="18"/>
                    <a:pt x="22" y="19"/>
                  </a:cubicBezTo>
                  <a:cubicBezTo>
                    <a:pt x="31" y="22"/>
                    <a:pt x="31" y="16"/>
                    <a:pt x="30" y="10"/>
                  </a:cubicBezTo>
                  <a:cubicBezTo>
                    <a:pt x="29" y="2"/>
                    <a:pt x="22" y="3"/>
                    <a:pt x="16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79008528-92CB-37D7-DD7F-3CCD3EC78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475" y="2670683"/>
              <a:ext cx="63822" cy="48979"/>
            </a:xfrm>
            <a:custGeom>
              <a:avLst/>
              <a:gdLst>
                <a:gd name="T0" fmla="*/ 12 w 24"/>
                <a:gd name="T1" fmla="*/ 18 h 19"/>
                <a:gd name="T2" fmla="*/ 23 w 24"/>
                <a:gd name="T3" fmla="*/ 9 h 19"/>
                <a:gd name="T4" fmla="*/ 11 w 24"/>
                <a:gd name="T5" fmla="*/ 0 h 19"/>
                <a:gd name="T6" fmla="*/ 0 w 24"/>
                <a:gd name="T7" fmla="*/ 11 h 19"/>
                <a:gd name="T8" fmla="*/ 12 w 24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12" y="18"/>
                  </a:moveTo>
                  <a:cubicBezTo>
                    <a:pt x="19" y="19"/>
                    <a:pt x="24" y="17"/>
                    <a:pt x="23" y="9"/>
                  </a:cubicBezTo>
                  <a:cubicBezTo>
                    <a:pt x="23" y="3"/>
                    <a:pt x="18" y="0"/>
                    <a:pt x="11" y="0"/>
                  </a:cubicBezTo>
                  <a:cubicBezTo>
                    <a:pt x="3" y="0"/>
                    <a:pt x="0" y="4"/>
                    <a:pt x="0" y="11"/>
                  </a:cubicBezTo>
                  <a:cubicBezTo>
                    <a:pt x="0" y="19"/>
                    <a:pt x="6" y="18"/>
                    <a:pt x="12" y="1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64DA4790-A37B-2117-0FC8-3312E1173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369" y="2528197"/>
              <a:ext cx="99444" cy="31169"/>
            </a:xfrm>
            <a:custGeom>
              <a:avLst/>
              <a:gdLst>
                <a:gd name="T0" fmla="*/ 27 w 38"/>
                <a:gd name="T1" fmla="*/ 12 h 12"/>
                <a:gd name="T2" fmla="*/ 38 w 38"/>
                <a:gd name="T3" fmla="*/ 6 h 12"/>
                <a:gd name="T4" fmla="*/ 26 w 38"/>
                <a:gd name="T5" fmla="*/ 0 h 12"/>
                <a:gd name="T6" fmla="*/ 0 w 38"/>
                <a:gd name="T7" fmla="*/ 12 h 12"/>
                <a:gd name="T8" fmla="*/ 27 w 3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2">
                  <a:moveTo>
                    <a:pt x="27" y="12"/>
                  </a:moveTo>
                  <a:cubicBezTo>
                    <a:pt x="31" y="12"/>
                    <a:pt x="38" y="11"/>
                    <a:pt x="38" y="6"/>
                  </a:cubicBezTo>
                  <a:cubicBezTo>
                    <a:pt x="38" y="1"/>
                    <a:pt x="31" y="1"/>
                    <a:pt x="26" y="0"/>
                  </a:cubicBezTo>
                  <a:cubicBezTo>
                    <a:pt x="18" y="0"/>
                    <a:pt x="10" y="3"/>
                    <a:pt x="0" y="12"/>
                  </a:cubicBezTo>
                  <a:cubicBezTo>
                    <a:pt x="12" y="12"/>
                    <a:pt x="19" y="12"/>
                    <a:pt x="27" y="1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C3923FA6-6244-9080-AB72-253544059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380" y="2170500"/>
              <a:ext cx="71243" cy="50464"/>
            </a:xfrm>
            <a:custGeom>
              <a:avLst/>
              <a:gdLst>
                <a:gd name="T0" fmla="*/ 18 w 27"/>
                <a:gd name="T1" fmla="*/ 4 h 19"/>
                <a:gd name="T2" fmla="*/ 0 w 27"/>
                <a:gd name="T3" fmla="*/ 12 h 19"/>
                <a:gd name="T4" fmla="*/ 13 w 27"/>
                <a:gd name="T5" fmla="*/ 19 h 19"/>
                <a:gd name="T6" fmla="*/ 27 w 27"/>
                <a:gd name="T7" fmla="*/ 8 h 19"/>
                <a:gd name="T8" fmla="*/ 18 w 27"/>
                <a:gd name="T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9">
                  <a:moveTo>
                    <a:pt x="18" y="4"/>
                  </a:moveTo>
                  <a:cubicBezTo>
                    <a:pt x="11" y="4"/>
                    <a:pt x="1" y="2"/>
                    <a:pt x="0" y="12"/>
                  </a:cubicBezTo>
                  <a:cubicBezTo>
                    <a:pt x="0" y="17"/>
                    <a:pt x="7" y="19"/>
                    <a:pt x="13" y="19"/>
                  </a:cubicBezTo>
                  <a:cubicBezTo>
                    <a:pt x="21" y="19"/>
                    <a:pt x="27" y="16"/>
                    <a:pt x="27" y="8"/>
                  </a:cubicBezTo>
                  <a:cubicBezTo>
                    <a:pt x="27" y="0"/>
                    <a:pt x="21" y="6"/>
                    <a:pt x="18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CCC23582-65D2-32E3-75D8-59E5E1EF6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5364" y="4530418"/>
              <a:ext cx="57885" cy="71243"/>
            </a:xfrm>
            <a:custGeom>
              <a:avLst/>
              <a:gdLst>
                <a:gd name="T0" fmla="*/ 10 w 22"/>
                <a:gd name="T1" fmla="*/ 25 h 27"/>
                <a:gd name="T2" fmla="*/ 15 w 22"/>
                <a:gd name="T3" fmla="*/ 25 h 27"/>
                <a:gd name="T4" fmla="*/ 22 w 22"/>
                <a:gd name="T5" fmla="*/ 15 h 27"/>
                <a:gd name="T6" fmla="*/ 14 w 22"/>
                <a:gd name="T7" fmla="*/ 4 h 27"/>
                <a:gd name="T8" fmla="*/ 3 w 22"/>
                <a:gd name="T9" fmla="*/ 0 h 27"/>
                <a:gd name="T10" fmla="*/ 0 w 22"/>
                <a:gd name="T11" fmla="*/ 5 h 27"/>
                <a:gd name="T12" fmla="*/ 8 w 22"/>
                <a:gd name="T13" fmla="*/ 11 h 27"/>
                <a:gd name="T14" fmla="*/ 11 w 22"/>
                <a:gd name="T15" fmla="*/ 16 h 27"/>
                <a:gd name="T16" fmla="*/ 10 w 22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7">
                  <a:moveTo>
                    <a:pt x="10" y="25"/>
                  </a:moveTo>
                  <a:cubicBezTo>
                    <a:pt x="11" y="26"/>
                    <a:pt x="13" y="27"/>
                    <a:pt x="15" y="25"/>
                  </a:cubicBezTo>
                  <a:cubicBezTo>
                    <a:pt x="17" y="22"/>
                    <a:pt x="20" y="18"/>
                    <a:pt x="22" y="15"/>
                  </a:cubicBezTo>
                  <a:cubicBezTo>
                    <a:pt x="19" y="11"/>
                    <a:pt x="17" y="7"/>
                    <a:pt x="14" y="4"/>
                  </a:cubicBezTo>
                  <a:cubicBezTo>
                    <a:pt x="11" y="0"/>
                    <a:pt x="8" y="0"/>
                    <a:pt x="3" y="0"/>
                  </a:cubicBezTo>
                  <a:cubicBezTo>
                    <a:pt x="0" y="0"/>
                    <a:pt x="0" y="3"/>
                    <a:pt x="0" y="5"/>
                  </a:cubicBezTo>
                  <a:cubicBezTo>
                    <a:pt x="0" y="11"/>
                    <a:pt x="3" y="12"/>
                    <a:pt x="8" y="11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19"/>
                    <a:pt x="4" y="21"/>
                    <a:pt x="10" y="2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538024B-7EFE-3FB5-9748-264C4E410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9226" y="1995360"/>
              <a:ext cx="106865" cy="72726"/>
            </a:xfrm>
            <a:custGeom>
              <a:avLst/>
              <a:gdLst>
                <a:gd name="T0" fmla="*/ 41 w 41"/>
                <a:gd name="T1" fmla="*/ 8 h 28"/>
                <a:gd name="T2" fmla="*/ 0 w 41"/>
                <a:gd name="T3" fmla="*/ 20 h 28"/>
                <a:gd name="T4" fmla="*/ 41 w 41"/>
                <a:gd name="T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41" y="8"/>
                  </a:moveTo>
                  <a:cubicBezTo>
                    <a:pt x="25" y="0"/>
                    <a:pt x="16" y="16"/>
                    <a:pt x="0" y="20"/>
                  </a:cubicBezTo>
                  <a:cubicBezTo>
                    <a:pt x="20" y="28"/>
                    <a:pt x="28" y="9"/>
                    <a:pt x="41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5DABFA6-E29D-3595-480E-A3FB499AC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0576" y="3905560"/>
              <a:ext cx="57885" cy="83118"/>
            </a:xfrm>
            <a:custGeom>
              <a:avLst/>
              <a:gdLst>
                <a:gd name="T0" fmla="*/ 0 w 22"/>
                <a:gd name="T1" fmla="*/ 12 h 32"/>
                <a:gd name="T2" fmla="*/ 8 w 22"/>
                <a:gd name="T3" fmla="*/ 19 h 32"/>
                <a:gd name="T4" fmla="*/ 9 w 22"/>
                <a:gd name="T5" fmla="*/ 30 h 32"/>
                <a:gd name="T6" fmla="*/ 19 w 22"/>
                <a:gd name="T7" fmla="*/ 21 h 32"/>
                <a:gd name="T8" fmla="*/ 15 w 22"/>
                <a:gd name="T9" fmla="*/ 7 h 32"/>
                <a:gd name="T10" fmla="*/ 0 w 22"/>
                <a:gd name="T11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2">
                  <a:moveTo>
                    <a:pt x="0" y="12"/>
                  </a:moveTo>
                  <a:cubicBezTo>
                    <a:pt x="6" y="11"/>
                    <a:pt x="9" y="12"/>
                    <a:pt x="8" y="19"/>
                  </a:cubicBezTo>
                  <a:cubicBezTo>
                    <a:pt x="7" y="23"/>
                    <a:pt x="3" y="28"/>
                    <a:pt x="9" y="30"/>
                  </a:cubicBezTo>
                  <a:cubicBezTo>
                    <a:pt x="16" y="32"/>
                    <a:pt x="17" y="25"/>
                    <a:pt x="19" y="21"/>
                  </a:cubicBezTo>
                  <a:cubicBezTo>
                    <a:pt x="22" y="16"/>
                    <a:pt x="20" y="11"/>
                    <a:pt x="15" y="7"/>
                  </a:cubicBezTo>
                  <a:cubicBezTo>
                    <a:pt x="7" y="0"/>
                    <a:pt x="4" y="7"/>
                    <a:pt x="0" y="1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D88FD16A-FB46-DD53-C740-B64A88442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773" y="4165298"/>
              <a:ext cx="47495" cy="75695"/>
            </a:xfrm>
            <a:custGeom>
              <a:avLst/>
              <a:gdLst>
                <a:gd name="T0" fmla="*/ 5 w 18"/>
                <a:gd name="T1" fmla="*/ 28 h 29"/>
                <a:gd name="T2" fmla="*/ 18 w 18"/>
                <a:gd name="T3" fmla="*/ 4 h 29"/>
                <a:gd name="T4" fmla="*/ 11 w 18"/>
                <a:gd name="T5" fmla="*/ 1 h 29"/>
                <a:gd name="T6" fmla="*/ 0 w 18"/>
                <a:gd name="T7" fmla="*/ 19 h 29"/>
                <a:gd name="T8" fmla="*/ 5 w 18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9">
                  <a:moveTo>
                    <a:pt x="5" y="28"/>
                  </a:moveTo>
                  <a:cubicBezTo>
                    <a:pt x="14" y="23"/>
                    <a:pt x="14" y="13"/>
                    <a:pt x="18" y="4"/>
                  </a:cubicBezTo>
                  <a:cubicBezTo>
                    <a:pt x="18" y="0"/>
                    <a:pt x="14" y="0"/>
                    <a:pt x="11" y="1"/>
                  </a:cubicBezTo>
                  <a:cubicBezTo>
                    <a:pt x="4" y="4"/>
                    <a:pt x="0" y="11"/>
                    <a:pt x="0" y="19"/>
                  </a:cubicBezTo>
                  <a:cubicBezTo>
                    <a:pt x="0" y="23"/>
                    <a:pt x="3" y="29"/>
                    <a:pt x="5" y="2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990C3F0-2B61-2509-0EC3-57384C342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7033" y="2407975"/>
              <a:ext cx="81632" cy="44526"/>
            </a:xfrm>
            <a:custGeom>
              <a:avLst/>
              <a:gdLst>
                <a:gd name="T0" fmla="*/ 23 w 31"/>
                <a:gd name="T1" fmla="*/ 4 h 17"/>
                <a:gd name="T2" fmla="*/ 0 w 31"/>
                <a:gd name="T3" fmla="*/ 8 h 17"/>
                <a:gd name="T4" fmla="*/ 19 w 31"/>
                <a:gd name="T5" fmla="*/ 15 h 17"/>
                <a:gd name="T6" fmla="*/ 30 w 31"/>
                <a:gd name="T7" fmla="*/ 11 h 17"/>
                <a:gd name="T8" fmla="*/ 23 w 31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23" y="4"/>
                  </a:moveTo>
                  <a:cubicBezTo>
                    <a:pt x="15" y="0"/>
                    <a:pt x="8" y="1"/>
                    <a:pt x="0" y="8"/>
                  </a:cubicBezTo>
                  <a:cubicBezTo>
                    <a:pt x="7" y="10"/>
                    <a:pt x="13" y="13"/>
                    <a:pt x="19" y="15"/>
                  </a:cubicBezTo>
                  <a:cubicBezTo>
                    <a:pt x="23" y="16"/>
                    <a:pt x="29" y="17"/>
                    <a:pt x="30" y="11"/>
                  </a:cubicBezTo>
                  <a:cubicBezTo>
                    <a:pt x="31" y="8"/>
                    <a:pt x="27" y="6"/>
                    <a:pt x="23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4C7CB07-FD1F-C0B8-AFF6-CC5CF2BA4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847" y="3763075"/>
              <a:ext cx="80148" cy="65306"/>
            </a:xfrm>
            <a:custGeom>
              <a:avLst/>
              <a:gdLst>
                <a:gd name="T0" fmla="*/ 24 w 31"/>
                <a:gd name="T1" fmla="*/ 5 h 25"/>
                <a:gd name="T2" fmla="*/ 4 w 31"/>
                <a:gd name="T3" fmla="*/ 7 h 25"/>
                <a:gd name="T4" fmla="*/ 15 w 31"/>
                <a:gd name="T5" fmla="*/ 17 h 25"/>
                <a:gd name="T6" fmla="*/ 26 w 31"/>
                <a:gd name="T7" fmla="*/ 25 h 25"/>
                <a:gd name="T8" fmla="*/ 24 w 31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5">
                  <a:moveTo>
                    <a:pt x="24" y="5"/>
                  </a:moveTo>
                  <a:cubicBezTo>
                    <a:pt x="18" y="3"/>
                    <a:pt x="7" y="0"/>
                    <a:pt x="4" y="7"/>
                  </a:cubicBezTo>
                  <a:cubicBezTo>
                    <a:pt x="0" y="14"/>
                    <a:pt x="10" y="15"/>
                    <a:pt x="15" y="17"/>
                  </a:cubicBezTo>
                  <a:cubicBezTo>
                    <a:pt x="18" y="18"/>
                    <a:pt x="20" y="20"/>
                    <a:pt x="26" y="25"/>
                  </a:cubicBezTo>
                  <a:cubicBezTo>
                    <a:pt x="23" y="16"/>
                    <a:pt x="31" y="8"/>
                    <a:pt x="24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1BEE0EEB-6550-6F10-E094-A5DDBD9A1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3992" y="4301848"/>
              <a:ext cx="63822" cy="50464"/>
            </a:xfrm>
            <a:custGeom>
              <a:avLst/>
              <a:gdLst>
                <a:gd name="T0" fmla="*/ 22 w 24"/>
                <a:gd name="T1" fmla="*/ 6 h 19"/>
                <a:gd name="T2" fmla="*/ 14 w 24"/>
                <a:gd name="T3" fmla="*/ 1 h 19"/>
                <a:gd name="T4" fmla="*/ 1 w 24"/>
                <a:gd name="T5" fmla="*/ 10 h 19"/>
                <a:gd name="T6" fmla="*/ 9 w 24"/>
                <a:gd name="T7" fmla="*/ 18 h 19"/>
                <a:gd name="T8" fmla="*/ 22 w 24"/>
                <a:gd name="T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2" y="6"/>
                  </a:moveTo>
                  <a:cubicBezTo>
                    <a:pt x="24" y="0"/>
                    <a:pt x="17" y="4"/>
                    <a:pt x="14" y="1"/>
                  </a:cubicBezTo>
                  <a:cubicBezTo>
                    <a:pt x="9" y="3"/>
                    <a:pt x="2" y="2"/>
                    <a:pt x="1" y="10"/>
                  </a:cubicBezTo>
                  <a:cubicBezTo>
                    <a:pt x="0" y="15"/>
                    <a:pt x="3" y="18"/>
                    <a:pt x="9" y="18"/>
                  </a:cubicBezTo>
                  <a:cubicBezTo>
                    <a:pt x="17" y="19"/>
                    <a:pt x="19" y="11"/>
                    <a:pt x="22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27A4A1B1-87B2-D374-1FE8-44B01AE36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3660" y="1974582"/>
              <a:ext cx="81632" cy="51947"/>
            </a:xfrm>
            <a:custGeom>
              <a:avLst/>
              <a:gdLst>
                <a:gd name="T0" fmla="*/ 31 w 31"/>
                <a:gd name="T1" fmla="*/ 16 h 20"/>
                <a:gd name="T2" fmla="*/ 0 w 31"/>
                <a:gd name="T3" fmla="*/ 19 h 20"/>
                <a:gd name="T4" fmla="*/ 31 w 31"/>
                <a:gd name="T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0">
                  <a:moveTo>
                    <a:pt x="31" y="16"/>
                  </a:moveTo>
                  <a:cubicBezTo>
                    <a:pt x="21" y="11"/>
                    <a:pt x="9" y="0"/>
                    <a:pt x="0" y="19"/>
                  </a:cubicBezTo>
                  <a:cubicBezTo>
                    <a:pt x="11" y="19"/>
                    <a:pt x="21" y="20"/>
                    <a:pt x="31" y="1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25478DA1-0606-5349-14CE-6CF45606F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240" y="2002781"/>
              <a:ext cx="75696" cy="40072"/>
            </a:xfrm>
            <a:custGeom>
              <a:avLst/>
              <a:gdLst>
                <a:gd name="T0" fmla="*/ 14 w 29"/>
                <a:gd name="T1" fmla="*/ 14 h 15"/>
                <a:gd name="T2" fmla="*/ 29 w 29"/>
                <a:gd name="T3" fmla="*/ 6 h 15"/>
                <a:gd name="T4" fmla="*/ 13 w 29"/>
                <a:gd name="T5" fmla="*/ 1 h 15"/>
                <a:gd name="T6" fmla="*/ 1 w 29"/>
                <a:gd name="T7" fmla="*/ 10 h 15"/>
                <a:gd name="T8" fmla="*/ 14 w 29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5">
                  <a:moveTo>
                    <a:pt x="14" y="14"/>
                  </a:moveTo>
                  <a:cubicBezTo>
                    <a:pt x="20" y="13"/>
                    <a:pt x="23" y="9"/>
                    <a:pt x="29" y="6"/>
                  </a:cubicBezTo>
                  <a:cubicBezTo>
                    <a:pt x="23" y="1"/>
                    <a:pt x="17" y="0"/>
                    <a:pt x="13" y="1"/>
                  </a:cubicBezTo>
                  <a:cubicBezTo>
                    <a:pt x="7" y="1"/>
                    <a:pt x="0" y="5"/>
                    <a:pt x="1" y="10"/>
                  </a:cubicBezTo>
                  <a:cubicBezTo>
                    <a:pt x="2" y="15"/>
                    <a:pt x="9" y="14"/>
                    <a:pt x="14" y="1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2D29148-0EFA-749A-C7D8-B477EED89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077" y="3687379"/>
              <a:ext cx="47495" cy="62337"/>
            </a:xfrm>
            <a:custGeom>
              <a:avLst/>
              <a:gdLst>
                <a:gd name="T0" fmla="*/ 9 w 18"/>
                <a:gd name="T1" fmla="*/ 23 h 24"/>
                <a:gd name="T2" fmla="*/ 18 w 18"/>
                <a:gd name="T3" fmla="*/ 11 h 24"/>
                <a:gd name="T4" fmla="*/ 11 w 18"/>
                <a:gd name="T5" fmla="*/ 1 h 24"/>
                <a:gd name="T6" fmla="*/ 6 w 18"/>
                <a:gd name="T7" fmla="*/ 13 h 24"/>
                <a:gd name="T8" fmla="*/ 9 w 18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9" y="23"/>
                  </a:moveTo>
                  <a:cubicBezTo>
                    <a:pt x="15" y="23"/>
                    <a:pt x="18" y="18"/>
                    <a:pt x="18" y="11"/>
                  </a:cubicBezTo>
                  <a:cubicBezTo>
                    <a:pt x="18" y="6"/>
                    <a:pt x="18" y="0"/>
                    <a:pt x="11" y="1"/>
                  </a:cubicBezTo>
                  <a:cubicBezTo>
                    <a:pt x="5" y="1"/>
                    <a:pt x="0" y="6"/>
                    <a:pt x="6" y="13"/>
                  </a:cubicBezTo>
                  <a:cubicBezTo>
                    <a:pt x="3" y="18"/>
                    <a:pt x="4" y="24"/>
                    <a:pt x="9" y="23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9A49CEBA-3CDD-D5A5-7A37-7213FABB5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7366" y="3892202"/>
              <a:ext cx="65306" cy="54917"/>
            </a:xfrm>
            <a:custGeom>
              <a:avLst/>
              <a:gdLst>
                <a:gd name="T0" fmla="*/ 6 w 25"/>
                <a:gd name="T1" fmla="*/ 19 h 21"/>
                <a:gd name="T2" fmla="*/ 25 w 25"/>
                <a:gd name="T3" fmla="*/ 4 h 21"/>
                <a:gd name="T4" fmla="*/ 3 w 25"/>
                <a:gd name="T5" fmla="*/ 9 h 21"/>
                <a:gd name="T6" fmla="*/ 2 w 25"/>
                <a:gd name="T7" fmla="*/ 17 h 21"/>
                <a:gd name="T8" fmla="*/ 6 w 25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1">
                  <a:moveTo>
                    <a:pt x="6" y="19"/>
                  </a:moveTo>
                  <a:cubicBezTo>
                    <a:pt x="11" y="13"/>
                    <a:pt x="24" y="17"/>
                    <a:pt x="25" y="4"/>
                  </a:cubicBezTo>
                  <a:cubicBezTo>
                    <a:pt x="16" y="0"/>
                    <a:pt x="10" y="6"/>
                    <a:pt x="3" y="9"/>
                  </a:cubicBezTo>
                  <a:cubicBezTo>
                    <a:pt x="0" y="11"/>
                    <a:pt x="1" y="14"/>
                    <a:pt x="2" y="17"/>
                  </a:cubicBezTo>
                  <a:cubicBezTo>
                    <a:pt x="2" y="19"/>
                    <a:pt x="5" y="21"/>
                    <a:pt x="6" y="19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2263D505-0B24-A2D6-04D9-2FA637305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380" y="2136363"/>
              <a:ext cx="92022" cy="37106"/>
            </a:xfrm>
            <a:custGeom>
              <a:avLst/>
              <a:gdLst>
                <a:gd name="T0" fmla="*/ 25 w 35"/>
                <a:gd name="T1" fmla="*/ 11 h 14"/>
                <a:gd name="T2" fmla="*/ 34 w 35"/>
                <a:gd name="T3" fmla="*/ 8 h 14"/>
                <a:gd name="T4" fmla="*/ 24 w 35"/>
                <a:gd name="T5" fmla="*/ 1 h 14"/>
                <a:gd name="T6" fmla="*/ 0 w 35"/>
                <a:gd name="T7" fmla="*/ 7 h 14"/>
                <a:gd name="T8" fmla="*/ 0 w 35"/>
                <a:gd name="T9" fmla="*/ 11 h 14"/>
                <a:gd name="T10" fmla="*/ 25 w 35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4">
                  <a:moveTo>
                    <a:pt x="25" y="11"/>
                  </a:moveTo>
                  <a:cubicBezTo>
                    <a:pt x="28" y="11"/>
                    <a:pt x="35" y="14"/>
                    <a:pt x="34" y="8"/>
                  </a:cubicBezTo>
                  <a:cubicBezTo>
                    <a:pt x="34" y="3"/>
                    <a:pt x="29" y="0"/>
                    <a:pt x="24" y="1"/>
                  </a:cubicBezTo>
                  <a:cubicBezTo>
                    <a:pt x="16" y="3"/>
                    <a:pt x="8" y="5"/>
                    <a:pt x="0" y="7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9" y="11"/>
                    <a:pt x="17" y="11"/>
                    <a:pt x="25" y="1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D4D1BBC-97D1-A7BE-0859-5CF9B53E5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65" y="2030982"/>
              <a:ext cx="93507" cy="37106"/>
            </a:xfrm>
            <a:custGeom>
              <a:avLst/>
              <a:gdLst>
                <a:gd name="T0" fmla="*/ 36 w 36"/>
                <a:gd name="T1" fmla="*/ 4 h 14"/>
                <a:gd name="T2" fmla="*/ 0 w 36"/>
                <a:gd name="T3" fmla="*/ 10 h 14"/>
                <a:gd name="T4" fmla="*/ 36 w 36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4"/>
                  </a:moveTo>
                  <a:cubicBezTo>
                    <a:pt x="22" y="2"/>
                    <a:pt x="11" y="0"/>
                    <a:pt x="0" y="10"/>
                  </a:cubicBezTo>
                  <a:cubicBezTo>
                    <a:pt x="14" y="14"/>
                    <a:pt x="23" y="9"/>
                    <a:pt x="36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BC7D30D6-FBCA-F525-D3ED-D816BAC31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0818" y="4790159"/>
              <a:ext cx="35622" cy="53432"/>
            </a:xfrm>
            <a:custGeom>
              <a:avLst/>
              <a:gdLst>
                <a:gd name="T0" fmla="*/ 5 w 14"/>
                <a:gd name="T1" fmla="*/ 0 h 20"/>
                <a:gd name="T2" fmla="*/ 1 w 14"/>
                <a:gd name="T3" fmla="*/ 10 h 20"/>
                <a:gd name="T4" fmla="*/ 7 w 14"/>
                <a:gd name="T5" fmla="*/ 20 h 20"/>
                <a:gd name="T6" fmla="*/ 14 w 14"/>
                <a:gd name="T7" fmla="*/ 11 h 20"/>
                <a:gd name="T8" fmla="*/ 5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0" y="0"/>
                    <a:pt x="2" y="6"/>
                    <a:pt x="1" y="10"/>
                  </a:cubicBezTo>
                  <a:cubicBezTo>
                    <a:pt x="1" y="15"/>
                    <a:pt x="2" y="20"/>
                    <a:pt x="7" y="20"/>
                  </a:cubicBezTo>
                  <a:cubicBezTo>
                    <a:pt x="11" y="20"/>
                    <a:pt x="14" y="15"/>
                    <a:pt x="14" y="11"/>
                  </a:cubicBezTo>
                  <a:cubicBezTo>
                    <a:pt x="14" y="5"/>
                    <a:pt x="10" y="1"/>
                    <a:pt x="5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0220DB75-1035-1894-D39D-DA1A8FE13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8888" y="4959360"/>
              <a:ext cx="94991" cy="57884"/>
            </a:xfrm>
            <a:custGeom>
              <a:avLst/>
              <a:gdLst>
                <a:gd name="T0" fmla="*/ 36 w 36"/>
                <a:gd name="T1" fmla="*/ 0 h 22"/>
                <a:gd name="T2" fmla="*/ 0 w 36"/>
                <a:gd name="T3" fmla="*/ 12 h 22"/>
                <a:gd name="T4" fmla="*/ 36 w 36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2">
                  <a:moveTo>
                    <a:pt x="36" y="0"/>
                  </a:moveTo>
                  <a:cubicBezTo>
                    <a:pt x="28" y="17"/>
                    <a:pt x="12" y="8"/>
                    <a:pt x="0" y="12"/>
                  </a:cubicBezTo>
                  <a:cubicBezTo>
                    <a:pt x="17" y="22"/>
                    <a:pt x="30" y="18"/>
                    <a:pt x="36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CDE4479F-9B26-06D3-F673-11E5884F5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8426" y="5042477"/>
              <a:ext cx="71243" cy="47495"/>
            </a:xfrm>
            <a:custGeom>
              <a:avLst/>
              <a:gdLst>
                <a:gd name="T0" fmla="*/ 1 w 27"/>
                <a:gd name="T1" fmla="*/ 9 h 18"/>
                <a:gd name="T2" fmla="*/ 0 w 27"/>
                <a:gd name="T3" fmla="*/ 13 h 18"/>
                <a:gd name="T4" fmla="*/ 24 w 27"/>
                <a:gd name="T5" fmla="*/ 12 h 18"/>
                <a:gd name="T6" fmla="*/ 27 w 27"/>
                <a:gd name="T7" fmla="*/ 9 h 18"/>
                <a:gd name="T8" fmla="*/ 1 w 27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1" y="9"/>
                  </a:moveTo>
                  <a:cubicBezTo>
                    <a:pt x="1" y="9"/>
                    <a:pt x="0" y="12"/>
                    <a:pt x="0" y="13"/>
                  </a:cubicBezTo>
                  <a:cubicBezTo>
                    <a:pt x="8" y="18"/>
                    <a:pt x="16" y="15"/>
                    <a:pt x="24" y="12"/>
                  </a:cubicBezTo>
                  <a:cubicBezTo>
                    <a:pt x="24" y="12"/>
                    <a:pt x="25" y="11"/>
                    <a:pt x="27" y="9"/>
                  </a:cubicBezTo>
                  <a:cubicBezTo>
                    <a:pt x="17" y="0"/>
                    <a:pt x="9" y="10"/>
                    <a:pt x="1" y="9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E36133D3-5CDC-6F52-1DB9-BE58EAC28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164" y="3176805"/>
              <a:ext cx="34138" cy="47495"/>
            </a:xfrm>
            <a:custGeom>
              <a:avLst/>
              <a:gdLst>
                <a:gd name="T0" fmla="*/ 6 w 13"/>
                <a:gd name="T1" fmla="*/ 17 h 18"/>
                <a:gd name="T2" fmla="*/ 12 w 13"/>
                <a:gd name="T3" fmla="*/ 10 h 18"/>
                <a:gd name="T4" fmla="*/ 5 w 13"/>
                <a:gd name="T5" fmla="*/ 1 h 18"/>
                <a:gd name="T6" fmla="*/ 0 w 13"/>
                <a:gd name="T7" fmla="*/ 6 h 18"/>
                <a:gd name="T8" fmla="*/ 6 w 13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6" y="17"/>
                  </a:moveTo>
                  <a:cubicBezTo>
                    <a:pt x="11" y="18"/>
                    <a:pt x="11" y="12"/>
                    <a:pt x="12" y="10"/>
                  </a:cubicBezTo>
                  <a:cubicBezTo>
                    <a:pt x="13" y="2"/>
                    <a:pt x="9" y="2"/>
                    <a:pt x="5" y="1"/>
                  </a:cubicBezTo>
                  <a:cubicBezTo>
                    <a:pt x="1" y="0"/>
                    <a:pt x="0" y="2"/>
                    <a:pt x="0" y="6"/>
                  </a:cubicBezTo>
                  <a:cubicBezTo>
                    <a:pt x="0" y="10"/>
                    <a:pt x="1" y="16"/>
                    <a:pt x="6" y="1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69776C29-AC50-B18A-2EBB-E3792AA6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05" y="4806484"/>
              <a:ext cx="68273" cy="34136"/>
            </a:xfrm>
            <a:custGeom>
              <a:avLst/>
              <a:gdLst>
                <a:gd name="T0" fmla="*/ 0 w 26"/>
                <a:gd name="T1" fmla="*/ 13 h 13"/>
                <a:gd name="T2" fmla="*/ 26 w 26"/>
                <a:gd name="T3" fmla="*/ 4 h 13"/>
                <a:gd name="T4" fmla="*/ 0 w 2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13"/>
                  </a:moveTo>
                  <a:cubicBezTo>
                    <a:pt x="8" y="6"/>
                    <a:pt x="18" y="11"/>
                    <a:pt x="26" y="4"/>
                  </a:cubicBezTo>
                  <a:cubicBezTo>
                    <a:pt x="5" y="0"/>
                    <a:pt x="2" y="0"/>
                    <a:pt x="0" y="13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070FC190-0642-D099-0B99-4F450FE32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6050" y="4908897"/>
              <a:ext cx="63822" cy="34136"/>
            </a:xfrm>
            <a:custGeom>
              <a:avLst/>
              <a:gdLst>
                <a:gd name="T0" fmla="*/ 2 w 24"/>
                <a:gd name="T1" fmla="*/ 5 h 13"/>
                <a:gd name="T2" fmla="*/ 10 w 24"/>
                <a:gd name="T3" fmla="*/ 9 h 13"/>
                <a:gd name="T4" fmla="*/ 24 w 24"/>
                <a:gd name="T5" fmla="*/ 13 h 13"/>
                <a:gd name="T6" fmla="*/ 12 w 24"/>
                <a:gd name="T7" fmla="*/ 2 h 13"/>
                <a:gd name="T8" fmla="*/ 2 w 24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2" y="5"/>
                  </a:moveTo>
                  <a:cubicBezTo>
                    <a:pt x="0" y="11"/>
                    <a:pt x="7" y="8"/>
                    <a:pt x="10" y="9"/>
                  </a:cubicBezTo>
                  <a:cubicBezTo>
                    <a:pt x="14" y="10"/>
                    <a:pt x="18" y="11"/>
                    <a:pt x="24" y="13"/>
                  </a:cubicBezTo>
                  <a:cubicBezTo>
                    <a:pt x="22" y="5"/>
                    <a:pt x="17" y="3"/>
                    <a:pt x="12" y="2"/>
                  </a:cubicBezTo>
                  <a:cubicBezTo>
                    <a:pt x="8" y="1"/>
                    <a:pt x="2" y="0"/>
                    <a:pt x="2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442C89E-5103-81B8-64AE-703FA275A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511" y="3251016"/>
              <a:ext cx="38589" cy="54916"/>
            </a:xfrm>
            <a:custGeom>
              <a:avLst/>
              <a:gdLst>
                <a:gd name="T0" fmla="*/ 4 w 15"/>
                <a:gd name="T1" fmla="*/ 1 h 21"/>
                <a:gd name="T2" fmla="*/ 2 w 15"/>
                <a:gd name="T3" fmla="*/ 8 h 21"/>
                <a:gd name="T4" fmla="*/ 15 w 15"/>
                <a:gd name="T5" fmla="*/ 21 h 21"/>
                <a:gd name="T6" fmla="*/ 12 w 15"/>
                <a:gd name="T7" fmla="*/ 5 h 21"/>
                <a:gd name="T8" fmla="*/ 4 w 15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4" y="1"/>
                  </a:moveTo>
                  <a:cubicBezTo>
                    <a:pt x="0" y="2"/>
                    <a:pt x="0" y="5"/>
                    <a:pt x="2" y="8"/>
                  </a:cubicBezTo>
                  <a:cubicBezTo>
                    <a:pt x="5" y="14"/>
                    <a:pt x="6" y="20"/>
                    <a:pt x="15" y="21"/>
                  </a:cubicBezTo>
                  <a:cubicBezTo>
                    <a:pt x="14" y="15"/>
                    <a:pt x="13" y="10"/>
                    <a:pt x="12" y="5"/>
                  </a:cubicBezTo>
                  <a:cubicBezTo>
                    <a:pt x="11" y="0"/>
                    <a:pt x="7" y="1"/>
                    <a:pt x="4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FCF934E0-0F9A-F16F-B999-779773B66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0005" y="2612799"/>
              <a:ext cx="60855" cy="47495"/>
            </a:xfrm>
            <a:custGeom>
              <a:avLst/>
              <a:gdLst>
                <a:gd name="T0" fmla="*/ 2 w 23"/>
                <a:gd name="T1" fmla="*/ 8 h 18"/>
                <a:gd name="T2" fmla="*/ 5 w 23"/>
                <a:gd name="T3" fmla="*/ 15 h 18"/>
                <a:gd name="T4" fmla="*/ 23 w 23"/>
                <a:gd name="T5" fmla="*/ 5 h 18"/>
                <a:gd name="T6" fmla="*/ 2 w 23"/>
                <a:gd name="T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8">
                  <a:moveTo>
                    <a:pt x="2" y="8"/>
                  </a:moveTo>
                  <a:cubicBezTo>
                    <a:pt x="0" y="10"/>
                    <a:pt x="2" y="14"/>
                    <a:pt x="5" y="15"/>
                  </a:cubicBezTo>
                  <a:cubicBezTo>
                    <a:pt x="13" y="18"/>
                    <a:pt x="17" y="12"/>
                    <a:pt x="23" y="5"/>
                  </a:cubicBezTo>
                  <a:cubicBezTo>
                    <a:pt x="14" y="5"/>
                    <a:pt x="7" y="0"/>
                    <a:pt x="2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7B0ECF3-1495-98D8-FB20-9EE11871D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9352" y="5058802"/>
              <a:ext cx="59369" cy="28199"/>
            </a:xfrm>
            <a:custGeom>
              <a:avLst/>
              <a:gdLst>
                <a:gd name="T0" fmla="*/ 0 w 23"/>
                <a:gd name="T1" fmla="*/ 5 h 11"/>
                <a:gd name="T2" fmla="*/ 23 w 23"/>
                <a:gd name="T3" fmla="*/ 5 h 11"/>
                <a:gd name="T4" fmla="*/ 0 w 2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1">
                  <a:moveTo>
                    <a:pt x="0" y="5"/>
                  </a:moveTo>
                  <a:cubicBezTo>
                    <a:pt x="8" y="11"/>
                    <a:pt x="15" y="8"/>
                    <a:pt x="23" y="5"/>
                  </a:cubicBezTo>
                  <a:cubicBezTo>
                    <a:pt x="9" y="0"/>
                    <a:pt x="9" y="0"/>
                    <a:pt x="0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686B5776-65F9-C515-C69C-927F8AF81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789" y="2903707"/>
              <a:ext cx="47495" cy="40072"/>
            </a:xfrm>
            <a:custGeom>
              <a:avLst/>
              <a:gdLst>
                <a:gd name="T0" fmla="*/ 0 w 18"/>
                <a:gd name="T1" fmla="*/ 11 h 15"/>
                <a:gd name="T2" fmla="*/ 17 w 18"/>
                <a:gd name="T3" fmla="*/ 6 h 15"/>
                <a:gd name="T4" fmla="*/ 16 w 18"/>
                <a:gd name="T5" fmla="*/ 1 h 15"/>
                <a:gd name="T6" fmla="*/ 0 w 18"/>
                <a:gd name="T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0" y="11"/>
                  </a:moveTo>
                  <a:cubicBezTo>
                    <a:pt x="8" y="15"/>
                    <a:pt x="13" y="11"/>
                    <a:pt x="17" y="6"/>
                  </a:cubicBezTo>
                  <a:cubicBezTo>
                    <a:pt x="18" y="4"/>
                    <a:pt x="18" y="2"/>
                    <a:pt x="16" y="1"/>
                  </a:cubicBezTo>
                  <a:cubicBezTo>
                    <a:pt x="8" y="0"/>
                    <a:pt x="4" y="3"/>
                    <a:pt x="0" y="1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4B62FE4E-4FA4-08E5-8120-E6036DC36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6011" y="5805369"/>
              <a:ext cx="48981" cy="54916"/>
            </a:xfrm>
            <a:custGeom>
              <a:avLst/>
              <a:gdLst>
                <a:gd name="T0" fmla="*/ 17 w 19"/>
                <a:gd name="T1" fmla="*/ 21 h 21"/>
                <a:gd name="T2" fmla="*/ 11 w 19"/>
                <a:gd name="T3" fmla="*/ 4 h 21"/>
                <a:gd name="T4" fmla="*/ 3 w 19"/>
                <a:gd name="T5" fmla="*/ 2 h 21"/>
                <a:gd name="T6" fmla="*/ 4 w 19"/>
                <a:gd name="T7" fmla="*/ 9 h 21"/>
                <a:gd name="T8" fmla="*/ 17 w 1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7" y="21"/>
                  </a:moveTo>
                  <a:cubicBezTo>
                    <a:pt x="19" y="14"/>
                    <a:pt x="13" y="9"/>
                    <a:pt x="11" y="4"/>
                  </a:cubicBezTo>
                  <a:cubicBezTo>
                    <a:pt x="9" y="0"/>
                    <a:pt x="6" y="0"/>
                    <a:pt x="3" y="2"/>
                  </a:cubicBezTo>
                  <a:cubicBezTo>
                    <a:pt x="0" y="4"/>
                    <a:pt x="2" y="7"/>
                    <a:pt x="4" y="9"/>
                  </a:cubicBezTo>
                  <a:cubicBezTo>
                    <a:pt x="8" y="13"/>
                    <a:pt x="12" y="17"/>
                    <a:pt x="17" y="2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8DF23D5-B493-1F57-A998-02225D18A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9014" y="2888865"/>
              <a:ext cx="72728" cy="25231"/>
            </a:xfrm>
            <a:custGeom>
              <a:avLst/>
              <a:gdLst>
                <a:gd name="T0" fmla="*/ 0 w 28"/>
                <a:gd name="T1" fmla="*/ 2 h 10"/>
                <a:gd name="T2" fmla="*/ 28 w 28"/>
                <a:gd name="T3" fmla="*/ 6 h 10"/>
                <a:gd name="T4" fmla="*/ 0 w 28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0">
                  <a:moveTo>
                    <a:pt x="0" y="2"/>
                  </a:moveTo>
                  <a:cubicBezTo>
                    <a:pt x="9" y="10"/>
                    <a:pt x="16" y="7"/>
                    <a:pt x="28" y="6"/>
                  </a:cubicBezTo>
                  <a:cubicBezTo>
                    <a:pt x="17" y="0"/>
                    <a:pt x="9" y="1"/>
                    <a:pt x="0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326DA54A-2B46-642B-60FE-78401EB1F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783" y="3397954"/>
              <a:ext cx="65306" cy="29685"/>
            </a:xfrm>
            <a:custGeom>
              <a:avLst/>
              <a:gdLst>
                <a:gd name="T0" fmla="*/ 25 w 25"/>
                <a:gd name="T1" fmla="*/ 9 h 11"/>
                <a:gd name="T2" fmla="*/ 0 w 25"/>
                <a:gd name="T3" fmla="*/ 0 h 11"/>
                <a:gd name="T4" fmla="*/ 25 w 25"/>
                <a:gd name="T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1">
                  <a:moveTo>
                    <a:pt x="25" y="9"/>
                  </a:moveTo>
                  <a:cubicBezTo>
                    <a:pt x="17" y="4"/>
                    <a:pt x="10" y="2"/>
                    <a:pt x="0" y="0"/>
                  </a:cubicBezTo>
                  <a:cubicBezTo>
                    <a:pt x="13" y="11"/>
                    <a:pt x="13" y="11"/>
                    <a:pt x="25" y="9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D3CF17A-7566-E4A4-40B2-CB1D8B0BE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164" y="2186825"/>
              <a:ext cx="60855" cy="31169"/>
            </a:xfrm>
            <a:custGeom>
              <a:avLst/>
              <a:gdLst>
                <a:gd name="T0" fmla="*/ 23 w 23"/>
                <a:gd name="T1" fmla="*/ 5 h 12"/>
                <a:gd name="T2" fmla="*/ 0 w 23"/>
                <a:gd name="T3" fmla="*/ 9 h 12"/>
                <a:gd name="T4" fmla="*/ 23 w 2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2">
                  <a:moveTo>
                    <a:pt x="23" y="5"/>
                  </a:moveTo>
                  <a:cubicBezTo>
                    <a:pt x="16" y="6"/>
                    <a:pt x="8" y="0"/>
                    <a:pt x="0" y="9"/>
                  </a:cubicBezTo>
                  <a:cubicBezTo>
                    <a:pt x="9" y="10"/>
                    <a:pt x="17" y="12"/>
                    <a:pt x="23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9A9EAB6A-35A4-EB20-E705-EF48B76B9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393" y="2194249"/>
              <a:ext cx="38589" cy="40072"/>
            </a:xfrm>
            <a:custGeom>
              <a:avLst/>
              <a:gdLst>
                <a:gd name="T0" fmla="*/ 15 w 15"/>
                <a:gd name="T1" fmla="*/ 11 h 15"/>
                <a:gd name="T2" fmla="*/ 3 w 15"/>
                <a:gd name="T3" fmla="*/ 1 h 15"/>
                <a:gd name="T4" fmla="*/ 1 w 15"/>
                <a:gd name="T5" fmla="*/ 7 h 15"/>
                <a:gd name="T6" fmla="*/ 15 w 15"/>
                <a:gd name="T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15" y="11"/>
                  </a:moveTo>
                  <a:cubicBezTo>
                    <a:pt x="12" y="6"/>
                    <a:pt x="10" y="0"/>
                    <a:pt x="3" y="1"/>
                  </a:cubicBezTo>
                  <a:cubicBezTo>
                    <a:pt x="0" y="2"/>
                    <a:pt x="0" y="4"/>
                    <a:pt x="1" y="7"/>
                  </a:cubicBezTo>
                  <a:cubicBezTo>
                    <a:pt x="4" y="13"/>
                    <a:pt x="8" y="15"/>
                    <a:pt x="15" y="1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145D2A1D-20B9-42AF-6C61-85EDD28F4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8020" y="2606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AC390FF8-9CFA-26D5-5775-3CD63C287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3493" y="2583117"/>
              <a:ext cx="44526" cy="29685"/>
            </a:xfrm>
            <a:custGeom>
              <a:avLst/>
              <a:gdLst>
                <a:gd name="T0" fmla="*/ 2 w 17"/>
                <a:gd name="T1" fmla="*/ 0 h 11"/>
                <a:gd name="T2" fmla="*/ 0 w 17"/>
                <a:gd name="T3" fmla="*/ 3 h 11"/>
                <a:gd name="T4" fmla="*/ 14 w 17"/>
                <a:gd name="T5" fmla="*/ 9 h 11"/>
                <a:gd name="T6" fmla="*/ 17 w 17"/>
                <a:gd name="T7" fmla="*/ 9 h 11"/>
                <a:gd name="T8" fmla="*/ 2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2" y="0"/>
                  </a:moveTo>
                  <a:cubicBezTo>
                    <a:pt x="1" y="0"/>
                    <a:pt x="0" y="0"/>
                    <a:pt x="0" y="3"/>
                  </a:cubicBezTo>
                  <a:cubicBezTo>
                    <a:pt x="2" y="11"/>
                    <a:pt x="9" y="9"/>
                    <a:pt x="14" y="9"/>
                  </a:cubicBezTo>
                  <a:cubicBezTo>
                    <a:pt x="15" y="9"/>
                    <a:pt x="16" y="9"/>
                    <a:pt x="17" y="9"/>
                  </a:cubicBezTo>
                  <a:cubicBezTo>
                    <a:pt x="15" y="1"/>
                    <a:pt x="9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BF385D62-0B22-8EFE-B21B-3ADEA86D8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2861" y="5058803"/>
              <a:ext cx="81632" cy="54916"/>
            </a:xfrm>
            <a:custGeom>
              <a:avLst/>
              <a:gdLst>
                <a:gd name="T0" fmla="*/ 31 w 31"/>
                <a:gd name="T1" fmla="*/ 0 h 21"/>
                <a:gd name="T2" fmla="*/ 13 w 31"/>
                <a:gd name="T3" fmla="*/ 8 h 21"/>
                <a:gd name="T4" fmla="*/ 0 w 31"/>
                <a:gd name="T5" fmla="*/ 16 h 21"/>
                <a:gd name="T6" fmla="*/ 3 w 31"/>
                <a:gd name="T7" fmla="*/ 21 h 21"/>
                <a:gd name="T8" fmla="*/ 15 w 31"/>
                <a:gd name="T9" fmla="*/ 11 h 21"/>
                <a:gd name="T10" fmla="*/ 15 w 31"/>
                <a:gd name="T11" fmla="*/ 9 h 21"/>
                <a:gd name="T12" fmla="*/ 31 w 31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1">
                  <a:moveTo>
                    <a:pt x="31" y="0"/>
                  </a:moveTo>
                  <a:cubicBezTo>
                    <a:pt x="23" y="5"/>
                    <a:pt x="16" y="0"/>
                    <a:pt x="13" y="8"/>
                  </a:cubicBezTo>
                  <a:cubicBezTo>
                    <a:pt x="8" y="10"/>
                    <a:pt x="1" y="8"/>
                    <a:pt x="0" y="16"/>
                  </a:cubicBezTo>
                  <a:cubicBezTo>
                    <a:pt x="0" y="18"/>
                    <a:pt x="0" y="21"/>
                    <a:pt x="3" y="21"/>
                  </a:cubicBezTo>
                  <a:cubicBezTo>
                    <a:pt x="10" y="21"/>
                    <a:pt x="12" y="15"/>
                    <a:pt x="15" y="11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20" y="8"/>
                    <a:pt x="27" y="11"/>
                    <a:pt x="3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5CF6F44-4C4B-1F9A-10D1-94A4126B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224" y="2646937"/>
              <a:ext cx="2968" cy="4452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57C9C4F9-0738-F726-2843-7A22D0454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220" y="2643969"/>
              <a:ext cx="0" cy="29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607AB7AC-B678-CCAA-4DEF-7AFA98C0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66" y="3380292"/>
              <a:ext cx="4453" cy="445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7421875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 userDrawn="1">
  <p:cSld name="5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10972800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F1BC9D6C-B6B4-C421-A5FA-5A2C5E2828AE}"/>
              </a:ext>
            </a:extLst>
          </p:cNvPr>
          <p:cNvGrpSpPr/>
          <p:nvPr userDrawn="1"/>
        </p:nvGrpSpPr>
        <p:grpSpPr>
          <a:xfrm>
            <a:off x="1390258" y="1728153"/>
            <a:ext cx="9369926" cy="4663438"/>
            <a:chOff x="1390258" y="1698173"/>
            <a:chExt cx="9369926" cy="4663438"/>
          </a:xfrm>
        </p:grpSpPr>
        <p:sp>
          <p:nvSpPr>
            <p:cNvPr id="95" name="Freeform 5">
              <a:extLst>
                <a:ext uri="{FF2B5EF4-FFF2-40B4-BE49-F238E27FC236}">
                  <a16:creationId xmlns:a16="http://schemas.microsoft.com/office/drawing/2014/main" id="{6E8A6940-F75D-4BE9-E82F-8602F8764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457" y="5165486"/>
              <a:ext cx="330304" cy="334231"/>
            </a:xfrm>
            <a:custGeom>
              <a:avLst/>
              <a:gdLst>
                <a:gd name="T0" fmla="*/ 40 w 107"/>
                <a:gd name="T1" fmla="*/ 102 h 107"/>
                <a:gd name="T2" fmla="*/ 44 w 107"/>
                <a:gd name="T3" fmla="*/ 99 h 107"/>
                <a:gd name="T4" fmla="*/ 49 w 107"/>
                <a:gd name="T5" fmla="*/ 105 h 107"/>
                <a:gd name="T6" fmla="*/ 60 w 107"/>
                <a:gd name="T7" fmla="*/ 105 h 107"/>
                <a:gd name="T8" fmla="*/ 65 w 107"/>
                <a:gd name="T9" fmla="*/ 100 h 107"/>
                <a:gd name="T10" fmla="*/ 65 w 107"/>
                <a:gd name="T11" fmla="*/ 44 h 107"/>
                <a:gd name="T12" fmla="*/ 74 w 107"/>
                <a:gd name="T13" fmla="*/ 41 h 107"/>
                <a:gd name="T14" fmla="*/ 74 w 107"/>
                <a:gd name="T15" fmla="*/ 12 h 107"/>
                <a:gd name="T16" fmla="*/ 81 w 107"/>
                <a:gd name="T17" fmla="*/ 11 h 107"/>
                <a:gd name="T18" fmla="*/ 91 w 107"/>
                <a:gd name="T19" fmla="*/ 8 h 107"/>
                <a:gd name="T20" fmla="*/ 95 w 107"/>
                <a:gd name="T21" fmla="*/ 11 h 107"/>
                <a:gd name="T22" fmla="*/ 101 w 107"/>
                <a:gd name="T23" fmla="*/ 8 h 107"/>
                <a:gd name="T24" fmla="*/ 107 w 107"/>
                <a:gd name="T25" fmla="*/ 7 h 107"/>
                <a:gd name="T26" fmla="*/ 106 w 107"/>
                <a:gd name="T27" fmla="*/ 5 h 107"/>
                <a:gd name="T28" fmla="*/ 89 w 107"/>
                <a:gd name="T29" fmla="*/ 6 h 107"/>
                <a:gd name="T30" fmla="*/ 76 w 107"/>
                <a:gd name="T31" fmla="*/ 7 h 107"/>
                <a:gd name="T32" fmla="*/ 57 w 107"/>
                <a:gd name="T33" fmla="*/ 7 h 107"/>
                <a:gd name="T34" fmla="*/ 54 w 107"/>
                <a:gd name="T35" fmla="*/ 4 h 107"/>
                <a:gd name="T36" fmla="*/ 25 w 107"/>
                <a:gd name="T37" fmla="*/ 4 h 107"/>
                <a:gd name="T38" fmla="*/ 18 w 107"/>
                <a:gd name="T39" fmla="*/ 2 h 107"/>
                <a:gd name="T40" fmla="*/ 10 w 107"/>
                <a:gd name="T41" fmla="*/ 1 h 107"/>
                <a:gd name="T42" fmla="*/ 6 w 107"/>
                <a:gd name="T43" fmla="*/ 0 h 107"/>
                <a:gd name="T44" fmla="*/ 3 w 107"/>
                <a:gd name="T45" fmla="*/ 2 h 107"/>
                <a:gd name="T46" fmla="*/ 0 w 107"/>
                <a:gd name="T47" fmla="*/ 2 h 107"/>
                <a:gd name="T48" fmla="*/ 5 w 107"/>
                <a:gd name="T49" fmla="*/ 13 h 107"/>
                <a:gd name="T50" fmla="*/ 13 w 107"/>
                <a:gd name="T51" fmla="*/ 31 h 107"/>
                <a:gd name="T52" fmla="*/ 22 w 107"/>
                <a:gd name="T53" fmla="*/ 48 h 107"/>
                <a:gd name="T54" fmla="*/ 22 w 107"/>
                <a:gd name="T55" fmla="*/ 62 h 107"/>
                <a:gd name="T56" fmla="*/ 25 w 107"/>
                <a:gd name="T57" fmla="*/ 76 h 107"/>
                <a:gd name="T58" fmla="*/ 31 w 107"/>
                <a:gd name="T59" fmla="*/ 96 h 107"/>
                <a:gd name="T60" fmla="*/ 36 w 107"/>
                <a:gd name="T61" fmla="*/ 103 h 107"/>
                <a:gd name="T62" fmla="*/ 40 w 107"/>
                <a:gd name="T63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" h="107">
                  <a:moveTo>
                    <a:pt x="40" y="102"/>
                  </a:moveTo>
                  <a:cubicBezTo>
                    <a:pt x="40" y="100"/>
                    <a:pt x="43" y="97"/>
                    <a:pt x="44" y="99"/>
                  </a:cubicBezTo>
                  <a:cubicBezTo>
                    <a:pt x="46" y="102"/>
                    <a:pt x="45" y="105"/>
                    <a:pt x="49" y="105"/>
                  </a:cubicBezTo>
                  <a:cubicBezTo>
                    <a:pt x="52" y="105"/>
                    <a:pt x="59" y="107"/>
                    <a:pt x="60" y="105"/>
                  </a:cubicBezTo>
                  <a:cubicBezTo>
                    <a:pt x="61" y="104"/>
                    <a:pt x="65" y="102"/>
                    <a:pt x="65" y="100"/>
                  </a:cubicBezTo>
                  <a:cubicBezTo>
                    <a:pt x="65" y="97"/>
                    <a:pt x="65" y="46"/>
                    <a:pt x="65" y="44"/>
                  </a:cubicBezTo>
                  <a:cubicBezTo>
                    <a:pt x="65" y="42"/>
                    <a:pt x="74" y="44"/>
                    <a:pt x="74" y="41"/>
                  </a:cubicBezTo>
                  <a:cubicBezTo>
                    <a:pt x="74" y="38"/>
                    <a:pt x="74" y="12"/>
                    <a:pt x="74" y="12"/>
                  </a:cubicBezTo>
                  <a:cubicBezTo>
                    <a:pt x="74" y="12"/>
                    <a:pt x="80" y="11"/>
                    <a:pt x="81" y="11"/>
                  </a:cubicBezTo>
                  <a:cubicBezTo>
                    <a:pt x="83" y="10"/>
                    <a:pt x="89" y="7"/>
                    <a:pt x="91" y="8"/>
                  </a:cubicBezTo>
                  <a:cubicBezTo>
                    <a:pt x="92" y="9"/>
                    <a:pt x="94" y="13"/>
                    <a:pt x="95" y="11"/>
                  </a:cubicBezTo>
                  <a:cubicBezTo>
                    <a:pt x="96" y="10"/>
                    <a:pt x="99" y="8"/>
                    <a:pt x="101" y="8"/>
                  </a:cubicBezTo>
                  <a:cubicBezTo>
                    <a:pt x="103" y="8"/>
                    <a:pt x="105" y="7"/>
                    <a:pt x="107" y="7"/>
                  </a:cubicBezTo>
                  <a:cubicBezTo>
                    <a:pt x="107" y="6"/>
                    <a:pt x="106" y="5"/>
                    <a:pt x="106" y="5"/>
                  </a:cubicBezTo>
                  <a:cubicBezTo>
                    <a:pt x="106" y="3"/>
                    <a:pt x="91" y="5"/>
                    <a:pt x="89" y="6"/>
                  </a:cubicBezTo>
                  <a:cubicBezTo>
                    <a:pt x="86" y="7"/>
                    <a:pt x="78" y="8"/>
                    <a:pt x="76" y="7"/>
                  </a:cubicBezTo>
                  <a:cubicBezTo>
                    <a:pt x="73" y="6"/>
                    <a:pt x="57" y="7"/>
                    <a:pt x="57" y="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28" y="4"/>
                    <a:pt x="25" y="4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5" y="0"/>
                    <a:pt x="13" y="0"/>
                    <a:pt x="10" y="1"/>
                  </a:cubicBezTo>
                  <a:cubicBezTo>
                    <a:pt x="7" y="3"/>
                    <a:pt x="8" y="0"/>
                    <a:pt x="6" y="0"/>
                  </a:cubicBezTo>
                  <a:cubicBezTo>
                    <a:pt x="4" y="0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10"/>
                    <a:pt x="5" y="13"/>
                  </a:cubicBezTo>
                  <a:cubicBezTo>
                    <a:pt x="8" y="17"/>
                    <a:pt x="11" y="25"/>
                    <a:pt x="13" y="31"/>
                  </a:cubicBezTo>
                  <a:cubicBezTo>
                    <a:pt x="15" y="37"/>
                    <a:pt x="20" y="44"/>
                    <a:pt x="22" y="48"/>
                  </a:cubicBezTo>
                  <a:cubicBezTo>
                    <a:pt x="23" y="53"/>
                    <a:pt x="21" y="59"/>
                    <a:pt x="22" y="62"/>
                  </a:cubicBezTo>
                  <a:cubicBezTo>
                    <a:pt x="23" y="65"/>
                    <a:pt x="24" y="70"/>
                    <a:pt x="25" y="76"/>
                  </a:cubicBezTo>
                  <a:cubicBezTo>
                    <a:pt x="26" y="81"/>
                    <a:pt x="26" y="92"/>
                    <a:pt x="31" y="96"/>
                  </a:cubicBezTo>
                  <a:cubicBezTo>
                    <a:pt x="33" y="98"/>
                    <a:pt x="34" y="100"/>
                    <a:pt x="36" y="103"/>
                  </a:cubicBezTo>
                  <a:cubicBezTo>
                    <a:pt x="38" y="103"/>
                    <a:pt x="40" y="103"/>
                    <a:pt x="40" y="10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6" name="Freeform 6">
              <a:extLst>
                <a:ext uri="{FF2B5EF4-FFF2-40B4-BE49-F238E27FC236}">
                  <a16:creationId xmlns:a16="http://schemas.microsoft.com/office/drawing/2014/main" id="{6F5E51DB-7B9D-A976-425E-AB4EBFEF5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760" y="5128643"/>
              <a:ext cx="206277" cy="180274"/>
            </a:xfrm>
            <a:custGeom>
              <a:avLst/>
              <a:gdLst>
                <a:gd name="T0" fmla="*/ 45 w 67"/>
                <a:gd name="T1" fmla="*/ 3 h 58"/>
                <a:gd name="T2" fmla="*/ 43 w 67"/>
                <a:gd name="T3" fmla="*/ 0 h 58"/>
                <a:gd name="T4" fmla="*/ 36 w 67"/>
                <a:gd name="T5" fmla="*/ 0 h 58"/>
                <a:gd name="T6" fmla="*/ 32 w 67"/>
                <a:gd name="T7" fmla="*/ 4 h 58"/>
                <a:gd name="T8" fmla="*/ 24 w 67"/>
                <a:gd name="T9" fmla="*/ 10 h 58"/>
                <a:gd name="T10" fmla="*/ 15 w 67"/>
                <a:gd name="T11" fmla="*/ 20 h 58"/>
                <a:gd name="T12" fmla="*/ 4 w 67"/>
                <a:gd name="T13" fmla="*/ 18 h 58"/>
                <a:gd name="T14" fmla="*/ 0 w 67"/>
                <a:gd name="T15" fmla="*/ 19 h 58"/>
                <a:gd name="T16" fmla="*/ 5 w 67"/>
                <a:gd name="T17" fmla="*/ 23 h 58"/>
                <a:gd name="T18" fmla="*/ 9 w 67"/>
                <a:gd name="T19" fmla="*/ 34 h 58"/>
                <a:gd name="T20" fmla="*/ 18 w 67"/>
                <a:gd name="T21" fmla="*/ 39 h 58"/>
                <a:gd name="T22" fmla="*/ 21 w 67"/>
                <a:gd name="T23" fmla="*/ 46 h 58"/>
                <a:gd name="T24" fmla="*/ 27 w 67"/>
                <a:gd name="T25" fmla="*/ 52 h 58"/>
                <a:gd name="T26" fmla="*/ 33 w 67"/>
                <a:gd name="T27" fmla="*/ 55 h 58"/>
                <a:gd name="T28" fmla="*/ 41 w 67"/>
                <a:gd name="T29" fmla="*/ 57 h 58"/>
                <a:gd name="T30" fmla="*/ 51 w 67"/>
                <a:gd name="T31" fmla="*/ 58 h 58"/>
                <a:gd name="T32" fmla="*/ 59 w 67"/>
                <a:gd name="T33" fmla="*/ 50 h 58"/>
                <a:gd name="T34" fmla="*/ 61 w 67"/>
                <a:gd name="T35" fmla="*/ 42 h 58"/>
                <a:gd name="T36" fmla="*/ 66 w 67"/>
                <a:gd name="T37" fmla="*/ 35 h 58"/>
                <a:gd name="T38" fmla="*/ 63 w 67"/>
                <a:gd name="T39" fmla="*/ 29 h 58"/>
                <a:gd name="T40" fmla="*/ 66 w 67"/>
                <a:gd name="T41" fmla="*/ 22 h 58"/>
                <a:gd name="T42" fmla="*/ 65 w 67"/>
                <a:gd name="T43" fmla="*/ 9 h 58"/>
                <a:gd name="T44" fmla="*/ 56 w 67"/>
                <a:gd name="T45" fmla="*/ 5 h 58"/>
                <a:gd name="T46" fmla="*/ 45 w 67"/>
                <a:gd name="T4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58">
                  <a:moveTo>
                    <a:pt x="45" y="3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32" y="6"/>
                    <a:pt x="27" y="9"/>
                    <a:pt x="24" y="10"/>
                  </a:cubicBezTo>
                  <a:cubicBezTo>
                    <a:pt x="21" y="11"/>
                    <a:pt x="17" y="19"/>
                    <a:pt x="15" y="20"/>
                  </a:cubicBezTo>
                  <a:cubicBezTo>
                    <a:pt x="13" y="21"/>
                    <a:pt x="6" y="18"/>
                    <a:pt x="4" y="18"/>
                  </a:cubicBezTo>
                  <a:cubicBezTo>
                    <a:pt x="3" y="18"/>
                    <a:pt x="2" y="18"/>
                    <a:pt x="0" y="19"/>
                  </a:cubicBezTo>
                  <a:cubicBezTo>
                    <a:pt x="1" y="21"/>
                    <a:pt x="4" y="23"/>
                    <a:pt x="5" y="23"/>
                  </a:cubicBezTo>
                  <a:cubicBezTo>
                    <a:pt x="6" y="23"/>
                    <a:pt x="7" y="32"/>
                    <a:pt x="9" y="34"/>
                  </a:cubicBezTo>
                  <a:cubicBezTo>
                    <a:pt x="12" y="35"/>
                    <a:pt x="18" y="38"/>
                    <a:pt x="18" y="39"/>
                  </a:cubicBezTo>
                  <a:cubicBezTo>
                    <a:pt x="18" y="41"/>
                    <a:pt x="21" y="43"/>
                    <a:pt x="21" y="46"/>
                  </a:cubicBezTo>
                  <a:cubicBezTo>
                    <a:pt x="21" y="48"/>
                    <a:pt x="25" y="52"/>
                    <a:pt x="27" y="52"/>
                  </a:cubicBezTo>
                  <a:cubicBezTo>
                    <a:pt x="33" y="51"/>
                    <a:pt x="33" y="54"/>
                    <a:pt x="33" y="55"/>
                  </a:cubicBezTo>
                  <a:cubicBezTo>
                    <a:pt x="33" y="57"/>
                    <a:pt x="40" y="55"/>
                    <a:pt x="41" y="57"/>
                  </a:cubicBezTo>
                  <a:cubicBezTo>
                    <a:pt x="42" y="58"/>
                    <a:pt x="49" y="58"/>
                    <a:pt x="51" y="58"/>
                  </a:cubicBezTo>
                  <a:cubicBezTo>
                    <a:pt x="54" y="56"/>
                    <a:pt x="58" y="52"/>
                    <a:pt x="59" y="50"/>
                  </a:cubicBezTo>
                  <a:cubicBezTo>
                    <a:pt x="61" y="47"/>
                    <a:pt x="60" y="43"/>
                    <a:pt x="61" y="42"/>
                  </a:cubicBezTo>
                  <a:cubicBezTo>
                    <a:pt x="63" y="41"/>
                    <a:pt x="67" y="36"/>
                    <a:pt x="66" y="35"/>
                  </a:cubicBezTo>
                  <a:cubicBezTo>
                    <a:pt x="64" y="35"/>
                    <a:pt x="66" y="31"/>
                    <a:pt x="63" y="29"/>
                  </a:cubicBezTo>
                  <a:cubicBezTo>
                    <a:pt x="61" y="27"/>
                    <a:pt x="66" y="26"/>
                    <a:pt x="66" y="22"/>
                  </a:cubicBezTo>
                  <a:cubicBezTo>
                    <a:pt x="65" y="18"/>
                    <a:pt x="66" y="9"/>
                    <a:pt x="65" y="9"/>
                  </a:cubicBezTo>
                  <a:cubicBezTo>
                    <a:pt x="64" y="8"/>
                    <a:pt x="59" y="7"/>
                    <a:pt x="56" y="5"/>
                  </a:cubicBezTo>
                  <a:cubicBezTo>
                    <a:pt x="52" y="3"/>
                    <a:pt x="45" y="3"/>
                    <a:pt x="45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7" name="Freeform 7">
              <a:extLst>
                <a:ext uri="{FF2B5EF4-FFF2-40B4-BE49-F238E27FC236}">
                  <a16:creationId xmlns:a16="http://schemas.microsoft.com/office/drawing/2014/main" id="{FEF194A5-B320-C464-8366-F1E1F2E4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6511" y="5187857"/>
              <a:ext cx="231082" cy="252646"/>
            </a:xfrm>
            <a:custGeom>
              <a:avLst/>
              <a:gdLst>
                <a:gd name="T0" fmla="*/ 69 w 75"/>
                <a:gd name="T1" fmla="*/ 33 h 81"/>
                <a:gd name="T2" fmla="*/ 63 w 75"/>
                <a:gd name="T3" fmla="*/ 27 h 81"/>
                <a:gd name="T4" fmla="*/ 60 w 75"/>
                <a:gd name="T5" fmla="*/ 20 h 81"/>
                <a:gd name="T6" fmla="*/ 51 w 75"/>
                <a:gd name="T7" fmla="*/ 15 h 81"/>
                <a:gd name="T8" fmla="*/ 47 w 75"/>
                <a:gd name="T9" fmla="*/ 4 h 81"/>
                <a:gd name="T10" fmla="*/ 42 w 75"/>
                <a:gd name="T11" fmla="*/ 0 h 81"/>
                <a:gd name="T12" fmla="*/ 36 w 75"/>
                <a:gd name="T13" fmla="*/ 1 h 81"/>
                <a:gd name="T14" fmla="*/ 30 w 75"/>
                <a:gd name="T15" fmla="*/ 4 h 81"/>
                <a:gd name="T16" fmla="*/ 26 w 75"/>
                <a:gd name="T17" fmla="*/ 1 h 81"/>
                <a:gd name="T18" fmla="*/ 16 w 75"/>
                <a:gd name="T19" fmla="*/ 4 h 81"/>
                <a:gd name="T20" fmla="*/ 9 w 75"/>
                <a:gd name="T21" fmla="*/ 5 h 81"/>
                <a:gd name="T22" fmla="*/ 9 w 75"/>
                <a:gd name="T23" fmla="*/ 34 h 81"/>
                <a:gd name="T24" fmla="*/ 0 w 75"/>
                <a:gd name="T25" fmla="*/ 37 h 81"/>
                <a:gd name="T26" fmla="*/ 0 w 75"/>
                <a:gd name="T27" fmla="*/ 62 h 81"/>
                <a:gd name="T28" fmla="*/ 4 w 75"/>
                <a:gd name="T29" fmla="*/ 64 h 81"/>
                <a:gd name="T30" fmla="*/ 7 w 75"/>
                <a:gd name="T31" fmla="*/ 74 h 81"/>
                <a:gd name="T32" fmla="*/ 5 w 75"/>
                <a:gd name="T33" fmla="*/ 76 h 81"/>
                <a:gd name="T34" fmla="*/ 7 w 75"/>
                <a:gd name="T35" fmla="*/ 80 h 81"/>
                <a:gd name="T36" fmla="*/ 15 w 75"/>
                <a:gd name="T37" fmla="*/ 79 h 81"/>
                <a:gd name="T38" fmla="*/ 23 w 75"/>
                <a:gd name="T39" fmla="*/ 70 h 81"/>
                <a:gd name="T40" fmla="*/ 28 w 75"/>
                <a:gd name="T41" fmla="*/ 66 h 81"/>
                <a:gd name="T42" fmla="*/ 38 w 75"/>
                <a:gd name="T43" fmla="*/ 69 h 81"/>
                <a:gd name="T44" fmla="*/ 46 w 75"/>
                <a:gd name="T45" fmla="*/ 65 h 81"/>
                <a:gd name="T46" fmla="*/ 50 w 75"/>
                <a:gd name="T47" fmla="*/ 59 h 81"/>
                <a:gd name="T48" fmla="*/ 57 w 75"/>
                <a:gd name="T49" fmla="*/ 54 h 81"/>
                <a:gd name="T50" fmla="*/ 60 w 75"/>
                <a:gd name="T51" fmla="*/ 48 h 81"/>
                <a:gd name="T52" fmla="*/ 67 w 75"/>
                <a:gd name="T53" fmla="*/ 43 h 81"/>
                <a:gd name="T54" fmla="*/ 72 w 75"/>
                <a:gd name="T55" fmla="*/ 40 h 81"/>
                <a:gd name="T56" fmla="*/ 75 w 75"/>
                <a:gd name="T57" fmla="*/ 36 h 81"/>
                <a:gd name="T58" fmla="*/ 75 w 75"/>
                <a:gd name="T59" fmla="*/ 36 h 81"/>
                <a:gd name="T60" fmla="*/ 69 w 75"/>
                <a:gd name="T61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81">
                  <a:moveTo>
                    <a:pt x="69" y="33"/>
                  </a:moveTo>
                  <a:cubicBezTo>
                    <a:pt x="67" y="33"/>
                    <a:pt x="63" y="29"/>
                    <a:pt x="63" y="27"/>
                  </a:cubicBezTo>
                  <a:cubicBezTo>
                    <a:pt x="63" y="24"/>
                    <a:pt x="60" y="22"/>
                    <a:pt x="60" y="20"/>
                  </a:cubicBezTo>
                  <a:cubicBezTo>
                    <a:pt x="60" y="19"/>
                    <a:pt x="54" y="16"/>
                    <a:pt x="51" y="15"/>
                  </a:cubicBezTo>
                  <a:cubicBezTo>
                    <a:pt x="49" y="13"/>
                    <a:pt x="48" y="4"/>
                    <a:pt x="47" y="4"/>
                  </a:cubicBezTo>
                  <a:cubicBezTo>
                    <a:pt x="46" y="4"/>
                    <a:pt x="43" y="2"/>
                    <a:pt x="42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4" y="1"/>
                    <a:pt x="31" y="3"/>
                    <a:pt x="30" y="4"/>
                  </a:cubicBezTo>
                  <a:cubicBezTo>
                    <a:pt x="29" y="6"/>
                    <a:pt x="27" y="2"/>
                    <a:pt x="26" y="1"/>
                  </a:cubicBezTo>
                  <a:cubicBezTo>
                    <a:pt x="24" y="0"/>
                    <a:pt x="18" y="3"/>
                    <a:pt x="16" y="4"/>
                  </a:cubicBezTo>
                  <a:cubicBezTo>
                    <a:pt x="15" y="4"/>
                    <a:pt x="9" y="5"/>
                    <a:pt x="9" y="5"/>
                  </a:cubicBezTo>
                  <a:cubicBezTo>
                    <a:pt x="9" y="5"/>
                    <a:pt x="9" y="31"/>
                    <a:pt x="9" y="34"/>
                  </a:cubicBezTo>
                  <a:cubicBezTo>
                    <a:pt x="9" y="37"/>
                    <a:pt x="0" y="35"/>
                    <a:pt x="0" y="37"/>
                  </a:cubicBezTo>
                  <a:cubicBezTo>
                    <a:pt x="0" y="38"/>
                    <a:pt x="0" y="50"/>
                    <a:pt x="0" y="62"/>
                  </a:cubicBezTo>
                  <a:cubicBezTo>
                    <a:pt x="2" y="63"/>
                    <a:pt x="4" y="63"/>
                    <a:pt x="4" y="64"/>
                  </a:cubicBezTo>
                  <a:cubicBezTo>
                    <a:pt x="5" y="67"/>
                    <a:pt x="7" y="72"/>
                    <a:pt x="7" y="74"/>
                  </a:cubicBezTo>
                  <a:cubicBezTo>
                    <a:pt x="6" y="75"/>
                    <a:pt x="5" y="74"/>
                    <a:pt x="5" y="76"/>
                  </a:cubicBezTo>
                  <a:cubicBezTo>
                    <a:pt x="5" y="77"/>
                    <a:pt x="4" y="80"/>
                    <a:pt x="7" y="80"/>
                  </a:cubicBezTo>
                  <a:cubicBezTo>
                    <a:pt x="9" y="80"/>
                    <a:pt x="13" y="81"/>
                    <a:pt x="15" y="79"/>
                  </a:cubicBezTo>
                  <a:cubicBezTo>
                    <a:pt x="17" y="77"/>
                    <a:pt x="22" y="73"/>
                    <a:pt x="23" y="70"/>
                  </a:cubicBezTo>
                  <a:cubicBezTo>
                    <a:pt x="23" y="68"/>
                    <a:pt x="24" y="63"/>
                    <a:pt x="28" y="66"/>
                  </a:cubicBezTo>
                  <a:cubicBezTo>
                    <a:pt x="33" y="69"/>
                    <a:pt x="33" y="69"/>
                    <a:pt x="38" y="69"/>
                  </a:cubicBezTo>
                  <a:cubicBezTo>
                    <a:pt x="44" y="69"/>
                    <a:pt x="45" y="69"/>
                    <a:pt x="46" y="65"/>
                  </a:cubicBezTo>
                  <a:cubicBezTo>
                    <a:pt x="47" y="62"/>
                    <a:pt x="46" y="59"/>
                    <a:pt x="50" y="59"/>
                  </a:cubicBezTo>
                  <a:cubicBezTo>
                    <a:pt x="53" y="59"/>
                    <a:pt x="57" y="56"/>
                    <a:pt x="57" y="54"/>
                  </a:cubicBezTo>
                  <a:cubicBezTo>
                    <a:pt x="57" y="52"/>
                    <a:pt x="58" y="48"/>
                    <a:pt x="60" y="48"/>
                  </a:cubicBezTo>
                  <a:cubicBezTo>
                    <a:pt x="62" y="48"/>
                    <a:pt x="67" y="46"/>
                    <a:pt x="67" y="43"/>
                  </a:cubicBezTo>
                  <a:cubicBezTo>
                    <a:pt x="68" y="41"/>
                    <a:pt x="71" y="42"/>
                    <a:pt x="72" y="40"/>
                  </a:cubicBezTo>
                  <a:cubicBezTo>
                    <a:pt x="73" y="40"/>
                    <a:pt x="74" y="38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5"/>
                    <a:pt x="75" y="32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8" name="Freeform 8">
              <a:extLst>
                <a:ext uri="{FF2B5EF4-FFF2-40B4-BE49-F238E27FC236}">
                  <a16:creationId xmlns:a16="http://schemas.microsoft.com/office/drawing/2014/main" id="{19694DF3-44CF-417C-D017-155E1C684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677" y="5406291"/>
              <a:ext cx="33944" cy="43424"/>
            </a:xfrm>
            <a:custGeom>
              <a:avLst/>
              <a:gdLst>
                <a:gd name="T0" fmla="*/ 5 w 11"/>
                <a:gd name="T1" fmla="*/ 0 h 14"/>
                <a:gd name="T2" fmla="*/ 0 w 11"/>
                <a:gd name="T3" fmla="*/ 6 h 14"/>
                <a:gd name="T4" fmla="*/ 5 w 11"/>
                <a:gd name="T5" fmla="*/ 14 h 14"/>
                <a:gd name="T6" fmla="*/ 9 w 11"/>
                <a:gd name="T7" fmla="*/ 12 h 14"/>
                <a:gd name="T8" fmla="*/ 11 w 11"/>
                <a:gd name="T9" fmla="*/ 10 h 14"/>
                <a:gd name="T10" fmla="*/ 10 w 11"/>
                <a:gd name="T11" fmla="*/ 2 h 14"/>
                <a:gd name="T12" fmla="*/ 5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3" y="0"/>
                    <a:pt x="0" y="5"/>
                    <a:pt x="0" y="6"/>
                  </a:cubicBezTo>
                  <a:cubicBezTo>
                    <a:pt x="0" y="7"/>
                    <a:pt x="2" y="14"/>
                    <a:pt x="5" y="14"/>
                  </a:cubicBezTo>
                  <a:cubicBezTo>
                    <a:pt x="7" y="14"/>
                    <a:pt x="9" y="14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1" y="8"/>
                    <a:pt x="10" y="4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Freeform 9">
              <a:extLst>
                <a:ext uri="{FF2B5EF4-FFF2-40B4-BE49-F238E27FC236}">
                  <a16:creationId xmlns:a16="http://schemas.microsoft.com/office/drawing/2014/main" id="{D85E0840-B521-83D4-777C-8393CBFEF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372" y="5479979"/>
              <a:ext cx="58750" cy="63162"/>
            </a:xfrm>
            <a:custGeom>
              <a:avLst/>
              <a:gdLst>
                <a:gd name="T0" fmla="*/ 14 w 19"/>
                <a:gd name="T1" fmla="*/ 2 h 20"/>
                <a:gd name="T2" fmla="*/ 5 w 19"/>
                <a:gd name="T3" fmla="*/ 5 h 20"/>
                <a:gd name="T4" fmla="*/ 0 w 19"/>
                <a:gd name="T5" fmla="*/ 13 h 20"/>
                <a:gd name="T6" fmla="*/ 5 w 19"/>
                <a:gd name="T7" fmla="*/ 20 h 20"/>
                <a:gd name="T8" fmla="*/ 9 w 19"/>
                <a:gd name="T9" fmla="*/ 20 h 20"/>
                <a:gd name="T10" fmla="*/ 11 w 19"/>
                <a:gd name="T11" fmla="*/ 16 h 20"/>
                <a:gd name="T12" fmla="*/ 16 w 19"/>
                <a:gd name="T13" fmla="*/ 14 h 20"/>
                <a:gd name="T14" fmla="*/ 19 w 19"/>
                <a:gd name="T15" fmla="*/ 8 h 20"/>
                <a:gd name="T16" fmla="*/ 14 w 19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0">
                  <a:moveTo>
                    <a:pt x="14" y="2"/>
                  </a:moveTo>
                  <a:cubicBezTo>
                    <a:pt x="13" y="0"/>
                    <a:pt x="6" y="3"/>
                    <a:pt x="5" y="5"/>
                  </a:cubicBezTo>
                  <a:cubicBezTo>
                    <a:pt x="4" y="7"/>
                    <a:pt x="0" y="13"/>
                    <a:pt x="0" y="1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18"/>
                    <a:pt x="11" y="16"/>
                  </a:cubicBezTo>
                  <a:cubicBezTo>
                    <a:pt x="12" y="14"/>
                    <a:pt x="16" y="16"/>
                    <a:pt x="16" y="14"/>
                  </a:cubicBezTo>
                  <a:cubicBezTo>
                    <a:pt x="16" y="12"/>
                    <a:pt x="19" y="10"/>
                    <a:pt x="19" y="8"/>
                  </a:cubicBezTo>
                  <a:cubicBezTo>
                    <a:pt x="19" y="6"/>
                    <a:pt x="15" y="4"/>
                    <a:pt x="14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B56C953-45F5-4660-F68E-21424FE7E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6428" y="5299706"/>
              <a:ext cx="416470" cy="371075"/>
            </a:xfrm>
            <a:custGeom>
              <a:avLst/>
              <a:gdLst>
                <a:gd name="T0" fmla="*/ 129 w 135"/>
                <a:gd name="T1" fmla="*/ 44 h 119"/>
                <a:gd name="T2" fmla="*/ 129 w 135"/>
                <a:gd name="T3" fmla="*/ 44 h 119"/>
                <a:gd name="T4" fmla="*/ 127 w 135"/>
                <a:gd name="T5" fmla="*/ 46 h 119"/>
                <a:gd name="T6" fmla="*/ 123 w 135"/>
                <a:gd name="T7" fmla="*/ 48 h 119"/>
                <a:gd name="T8" fmla="*/ 118 w 135"/>
                <a:gd name="T9" fmla="*/ 40 h 119"/>
                <a:gd name="T10" fmla="*/ 123 w 135"/>
                <a:gd name="T11" fmla="*/ 34 h 119"/>
                <a:gd name="T12" fmla="*/ 128 w 135"/>
                <a:gd name="T13" fmla="*/ 36 h 119"/>
                <a:gd name="T14" fmla="*/ 128 w 135"/>
                <a:gd name="T15" fmla="*/ 35 h 119"/>
                <a:gd name="T16" fmla="*/ 127 w 135"/>
                <a:gd name="T17" fmla="*/ 19 h 119"/>
                <a:gd name="T18" fmla="*/ 122 w 135"/>
                <a:gd name="T19" fmla="*/ 4 h 119"/>
                <a:gd name="T20" fmla="*/ 112 w 135"/>
                <a:gd name="T21" fmla="*/ 2 h 119"/>
                <a:gd name="T22" fmla="*/ 104 w 135"/>
                <a:gd name="T23" fmla="*/ 0 h 119"/>
                <a:gd name="T24" fmla="*/ 101 w 135"/>
                <a:gd name="T25" fmla="*/ 4 h 119"/>
                <a:gd name="T26" fmla="*/ 96 w 135"/>
                <a:gd name="T27" fmla="*/ 7 h 119"/>
                <a:gd name="T28" fmla="*/ 89 w 135"/>
                <a:gd name="T29" fmla="*/ 12 h 119"/>
                <a:gd name="T30" fmla="*/ 86 w 135"/>
                <a:gd name="T31" fmla="*/ 18 h 119"/>
                <a:gd name="T32" fmla="*/ 79 w 135"/>
                <a:gd name="T33" fmla="*/ 23 h 119"/>
                <a:gd name="T34" fmla="*/ 75 w 135"/>
                <a:gd name="T35" fmla="*/ 29 h 119"/>
                <a:gd name="T36" fmla="*/ 67 w 135"/>
                <a:gd name="T37" fmla="*/ 33 h 119"/>
                <a:gd name="T38" fmla="*/ 57 w 135"/>
                <a:gd name="T39" fmla="*/ 30 h 119"/>
                <a:gd name="T40" fmla="*/ 52 w 135"/>
                <a:gd name="T41" fmla="*/ 34 h 119"/>
                <a:gd name="T42" fmla="*/ 44 w 135"/>
                <a:gd name="T43" fmla="*/ 43 h 119"/>
                <a:gd name="T44" fmla="*/ 36 w 135"/>
                <a:gd name="T45" fmla="*/ 44 h 119"/>
                <a:gd name="T46" fmla="*/ 34 w 135"/>
                <a:gd name="T47" fmla="*/ 40 h 119"/>
                <a:gd name="T48" fmla="*/ 36 w 135"/>
                <a:gd name="T49" fmla="*/ 38 h 119"/>
                <a:gd name="T50" fmla="*/ 33 w 135"/>
                <a:gd name="T51" fmla="*/ 28 h 119"/>
                <a:gd name="T52" fmla="*/ 29 w 135"/>
                <a:gd name="T53" fmla="*/ 26 h 119"/>
                <a:gd name="T54" fmla="*/ 29 w 135"/>
                <a:gd name="T55" fmla="*/ 57 h 119"/>
                <a:gd name="T56" fmla="*/ 24 w 135"/>
                <a:gd name="T57" fmla="*/ 62 h 119"/>
                <a:gd name="T58" fmla="*/ 13 w 135"/>
                <a:gd name="T59" fmla="*/ 62 h 119"/>
                <a:gd name="T60" fmla="*/ 8 w 135"/>
                <a:gd name="T61" fmla="*/ 56 h 119"/>
                <a:gd name="T62" fmla="*/ 4 w 135"/>
                <a:gd name="T63" fmla="*/ 59 h 119"/>
                <a:gd name="T64" fmla="*/ 0 w 135"/>
                <a:gd name="T65" fmla="*/ 60 h 119"/>
                <a:gd name="T66" fmla="*/ 6 w 135"/>
                <a:gd name="T67" fmla="*/ 73 h 119"/>
                <a:gd name="T68" fmla="*/ 14 w 135"/>
                <a:gd name="T69" fmla="*/ 90 h 119"/>
                <a:gd name="T70" fmla="*/ 14 w 135"/>
                <a:gd name="T71" fmla="*/ 98 h 119"/>
                <a:gd name="T72" fmla="*/ 15 w 135"/>
                <a:gd name="T73" fmla="*/ 105 h 119"/>
                <a:gd name="T74" fmla="*/ 17 w 135"/>
                <a:gd name="T75" fmla="*/ 112 h 119"/>
                <a:gd name="T76" fmla="*/ 21 w 135"/>
                <a:gd name="T77" fmla="*/ 114 h 119"/>
                <a:gd name="T78" fmla="*/ 25 w 135"/>
                <a:gd name="T79" fmla="*/ 117 h 119"/>
                <a:gd name="T80" fmla="*/ 31 w 135"/>
                <a:gd name="T81" fmla="*/ 117 h 119"/>
                <a:gd name="T82" fmla="*/ 41 w 135"/>
                <a:gd name="T83" fmla="*/ 114 h 119"/>
                <a:gd name="T84" fmla="*/ 48 w 135"/>
                <a:gd name="T85" fmla="*/ 111 h 119"/>
                <a:gd name="T86" fmla="*/ 61 w 135"/>
                <a:gd name="T87" fmla="*/ 111 h 119"/>
                <a:gd name="T88" fmla="*/ 70 w 135"/>
                <a:gd name="T89" fmla="*/ 110 h 119"/>
                <a:gd name="T90" fmla="*/ 75 w 135"/>
                <a:gd name="T91" fmla="*/ 109 h 119"/>
                <a:gd name="T92" fmla="*/ 82 w 135"/>
                <a:gd name="T93" fmla="*/ 107 h 119"/>
                <a:gd name="T94" fmla="*/ 99 w 135"/>
                <a:gd name="T95" fmla="*/ 96 h 119"/>
                <a:gd name="T96" fmla="*/ 119 w 135"/>
                <a:gd name="T97" fmla="*/ 71 h 119"/>
                <a:gd name="T98" fmla="*/ 131 w 135"/>
                <a:gd name="T99" fmla="*/ 58 h 119"/>
                <a:gd name="T100" fmla="*/ 135 w 135"/>
                <a:gd name="T101" fmla="*/ 44 h 119"/>
                <a:gd name="T102" fmla="*/ 129 w 135"/>
                <a:gd name="T103" fmla="*/ 44 h 119"/>
                <a:gd name="T104" fmla="*/ 103 w 135"/>
                <a:gd name="T105" fmla="*/ 72 h 119"/>
                <a:gd name="T106" fmla="*/ 98 w 135"/>
                <a:gd name="T107" fmla="*/ 74 h 119"/>
                <a:gd name="T108" fmla="*/ 96 w 135"/>
                <a:gd name="T109" fmla="*/ 78 h 119"/>
                <a:gd name="T110" fmla="*/ 92 w 135"/>
                <a:gd name="T111" fmla="*/ 78 h 119"/>
                <a:gd name="T112" fmla="*/ 87 w 135"/>
                <a:gd name="T113" fmla="*/ 71 h 119"/>
                <a:gd name="T114" fmla="*/ 92 w 135"/>
                <a:gd name="T115" fmla="*/ 63 h 119"/>
                <a:gd name="T116" fmla="*/ 101 w 135"/>
                <a:gd name="T117" fmla="*/ 60 h 119"/>
                <a:gd name="T118" fmla="*/ 106 w 135"/>
                <a:gd name="T119" fmla="*/ 66 h 119"/>
                <a:gd name="T120" fmla="*/ 103 w 135"/>
                <a:gd name="T121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" h="119">
                  <a:moveTo>
                    <a:pt x="129" y="44"/>
                  </a:moveTo>
                  <a:cubicBezTo>
                    <a:pt x="129" y="44"/>
                    <a:pt x="129" y="44"/>
                    <a:pt x="129" y="44"/>
                  </a:cubicBezTo>
                  <a:cubicBezTo>
                    <a:pt x="128" y="44"/>
                    <a:pt x="128" y="45"/>
                    <a:pt x="127" y="46"/>
                  </a:cubicBezTo>
                  <a:cubicBezTo>
                    <a:pt x="127" y="48"/>
                    <a:pt x="125" y="48"/>
                    <a:pt x="123" y="48"/>
                  </a:cubicBezTo>
                  <a:cubicBezTo>
                    <a:pt x="120" y="48"/>
                    <a:pt x="118" y="41"/>
                    <a:pt x="118" y="40"/>
                  </a:cubicBezTo>
                  <a:cubicBezTo>
                    <a:pt x="118" y="39"/>
                    <a:pt x="121" y="34"/>
                    <a:pt x="123" y="34"/>
                  </a:cubicBezTo>
                  <a:cubicBezTo>
                    <a:pt x="125" y="34"/>
                    <a:pt x="127" y="35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ubicBezTo>
                    <a:pt x="128" y="34"/>
                    <a:pt x="130" y="21"/>
                    <a:pt x="127" y="19"/>
                  </a:cubicBezTo>
                  <a:cubicBezTo>
                    <a:pt x="125" y="18"/>
                    <a:pt x="123" y="5"/>
                    <a:pt x="122" y="4"/>
                  </a:cubicBezTo>
                  <a:cubicBezTo>
                    <a:pt x="121" y="2"/>
                    <a:pt x="113" y="3"/>
                    <a:pt x="112" y="2"/>
                  </a:cubicBezTo>
                  <a:cubicBezTo>
                    <a:pt x="111" y="0"/>
                    <a:pt x="104" y="2"/>
                    <a:pt x="104" y="0"/>
                  </a:cubicBezTo>
                  <a:cubicBezTo>
                    <a:pt x="103" y="2"/>
                    <a:pt x="102" y="4"/>
                    <a:pt x="101" y="4"/>
                  </a:cubicBezTo>
                  <a:cubicBezTo>
                    <a:pt x="100" y="6"/>
                    <a:pt x="97" y="5"/>
                    <a:pt x="96" y="7"/>
                  </a:cubicBezTo>
                  <a:cubicBezTo>
                    <a:pt x="96" y="10"/>
                    <a:pt x="91" y="12"/>
                    <a:pt x="89" y="12"/>
                  </a:cubicBezTo>
                  <a:cubicBezTo>
                    <a:pt x="87" y="12"/>
                    <a:pt x="86" y="16"/>
                    <a:pt x="86" y="18"/>
                  </a:cubicBezTo>
                  <a:cubicBezTo>
                    <a:pt x="86" y="20"/>
                    <a:pt x="82" y="23"/>
                    <a:pt x="79" y="23"/>
                  </a:cubicBezTo>
                  <a:cubicBezTo>
                    <a:pt x="75" y="23"/>
                    <a:pt x="76" y="26"/>
                    <a:pt x="75" y="29"/>
                  </a:cubicBezTo>
                  <a:cubicBezTo>
                    <a:pt x="74" y="33"/>
                    <a:pt x="73" y="33"/>
                    <a:pt x="67" y="33"/>
                  </a:cubicBezTo>
                  <a:cubicBezTo>
                    <a:pt x="62" y="33"/>
                    <a:pt x="62" y="33"/>
                    <a:pt x="57" y="30"/>
                  </a:cubicBezTo>
                  <a:cubicBezTo>
                    <a:pt x="53" y="27"/>
                    <a:pt x="52" y="32"/>
                    <a:pt x="52" y="34"/>
                  </a:cubicBezTo>
                  <a:cubicBezTo>
                    <a:pt x="51" y="37"/>
                    <a:pt x="46" y="41"/>
                    <a:pt x="44" y="43"/>
                  </a:cubicBezTo>
                  <a:cubicBezTo>
                    <a:pt x="42" y="45"/>
                    <a:pt x="38" y="44"/>
                    <a:pt x="36" y="44"/>
                  </a:cubicBezTo>
                  <a:cubicBezTo>
                    <a:pt x="33" y="44"/>
                    <a:pt x="34" y="41"/>
                    <a:pt x="34" y="40"/>
                  </a:cubicBezTo>
                  <a:cubicBezTo>
                    <a:pt x="34" y="38"/>
                    <a:pt x="35" y="39"/>
                    <a:pt x="36" y="38"/>
                  </a:cubicBezTo>
                  <a:cubicBezTo>
                    <a:pt x="36" y="36"/>
                    <a:pt x="34" y="31"/>
                    <a:pt x="33" y="28"/>
                  </a:cubicBezTo>
                  <a:cubicBezTo>
                    <a:pt x="33" y="27"/>
                    <a:pt x="31" y="27"/>
                    <a:pt x="29" y="26"/>
                  </a:cubicBezTo>
                  <a:cubicBezTo>
                    <a:pt x="29" y="40"/>
                    <a:pt x="29" y="55"/>
                    <a:pt x="29" y="57"/>
                  </a:cubicBezTo>
                  <a:cubicBezTo>
                    <a:pt x="29" y="59"/>
                    <a:pt x="25" y="61"/>
                    <a:pt x="24" y="62"/>
                  </a:cubicBezTo>
                  <a:cubicBezTo>
                    <a:pt x="23" y="64"/>
                    <a:pt x="16" y="62"/>
                    <a:pt x="13" y="62"/>
                  </a:cubicBezTo>
                  <a:cubicBezTo>
                    <a:pt x="9" y="62"/>
                    <a:pt x="10" y="59"/>
                    <a:pt x="8" y="56"/>
                  </a:cubicBezTo>
                  <a:cubicBezTo>
                    <a:pt x="7" y="54"/>
                    <a:pt x="4" y="57"/>
                    <a:pt x="4" y="59"/>
                  </a:cubicBezTo>
                  <a:cubicBezTo>
                    <a:pt x="4" y="60"/>
                    <a:pt x="2" y="60"/>
                    <a:pt x="0" y="60"/>
                  </a:cubicBezTo>
                  <a:cubicBezTo>
                    <a:pt x="3" y="64"/>
                    <a:pt x="5" y="69"/>
                    <a:pt x="6" y="73"/>
                  </a:cubicBezTo>
                  <a:cubicBezTo>
                    <a:pt x="8" y="80"/>
                    <a:pt x="13" y="86"/>
                    <a:pt x="14" y="90"/>
                  </a:cubicBezTo>
                  <a:cubicBezTo>
                    <a:pt x="16" y="94"/>
                    <a:pt x="17" y="97"/>
                    <a:pt x="14" y="98"/>
                  </a:cubicBezTo>
                  <a:cubicBezTo>
                    <a:pt x="12" y="98"/>
                    <a:pt x="12" y="100"/>
                    <a:pt x="15" y="105"/>
                  </a:cubicBezTo>
                  <a:cubicBezTo>
                    <a:pt x="17" y="109"/>
                    <a:pt x="15" y="111"/>
                    <a:pt x="17" y="112"/>
                  </a:cubicBezTo>
                  <a:cubicBezTo>
                    <a:pt x="20" y="112"/>
                    <a:pt x="19" y="114"/>
                    <a:pt x="21" y="114"/>
                  </a:cubicBezTo>
                  <a:cubicBezTo>
                    <a:pt x="23" y="114"/>
                    <a:pt x="24" y="116"/>
                    <a:pt x="25" y="117"/>
                  </a:cubicBezTo>
                  <a:cubicBezTo>
                    <a:pt x="27" y="119"/>
                    <a:pt x="29" y="119"/>
                    <a:pt x="31" y="117"/>
                  </a:cubicBezTo>
                  <a:cubicBezTo>
                    <a:pt x="32" y="115"/>
                    <a:pt x="36" y="114"/>
                    <a:pt x="41" y="114"/>
                  </a:cubicBezTo>
                  <a:cubicBezTo>
                    <a:pt x="45" y="114"/>
                    <a:pt x="44" y="113"/>
                    <a:pt x="48" y="111"/>
                  </a:cubicBezTo>
                  <a:cubicBezTo>
                    <a:pt x="53" y="110"/>
                    <a:pt x="58" y="110"/>
                    <a:pt x="61" y="111"/>
                  </a:cubicBezTo>
                  <a:cubicBezTo>
                    <a:pt x="65" y="113"/>
                    <a:pt x="68" y="111"/>
                    <a:pt x="70" y="110"/>
                  </a:cubicBezTo>
                  <a:cubicBezTo>
                    <a:pt x="71" y="109"/>
                    <a:pt x="75" y="112"/>
                    <a:pt x="75" y="109"/>
                  </a:cubicBezTo>
                  <a:cubicBezTo>
                    <a:pt x="75" y="106"/>
                    <a:pt x="79" y="107"/>
                    <a:pt x="82" y="107"/>
                  </a:cubicBezTo>
                  <a:cubicBezTo>
                    <a:pt x="85" y="107"/>
                    <a:pt x="93" y="102"/>
                    <a:pt x="99" y="96"/>
                  </a:cubicBezTo>
                  <a:cubicBezTo>
                    <a:pt x="105" y="90"/>
                    <a:pt x="116" y="77"/>
                    <a:pt x="119" y="71"/>
                  </a:cubicBezTo>
                  <a:cubicBezTo>
                    <a:pt x="123" y="65"/>
                    <a:pt x="128" y="60"/>
                    <a:pt x="131" y="58"/>
                  </a:cubicBezTo>
                  <a:cubicBezTo>
                    <a:pt x="133" y="56"/>
                    <a:pt x="135" y="49"/>
                    <a:pt x="135" y="44"/>
                  </a:cubicBezTo>
                  <a:cubicBezTo>
                    <a:pt x="132" y="44"/>
                    <a:pt x="129" y="44"/>
                    <a:pt x="129" y="44"/>
                  </a:cubicBezTo>
                  <a:close/>
                  <a:moveTo>
                    <a:pt x="103" y="72"/>
                  </a:moveTo>
                  <a:cubicBezTo>
                    <a:pt x="103" y="74"/>
                    <a:pt x="99" y="72"/>
                    <a:pt x="98" y="74"/>
                  </a:cubicBezTo>
                  <a:cubicBezTo>
                    <a:pt x="97" y="76"/>
                    <a:pt x="96" y="78"/>
                    <a:pt x="96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91" y="65"/>
                    <a:pt x="92" y="63"/>
                  </a:cubicBezTo>
                  <a:cubicBezTo>
                    <a:pt x="93" y="61"/>
                    <a:pt x="100" y="58"/>
                    <a:pt x="101" y="60"/>
                  </a:cubicBezTo>
                  <a:cubicBezTo>
                    <a:pt x="102" y="62"/>
                    <a:pt x="106" y="64"/>
                    <a:pt x="106" y="66"/>
                  </a:cubicBezTo>
                  <a:cubicBezTo>
                    <a:pt x="106" y="68"/>
                    <a:pt x="103" y="70"/>
                    <a:pt x="103" y="7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7E1A0331-C0C5-9F37-1A1A-AC4F669BF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457" y="4866785"/>
              <a:ext cx="305498" cy="323703"/>
            </a:xfrm>
            <a:custGeom>
              <a:avLst/>
              <a:gdLst>
                <a:gd name="T0" fmla="*/ 6 w 99"/>
                <a:gd name="T1" fmla="*/ 96 h 104"/>
                <a:gd name="T2" fmla="*/ 10 w 99"/>
                <a:gd name="T3" fmla="*/ 97 h 104"/>
                <a:gd name="T4" fmla="*/ 18 w 99"/>
                <a:gd name="T5" fmla="*/ 98 h 104"/>
                <a:gd name="T6" fmla="*/ 25 w 99"/>
                <a:gd name="T7" fmla="*/ 100 h 104"/>
                <a:gd name="T8" fmla="*/ 54 w 99"/>
                <a:gd name="T9" fmla="*/ 100 h 104"/>
                <a:gd name="T10" fmla="*/ 57 w 99"/>
                <a:gd name="T11" fmla="*/ 103 h 104"/>
                <a:gd name="T12" fmla="*/ 76 w 99"/>
                <a:gd name="T13" fmla="*/ 103 h 104"/>
                <a:gd name="T14" fmla="*/ 89 w 99"/>
                <a:gd name="T15" fmla="*/ 102 h 104"/>
                <a:gd name="T16" fmla="*/ 91 w 99"/>
                <a:gd name="T17" fmla="*/ 101 h 104"/>
                <a:gd name="T18" fmla="*/ 81 w 99"/>
                <a:gd name="T19" fmla="*/ 88 h 104"/>
                <a:gd name="T20" fmla="*/ 82 w 99"/>
                <a:gd name="T21" fmla="*/ 60 h 104"/>
                <a:gd name="T22" fmla="*/ 95 w 99"/>
                <a:gd name="T23" fmla="*/ 61 h 104"/>
                <a:gd name="T24" fmla="*/ 97 w 99"/>
                <a:gd name="T25" fmla="*/ 59 h 104"/>
                <a:gd name="T26" fmla="*/ 99 w 99"/>
                <a:gd name="T27" fmla="*/ 42 h 104"/>
                <a:gd name="T28" fmla="*/ 96 w 99"/>
                <a:gd name="T29" fmla="*/ 42 h 104"/>
                <a:gd name="T30" fmla="*/ 89 w 99"/>
                <a:gd name="T31" fmla="*/ 43 h 104"/>
                <a:gd name="T32" fmla="*/ 84 w 99"/>
                <a:gd name="T33" fmla="*/ 45 h 104"/>
                <a:gd name="T34" fmla="*/ 84 w 99"/>
                <a:gd name="T35" fmla="*/ 38 h 104"/>
                <a:gd name="T36" fmla="*/ 80 w 99"/>
                <a:gd name="T37" fmla="*/ 31 h 104"/>
                <a:gd name="T38" fmla="*/ 81 w 99"/>
                <a:gd name="T39" fmla="*/ 19 h 104"/>
                <a:gd name="T40" fmla="*/ 80 w 99"/>
                <a:gd name="T41" fmla="*/ 13 h 104"/>
                <a:gd name="T42" fmla="*/ 74 w 99"/>
                <a:gd name="T43" fmla="*/ 12 h 104"/>
                <a:gd name="T44" fmla="*/ 70 w 99"/>
                <a:gd name="T45" fmla="*/ 10 h 104"/>
                <a:gd name="T46" fmla="*/ 64 w 99"/>
                <a:gd name="T47" fmla="*/ 10 h 104"/>
                <a:gd name="T48" fmla="*/ 60 w 99"/>
                <a:gd name="T49" fmla="*/ 17 h 104"/>
                <a:gd name="T50" fmla="*/ 50 w 99"/>
                <a:gd name="T51" fmla="*/ 19 h 104"/>
                <a:gd name="T52" fmla="*/ 43 w 99"/>
                <a:gd name="T53" fmla="*/ 13 h 104"/>
                <a:gd name="T54" fmla="*/ 40 w 99"/>
                <a:gd name="T55" fmla="*/ 7 h 104"/>
                <a:gd name="T56" fmla="*/ 39 w 99"/>
                <a:gd name="T57" fmla="*/ 0 h 104"/>
                <a:gd name="T58" fmla="*/ 11 w 99"/>
                <a:gd name="T59" fmla="*/ 0 h 104"/>
                <a:gd name="T60" fmla="*/ 7 w 99"/>
                <a:gd name="T61" fmla="*/ 3 h 104"/>
                <a:gd name="T62" fmla="*/ 14 w 99"/>
                <a:gd name="T63" fmla="*/ 20 h 104"/>
                <a:gd name="T64" fmla="*/ 13 w 99"/>
                <a:gd name="T65" fmla="*/ 29 h 104"/>
                <a:gd name="T66" fmla="*/ 18 w 99"/>
                <a:gd name="T67" fmla="*/ 47 h 104"/>
                <a:gd name="T68" fmla="*/ 12 w 99"/>
                <a:gd name="T69" fmla="*/ 59 h 104"/>
                <a:gd name="T70" fmla="*/ 6 w 99"/>
                <a:gd name="T71" fmla="*/ 75 h 104"/>
                <a:gd name="T72" fmla="*/ 1 w 99"/>
                <a:gd name="T73" fmla="*/ 87 h 104"/>
                <a:gd name="T74" fmla="*/ 0 w 99"/>
                <a:gd name="T75" fmla="*/ 98 h 104"/>
                <a:gd name="T76" fmla="*/ 0 w 99"/>
                <a:gd name="T77" fmla="*/ 98 h 104"/>
                <a:gd name="T78" fmla="*/ 3 w 99"/>
                <a:gd name="T79" fmla="*/ 98 h 104"/>
                <a:gd name="T80" fmla="*/ 6 w 99"/>
                <a:gd name="T81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" h="104">
                  <a:moveTo>
                    <a:pt x="6" y="96"/>
                  </a:moveTo>
                  <a:cubicBezTo>
                    <a:pt x="8" y="96"/>
                    <a:pt x="7" y="99"/>
                    <a:pt x="10" y="97"/>
                  </a:cubicBezTo>
                  <a:cubicBezTo>
                    <a:pt x="13" y="96"/>
                    <a:pt x="15" y="96"/>
                    <a:pt x="18" y="98"/>
                  </a:cubicBezTo>
                  <a:cubicBezTo>
                    <a:pt x="20" y="99"/>
                    <a:pt x="22" y="100"/>
                    <a:pt x="25" y="100"/>
                  </a:cubicBezTo>
                  <a:cubicBezTo>
                    <a:pt x="28" y="100"/>
                    <a:pt x="54" y="100"/>
                    <a:pt x="54" y="100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73" y="102"/>
                    <a:pt x="76" y="103"/>
                  </a:cubicBezTo>
                  <a:cubicBezTo>
                    <a:pt x="78" y="104"/>
                    <a:pt x="86" y="103"/>
                    <a:pt x="89" y="102"/>
                  </a:cubicBezTo>
                  <a:cubicBezTo>
                    <a:pt x="89" y="102"/>
                    <a:pt x="90" y="102"/>
                    <a:pt x="91" y="101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7" y="41"/>
                    <a:pt x="96" y="42"/>
                  </a:cubicBezTo>
                  <a:cubicBezTo>
                    <a:pt x="94" y="43"/>
                    <a:pt x="92" y="43"/>
                    <a:pt x="89" y="43"/>
                  </a:cubicBezTo>
                  <a:cubicBezTo>
                    <a:pt x="86" y="43"/>
                    <a:pt x="86" y="45"/>
                    <a:pt x="84" y="45"/>
                  </a:cubicBezTo>
                  <a:cubicBezTo>
                    <a:pt x="83" y="44"/>
                    <a:pt x="84" y="40"/>
                    <a:pt x="84" y="38"/>
                  </a:cubicBezTo>
                  <a:cubicBezTo>
                    <a:pt x="85" y="36"/>
                    <a:pt x="82" y="33"/>
                    <a:pt x="80" y="31"/>
                  </a:cubicBezTo>
                  <a:cubicBezTo>
                    <a:pt x="79" y="30"/>
                    <a:pt x="83" y="20"/>
                    <a:pt x="81" y="19"/>
                  </a:cubicBezTo>
                  <a:cubicBezTo>
                    <a:pt x="80" y="18"/>
                    <a:pt x="80" y="15"/>
                    <a:pt x="80" y="13"/>
                  </a:cubicBezTo>
                  <a:cubicBezTo>
                    <a:pt x="80" y="10"/>
                    <a:pt x="78" y="12"/>
                    <a:pt x="74" y="12"/>
                  </a:cubicBezTo>
                  <a:cubicBezTo>
                    <a:pt x="71" y="12"/>
                    <a:pt x="70" y="10"/>
                    <a:pt x="70" y="10"/>
                  </a:cubicBezTo>
                  <a:cubicBezTo>
                    <a:pt x="70" y="10"/>
                    <a:pt x="66" y="9"/>
                    <a:pt x="64" y="10"/>
                  </a:cubicBezTo>
                  <a:cubicBezTo>
                    <a:pt x="61" y="11"/>
                    <a:pt x="62" y="17"/>
                    <a:pt x="60" y="17"/>
                  </a:cubicBezTo>
                  <a:cubicBezTo>
                    <a:pt x="59" y="17"/>
                    <a:pt x="54" y="17"/>
                    <a:pt x="50" y="19"/>
                  </a:cubicBezTo>
                  <a:cubicBezTo>
                    <a:pt x="47" y="20"/>
                    <a:pt x="45" y="18"/>
                    <a:pt x="43" y="13"/>
                  </a:cubicBezTo>
                  <a:cubicBezTo>
                    <a:pt x="42" y="9"/>
                    <a:pt x="39" y="10"/>
                    <a:pt x="40" y="7"/>
                  </a:cubicBezTo>
                  <a:cubicBezTo>
                    <a:pt x="41" y="4"/>
                    <a:pt x="39" y="0"/>
                    <a:pt x="39" y="0"/>
                  </a:cubicBezTo>
                  <a:cubicBezTo>
                    <a:pt x="39" y="0"/>
                    <a:pt x="14" y="0"/>
                    <a:pt x="11" y="0"/>
                  </a:cubicBezTo>
                  <a:cubicBezTo>
                    <a:pt x="10" y="0"/>
                    <a:pt x="8" y="1"/>
                    <a:pt x="7" y="3"/>
                  </a:cubicBezTo>
                  <a:cubicBezTo>
                    <a:pt x="8" y="8"/>
                    <a:pt x="13" y="18"/>
                    <a:pt x="14" y="20"/>
                  </a:cubicBezTo>
                  <a:cubicBezTo>
                    <a:pt x="15" y="22"/>
                    <a:pt x="13" y="25"/>
                    <a:pt x="13" y="29"/>
                  </a:cubicBezTo>
                  <a:cubicBezTo>
                    <a:pt x="13" y="33"/>
                    <a:pt x="17" y="41"/>
                    <a:pt x="18" y="47"/>
                  </a:cubicBezTo>
                  <a:cubicBezTo>
                    <a:pt x="18" y="52"/>
                    <a:pt x="15" y="55"/>
                    <a:pt x="12" y="59"/>
                  </a:cubicBezTo>
                  <a:cubicBezTo>
                    <a:pt x="9" y="62"/>
                    <a:pt x="6" y="70"/>
                    <a:pt x="6" y="75"/>
                  </a:cubicBezTo>
                  <a:cubicBezTo>
                    <a:pt x="6" y="80"/>
                    <a:pt x="1" y="85"/>
                    <a:pt x="1" y="87"/>
                  </a:cubicBezTo>
                  <a:cubicBezTo>
                    <a:pt x="1" y="89"/>
                    <a:pt x="1" y="96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4" y="96"/>
                    <a:pt x="6" y="9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" name="Freeform 12">
              <a:extLst>
                <a:ext uri="{FF2B5EF4-FFF2-40B4-BE49-F238E27FC236}">
                  <a16:creationId xmlns:a16="http://schemas.microsoft.com/office/drawing/2014/main" id="{BB9E50CD-3D93-13CA-1030-2B40230C8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123" y="4925999"/>
              <a:ext cx="298971" cy="268437"/>
            </a:xfrm>
            <a:custGeom>
              <a:avLst/>
              <a:gdLst>
                <a:gd name="T0" fmla="*/ 75 w 97"/>
                <a:gd name="T1" fmla="*/ 4 h 86"/>
                <a:gd name="T2" fmla="*/ 69 w 97"/>
                <a:gd name="T3" fmla="*/ 0 h 86"/>
                <a:gd name="T4" fmla="*/ 59 w 97"/>
                <a:gd name="T5" fmla="*/ 2 h 86"/>
                <a:gd name="T6" fmla="*/ 57 w 97"/>
                <a:gd name="T7" fmla="*/ 7 h 86"/>
                <a:gd name="T8" fmla="*/ 55 w 97"/>
                <a:gd name="T9" fmla="*/ 12 h 86"/>
                <a:gd name="T10" fmla="*/ 55 w 97"/>
                <a:gd name="T11" fmla="*/ 21 h 86"/>
                <a:gd name="T12" fmla="*/ 53 w 97"/>
                <a:gd name="T13" fmla="*/ 29 h 86"/>
                <a:gd name="T14" fmla="*/ 59 w 97"/>
                <a:gd name="T15" fmla="*/ 36 h 86"/>
                <a:gd name="T16" fmla="*/ 64 w 97"/>
                <a:gd name="T17" fmla="*/ 34 h 86"/>
                <a:gd name="T18" fmla="*/ 65 w 97"/>
                <a:gd name="T19" fmla="*/ 40 h 86"/>
                <a:gd name="T20" fmla="*/ 64 w 97"/>
                <a:gd name="T21" fmla="*/ 44 h 86"/>
                <a:gd name="T22" fmla="*/ 58 w 97"/>
                <a:gd name="T23" fmla="*/ 44 h 86"/>
                <a:gd name="T24" fmla="*/ 55 w 97"/>
                <a:gd name="T25" fmla="*/ 37 h 86"/>
                <a:gd name="T26" fmla="*/ 48 w 97"/>
                <a:gd name="T27" fmla="*/ 35 h 86"/>
                <a:gd name="T28" fmla="*/ 44 w 97"/>
                <a:gd name="T29" fmla="*/ 30 h 86"/>
                <a:gd name="T30" fmla="*/ 41 w 97"/>
                <a:gd name="T31" fmla="*/ 32 h 86"/>
                <a:gd name="T32" fmla="*/ 37 w 97"/>
                <a:gd name="T33" fmla="*/ 33 h 86"/>
                <a:gd name="T34" fmla="*/ 30 w 97"/>
                <a:gd name="T35" fmla="*/ 31 h 86"/>
                <a:gd name="T36" fmla="*/ 27 w 97"/>
                <a:gd name="T37" fmla="*/ 26 h 86"/>
                <a:gd name="T38" fmla="*/ 22 w 97"/>
                <a:gd name="T39" fmla="*/ 27 h 86"/>
                <a:gd name="T40" fmla="*/ 20 w 97"/>
                <a:gd name="T41" fmla="*/ 25 h 86"/>
                <a:gd name="T42" fmla="*/ 18 w 97"/>
                <a:gd name="T43" fmla="*/ 23 h 86"/>
                <a:gd name="T44" fmla="*/ 16 w 97"/>
                <a:gd name="T45" fmla="*/ 40 h 86"/>
                <a:gd name="T46" fmla="*/ 14 w 97"/>
                <a:gd name="T47" fmla="*/ 42 h 86"/>
                <a:gd name="T48" fmla="*/ 1 w 97"/>
                <a:gd name="T49" fmla="*/ 41 h 86"/>
                <a:gd name="T50" fmla="*/ 0 w 97"/>
                <a:gd name="T51" fmla="*/ 69 h 86"/>
                <a:gd name="T52" fmla="*/ 10 w 97"/>
                <a:gd name="T53" fmla="*/ 82 h 86"/>
                <a:gd name="T54" fmla="*/ 25 w 97"/>
                <a:gd name="T55" fmla="*/ 82 h 86"/>
                <a:gd name="T56" fmla="*/ 26 w 97"/>
                <a:gd name="T57" fmla="*/ 84 h 86"/>
                <a:gd name="T58" fmla="*/ 30 w 97"/>
                <a:gd name="T59" fmla="*/ 83 h 86"/>
                <a:gd name="T60" fmla="*/ 41 w 97"/>
                <a:gd name="T61" fmla="*/ 85 h 86"/>
                <a:gd name="T62" fmla="*/ 50 w 97"/>
                <a:gd name="T63" fmla="*/ 75 h 86"/>
                <a:gd name="T64" fmla="*/ 58 w 97"/>
                <a:gd name="T65" fmla="*/ 69 h 86"/>
                <a:gd name="T66" fmla="*/ 62 w 97"/>
                <a:gd name="T67" fmla="*/ 65 h 86"/>
                <a:gd name="T68" fmla="*/ 69 w 97"/>
                <a:gd name="T69" fmla="*/ 65 h 86"/>
                <a:gd name="T70" fmla="*/ 70 w 97"/>
                <a:gd name="T71" fmla="*/ 65 h 86"/>
                <a:gd name="T72" fmla="*/ 68 w 97"/>
                <a:gd name="T73" fmla="*/ 59 h 86"/>
                <a:gd name="T74" fmla="*/ 92 w 97"/>
                <a:gd name="T75" fmla="*/ 50 h 86"/>
                <a:gd name="T76" fmla="*/ 90 w 97"/>
                <a:gd name="T77" fmla="*/ 46 h 86"/>
                <a:gd name="T78" fmla="*/ 91 w 97"/>
                <a:gd name="T79" fmla="*/ 38 h 86"/>
                <a:gd name="T80" fmla="*/ 95 w 97"/>
                <a:gd name="T81" fmla="*/ 36 h 86"/>
                <a:gd name="T82" fmla="*/ 94 w 97"/>
                <a:gd name="T83" fmla="*/ 22 h 86"/>
                <a:gd name="T84" fmla="*/ 97 w 97"/>
                <a:gd name="T85" fmla="*/ 21 h 86"/>
                <a:gd name="T86" fmla="*/ 93 w 97"/>
                <a:gd name="T87" fmla="*/ 12 h 86"/>
                <a:gd name="T88" fmla="*/ 83 w 97"/>
                <a:gd name="T89" fmla="*/ 7 h 86"/>
                <a:gd name="T90" fmla="*/ 75 w 97"/>
                <a:gd name="T91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86">
                  <a:moveTo>
                    <a:pt x="75" y="4"/>
                  </a:moveTo>
                  <a:cubicBezTo>
                    <a:pt x="74" y="4"/>
                    <a:pt x="71" y="2"/>
                    <a:pt x="69" y="0"/>
                  </a:cubicBezTo>
                  <a:cubicBezTo>
                    <a:pt x="67" y="2"/>
                    <a:pt x="62" y="2"/>
                    <a:pt x="59" y="2"/>
                  </a:cubicBezTo>
                  <a:cubicBezTo>
                    <a:pt x="56" y="2"/>
                    <a:pt x="58" y="6"/>
                    <a:pt x="57" y="7"/>
                  </a:cubicBezTo>
                  <a:cubicBezTo>
                    <a:pt x="55" y="9"/>
                    <a:pt x="54" y="11"/>
                    <a:pt x="55" y="12"/>
                  </a:cubicBezTo>
                  <a:cubicBezTo>
                    <a:pt x="57" y="13"/>
                    <a:pt x="55" y="19"/>
                    <a:pt x="55" y="21"/>
                  </a:cubicBezTo>
                  <a:cubicBezTo>
                    <a:pt x="55" y="24"/>
                    <a:pt x="52" y="28"/>
                    <a:pt x="53" y="29"/>
                  </a:cubicBezTo>
                  <a:cubicBezTo>
                    <a:pt x="54" y="30"/>
                    <a:pt x="56" y="35"/>
                    <a:pt x="59" y="36"/>
                  </a:cubicBezTo>
                  <a:cubicBezTo>
                    <a:pt x="61" y="37"/>
                    <a:pt x="63" y="34"/>
                    <a:pt x="64" y="34"/>
                  </a:cubicBezTo>
                  <a:cubicBezTo>
                    <a:pt x="65" y="34"/>
                    <a:pt x="65" y="37"/>
                    <a:pt x="65" y="40"/>
                  </a:cubicBezTo>
                  <a:cubicBezTo>
                    <a:pt x="65" y="43"/>
                    <a:pt x="64" y="44"/>
                    <a:pt x="64" y="44"/>
                  </a:cubicBezTo>
                  <a:cubicBezTo>
                    <a:pt x="64" y="44"/>
                    <a:pt x="60" y="45"/>
                    <a:pt x="58" y="44"/>
                  </a:cubicBezTo>
                  <a:cubicBezTo>
                    <a:pt x="56" y="42"/>
                    <a:pt x="55" y="38"/>
                    <a:pt x="55" y="37"/>
                  </a:cubicBezTo>
                  <a:cubicBezTo>
                    <a:pt x="55" y="35"/>
                    <a:pt x="50" y="35"/>
                    <a:pt x="48" y="35"/>
                  </a:cubicBezTo>
                  <a:cubicBezTo>
                    <a:pt x="46" y="35"/>
                    <a:pt x="45" y="32"/>
                    <a:pt x="44" y="30"/>
                  </a:cubicBezTo>
                  <a:cubicBezTo>
                    <a:pt x="43" y="29"/>
                    <a:pt x="41" y="31"/>
                    <a:pt x="41" y="32"/>
                  </a:cubicBezTo>
                  <a:cubicBezTo>
                    <a:pt x="41" y="33"/>
                    <a:pt x="39" y="33"/>
                    <a:pt x="37" y="33"/>
                  </a:cubicBezTo>
                  <a:cubicBezTo>
                    <a:pt x="35" y="33"/>
                    <a:pt x="31" y="30"/>
                    <a:pt x="30" y="31"/>
                  </a:cubicBezTo>
                  <a:cubicBezTo>
                    <a:pt x="28" y="31"/>
                    <a:pt x="27" y="28"/>
                    <a:pt x="27" y="26"/>
                  </a:cubicBezTo>
                  <a:cubicBezTo>
                    <a:pt x="28" y="25"/>
                    <a:pt x="24" y="26"/>
                    <a:pt x="22" y="27"/>
                  </a:cubicBezTo>
                  <a:cubicBezTo>
                    <a:pt x="21" y="28"/>
                    <a:pt x="20" y="25"/>
                    <a:pt x="20" y="25"/>
                  </a:cubicBezTo>
                  <a:cubicBezTo>
                    <a:pt x="20" y="25"/>
                    <a:pt x="19" y="23"/>
                    <a:pt x="18" y="23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5" y="81"/>
                    <a:pt x="25" y="80"/>
                    <a:pt x="25" y="82"/>
                  </a:cubicBezTo>
                  <a:cubicBezTo>
                    <a:pt x="25" y="82"/>
                    <a:pt x="26" y="83"/>
                    <a:pt x="26" y="84"/>
                  </a:cubicBezTo>
                  <a:cubicBezTo>
                    <a:pt x="28" y="83"/>
                    <a:pt x="29" y="83"/>
                    <a:pt x="30" y="83"/>
                  </a:cubicBezTo>
                  <a:cubicBezTo>
                    <a:pt x="32" y="83"/>
                    <a:pt x="39" y="86"/>
                    <a:pt x="41" y="85"/>
                  </a:cubicBezTo>
                  <a:cubicBezTo>
                    <a:pt x="43" y="84"/>
                    <a:pt x="47" y="76"/>
                    <a:pt x="50" y="75"/>
                  </a:cubicBezTo>
                  <a:cubicBezTo>
                    <a:pt x="53" y="74"/>
                    <a:pt x="58" y="71"/>
                    <a:pt x="58" y="69"/>
                  </a:cubicBezTo>
                  <a:cubicBezTo>
                    <a:pt x="58" y="68"/>
                    <a:pt x="58" y="66"/>
                    <a:pt x="62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90" y="50"/>
                    <a:pt x="92" y="50"/>
                  </a:cubicBezTo>
                  <a:cubicBezTo>
                    <a:pt x="91" y="48"/>
                    <a:pt x="90" y="47"/>
                    <a:pt x="90" y="46"/>
                  </a:cubicBezTo>
                  <a:cubicBezTo>
                    <a:pt x="91" y="46"/>
                    <a:pt x="91" y="40"/>
                    <a:pt x="91" y="38"/>
                  </a:cubicBezTo>
                  <a:cubicBezTo>
                    <a:pt x="91" y="37"/>
                    <a:pt x="97" y="38"/>
                    <a:pt x="95" y="36"/>
                  </a:cubicBezTo>
                  <a:cubicBezTo>
                    <a:pt x="93" y="34"/>
                    <a:pt x="93" y="24"/>
                    <a:pt x="94" y="22"/>
                  </a:cubicBezTo>
                  <a:cubicBezTo>
                    <a:pt x="95" y="20"/>
                    <a:pt x="97" y="22"/>
                    <a:pt x="97" y="21"/>
                  </a:cubicBezTo>
                  <a:cubicBezTo>
                    <a:pt x="97" y="19"/>
                    <a:pt x="95" y="13"/>
                    <a:pt x="93" y="12"/>
                  </a:cubicBezTo>
                  <a:cubicBezTo>
                    <a:pt x="93" y="10"/>
                    <a:pt x="85" y="7"/>
                    <a:pt x="83" y="7"/>
                  </a:cubicBezTo>
                  <a:cubicBezTo>
                    <a:pt x="81" y="6"/>
                    <a:pt x="77" y="4"/>
                    <a:pt x="75" y="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" name="Freeform 13">
              <a:extLst>
                <a:ext uri="{FF2B5EF4-FFF2-40B4-BE49-F238E27FC236}">
                  <a16:creationId xmlns:a16="http://schemas.microsoft.com/office/drawing/2014/main" id="{B440DE41-18D9-771F-21B3-612594D2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982" y="4739145"/>
              <a:ext cx="52222" cy="43424"/>
            </a:xfrm>
            <a:custGeom>
              <a:avLst/>
              <a:gdLst>
                <a:gd name="T0" fmla="*/ 13 w 17"/>
                <a:gd name="T1" fmla="*/ 0 h 14"/>
                <a:gd name="T2" fmla="*/ 9 w 17"/>
                <a:gd name="T3" fmla="*/ 1 h 14"/>
                <a:gd name="T4" fmla="*/ 5 w 17"/>
                <a:gd name="T5" fmla="*/ 2 h 14"/>
                <a:gd name="T6" fmla="*/ 4 w 17"/>
                <a:gd name="T7" fmla="*/ 3 h 14"/>
                <a:gd name="T8" fmla="*/ 2 w 17"/>
                <a:gd name="T9" fmla="*/ 8 h 14"/>
                <a:gd name="T10" fmla="*/ 0 w 17"/>
                <a:gd name="T11" fmla="*/ 11 h 14"/>
                <a:gd name="T12" fmla="*/ 2 w 17"/>
                <a:gd name="T13" fmla="*/ 13 h 14"/>
                <a:gd name="T14" fmla="*/ 4 w 17"/>
                <a:gd name="T15" fmla="*/ 13 h 14"/>
                <a:gd name="T16" fmla="*/ 9 w 17"/>
                <a:gd name="T17" fmla="*/ 11 h 14"/>
                <a:gd name="T18" fmla="*/ 16 w 17"/>
                <a:gd name="T19" fmla="*/ 9 h 14"/>
                <a:gd name="T20" fmla="*/ 15 w 17"/>
                <a:gd name="T21" fmla="*/ 3 h 14"/>
                <a:gd name="T22" fmla="*/ 13 w 17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4">
                  <a:moveTo>
                    <a:pt x="13" y="0"/>
                  </a:moveTo>
                  <a:cubicBezTo>
                    <a:pt x="12" y="0"/>
                    <a:pt x="10" y="1"/>
                    <a:pt x="9" y="1"/>
                  </a:cubicBezTo>
                  <a:cubicBezTo>
                    <a:pt x="8" y="2"/>
                    <a:pt x="7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1" y="4"/>
                    <a:pt x="2" y="8"/>
                    <a:pt x="2" y="8"/>
                  </a:cubicBezTo>
                  <a:cubicBezTo>
                    <a:pt x="2" y="8"/>
                    <a:pt x="0" y="8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9" y="11"/>
                    <a:pt x="16" y="11"/>
                    <a:pt x="16" y="9"/>
                  </a:cubicBezTo>
                  <a:cubicBezTo>
                    <a:pt x="17" y="7"/>
                    <a:pt x="15" y="3"/>
                    <a:pt x="15" y="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" name="Freeform 14">
              <a:extLst>
                <a:ext uri="{FF2B5EF4-FFF2-40B4-BE49-F238E27FC236}">
                  <a16:creationId xmlns:a16="http://schemas.microsoft.com/office/drawing/2014/main" id="{315E2C8E-706C-7A6E-7747-9F8DE3790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009" y="4387808"/>
              <a:ext cx="271554" cy="363179"/>
            </a:xfrm>
            <a:custGeom>
              <a:avLst/>
              <a:gdLst>
                <a:gd name="T0" fmla="*/ 21 w 88"/>
                <a:gd name="T1" fmla="*/ 22 h 117"/>
                <a:gd name="T2" fmla="*/ 26 w 88"/>
                <a:gd name="T3" fmla="*/ 27 h 117"/>
                <a:gd name="T4" fmla="*/ 43 w 88"/>
                <a:gd name="T5" fmla="*/ 33 h 117"/>
                <a:gd name="T6" fmla="*/ 55 w 88"/>
                <a:gd name="T7" fmla="*/ 36 h 117"/>
                <a:gd name="T8" fmla="*/ 58 w 88"/>
                <a:gd name="T9" fmla="*/ 37 h 117"/>
                <a:gd name="T10" fmla="*/ 35 w 88"/>
                <a:gd name="T11" fmla="*/ 60 h 117"/>
                <a:gd name="T12" fmla="*/ 26 w 88"/>
                <a:gd name="T13" fmla="*/ 62 h 117"/>
                <a:gd name="T14" fmla="*/ 15 w 88"/>
                <a:gd name="T15" fmla="*/ 67 h 117"/>
                <a:gd name="T16" fmla="*/ 8 w 88"/>
                <a:gd name="T17" fmla="*/ 68 h 117"/>
                <a:gd name="T18" fmla="*/ 4 w 88"/>
                <a:gd name="T19" fmla="*/ 74 h 117"/>
                <a:gd name="T20" fmla="*/ 0 w 88"/>
                <a:gd name="T21" fmla="*/ 80 h 117"/>
                <a:gd name="T22" fmla="*/ 1 w 88"/>
                <a:gd name="T23" fmla="*/ 110 h 117"/>
                <a:gd name="T24" fmla="*/ 5 w 88"/>
                <a:gd name="T25" fmla="*/ 117 h 117"/>
                <a:gd name="T26" fmla="*/ 24 w 88"/>
                <a:gd name="T27" fmla="*/ 97 h 117"/>
                <a:gd name="T28" fmla="*/ 38 w 88"/>
                <a:gd name="T29" fmla="*/ 86 h 117"/>
                <a:gd name="T30" fmla="*/ 59 w 88"/>
                <a:gd name="T31" fmla="*/ 66 h 117"/>
                <a:gd name="T32" fmla="*/ 69 w 88"/>
                <a:gd name="T33" fmla="*/ 50 h 117"/>
                <a:gd name="T34" fmla="*/ 77 w 88"/>
                <a:gd name="T35" fmla="*/ 37 h 117"/>
                <a:gd name="T36" fmla="*/ 84 w 88"/>
                <a:gd name="T37" fmla="*/ 20 h 117"/>
                <a:gd name="T38" fmla="*/ 87 w 88"/>
                <a:gd name="T39" fmla="*/ 6 h 117"/>
                <a:gd name="T40" fmla="*/ 82 w 88"/>
                <a:gd name="T41" fmla="*/ 3 h 117"/>
                <a:gd name="T42" fmla="*/ 63 w 88"/>
                <a:gd name="T43" fmla="*/ 8 h 117"/>
                <a:gd name="T44" fmla="*/ 49 w 88"/>
                <a:gd name="T45" fmla="*/ 11 h 117"/>
                <a:gd name="T46" fmla="*/ 39 w 88"/>
                <a:gd name="T47" fmla="*/ 13 h 117"/>
                <a:gd name="T48" fmla="*/ 25 w 88"/>
                <a:gd name="T49" fmla="*/ 12 h 117"/>
                <a:gd name="T50" fmla="*/ 20 w 88"/>
                <a:gd name="T51" fmla="*/ 7 h 117"/>
                <a:gd name="T52" fmla="*/ 16 w 88"/>
                <a:gd name="T53" fmla="*/ 14 h 117"/>
                <a:gd name="T54" fmla="*/ 21 w 88"/>
                <a:gd name="T55" fmla="*/ 2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" h="117">
                  <a:moveTo>
                    <a:pt x="21" y="22"/>
                  </a:moveTo>
                  <a:cubicBezTo>
                    <a:pt x="22" y="23"/>
                    <a:pt x="25" y="27"/>
                    <a:pt x="26" y="27"/>
                  </a:cubicBezTo>
                  <a:cubicBezTo>
                    <a:pt x="28" y="27"/>
                    <a:pt x="37" y="31"/>
                    <a:pt x="43" y="33"/>
                  </a:cubicBezTo>
                  <a:cubicBezTo>
                    <a:pt x="49" y="35"/>
                    <a:pt x="53" y="36"/>
                    <a:pt x="55" y="36"/>
                  </a:cubicBezTo>
                  <a:cubicBezTo>
                    <a:pt x="57" y="36"/>
                    <a:pt x="60" y="36"/>
                    <a:pt x="58" y="37"/>
                  </a:cubicBezTo>
                  <a:cubicBezTo>
                    <a:pt x="56" y="39"/>
                    <a:pt x="38" y="57"/>
                    <a:pt x="35" y="60"/>
                  </a:cubicBezTo>
                  <a:cubicBezTo>
                    <a:pt x="33" y="62"/>
                    <a:pt x="32" y="62"/>
                    <a:pt x="26" y="62"/>
                  </a:cubicBezTo>
                  <a:cubicBezTo>
                    <a:pt x="21" y="62"/>
                    <a:pt x="17" y="67"/>
                    <a:pt x="15" y="67"/>
                  </a:cubicBezTo>
                  <a:cubicBezTo>
                    <a:pt x="14" y="67"/>
                    <a:pt x="11" y="68"/>
                    <a:pt x="8" y="68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8" y="113"/>
                    <a:pt x="17" y="104"/>
                    <a:pt x="24" y="97"/>
                  </a:cubicBezTo>
                  <a:cubicBezTo>
                    <a:pt x="31" y="90"/>
                    <a:pt x="34" y="88"/>
                    <a:pt x="38" y="86"/>
                  </a:cubicBezTo>
                  <a:cubicBezTo>
                    <a:pt x="42" y="84"/>
                    <a:pt x="52" y="74"/>
                    <a:pt x="59" y="66"/>
                  </a:cubicBezTo>
                  <a:cubicBezTo>
                    <a:pt x="64" y="60"/>
                    <a:pt x="68" y="54"/>
                    <a:pt x="69" y="50"/>
                  </a:cubicBezTo>
                  <a:cubicBezTo>
                    <a:pt x="70" y="46"/>
                    <a:pt x="74" y="41"/>
                    <a:pt x="77" y="37"/>
                  </a:cubicBezTo>
                  <a:cubicBezTo>
                    <a:pt x="80" y="33"/>
                    <a:pt x="85" y="23"/>
                    <a:pt x="84" y="20"/>
                  </a:cubicBezTo>
                  <a:cubicBezTo>
                    <a:pt x="84" y="17"/>
                    <a:pt x="87" y="11"/>
                    <a:pt x="87" y="6"/>
                  </a:cubicBezTo>
                  <a:cubicBezTo>
                    <a:pt x="88" y="0"/>
                    <a:pt x="83" y="0"/>
                    <a:pt x="82" y="3"/>
                  </a:cubicBezTo>
                  <a:cubicBezTo>
                    <a:pt x="80" y="6"/>
                    <a:pt x="70" y="8"/>
                    <a:pt x="63" y="8"/>
                  </a:cubicBezTo>
                  <a:cubicBezTo>
                    <a:pt x="56" y="8"/>
                    <a:pt x="52" y="9"/>
                    <a:pt x="49" y="11"/>
                  </a:cubicBezTo>
                  <a:cubicBezTo>
                    <a:pt x="47" y="13"/>
                    <a:pt x="41" y="10"/>
                    <a:pt x="39" y="13"/>
                  </a:cubicBezTo>
                  <a:cubicBezTo>
                    <a:pt x="36" y="16"/>
                    <a:pt x="27" y="18"/>
                    <a:pt x="25" y="12"/>
                  </a:cubicBezTo>
                  <a:cubicBezTo>
                    <a:pt x="23" y="9"/>
                    <a:pt x="22" y="8"/>
                    <a:pt x="20" y="7"/>
                  </a:cubicBezTo>
                  <a:cubicBezTo>
                    <a:pt x="18" y="9"/>
                    <a:pt x="15" y="13"/>
                    <a:pt x="16" y="14"/>
                  </a:cubicBezTo>
                  <a:cubicBezTo>
                    <a:pt x="16" y="16"/>
                    <a:pt x="19" y="21"/>
                    <a:pt x="21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" name="Freeform 15">
              <a:extLst>
                <a:ext uri="{FF2B5EF4-FFF2-40B4-BE49-F238E27FC236}">
                  <a16:creationId xmlns:a16="http://schemas.microsoft.com/office/drawing/2014/main" id="{23D78C54-41F9-2010-91D8-11686C9CE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516" y="3718031"/>
              <a:ext cx="312026" cy="251331"/>
            </a:xfrm>
            <a:custGeom>
              <a:avLst/>
              <a:gdLst>
                <a:gd name="T0" fmla="*/ 37 w 101"/>
                <a:gd name="T1" fmla="*/ 81 h 81"/>
                <a:gd name="T2" fmla="*/ 37 w 101"/>
                <a:gd name="T3" fmla="*/ 70 h 81"/>
                <a:gd name="T4" fmla="*/ 50 w 101"/>
                <a:gd name="T5" fmla="*/ 61 h 81"/>
                <a:gd name="T6" fmla="*/ 56 w 101"/>
                <a:gd name="T7" fmla="*/ 59 h 81"/>
                <a:gd name="T8" fmla="*/ 63 w 101"/>
                <a:gd name="T9" fmla="*/ 58 h 81"/>
                <a:gd name="T10" fmla="*/ 67 w 101"/>
                <a:gd name="T11" fmla="*/ 53 h 81"/>
                <a:gd name="T12" fmla="*/ 74 w 101"/>
                <a:gd name="T13" fmla="*/ 50 h 81"/>
                <a:gd name="T14" fmla="*/ 78 w 101"/>
                <a:gd name="T15" fmla="*/ 48 h 81"/>
                <a:gd name="T16" fmla="*/ 79 w 101"/>
                <a:gd name="T17" fmla="*/ 43 h 81"/>
                <a:gd name="T18" fmla="*/ 81 w 101"/>
                <a:gd name="T19" fmla="*/ 41 h 81"/>
                <a:gd name="T20" fmla="*/ 86 w 101"/>
                <a:gd name="T21" fmla="*/ 38 h 81"/>
                <a:gd name="T22" fmla="*/ 99 w 101"/>
                <a:gd name="T23" fmla="*/ 37 h 81"/>
                <a:gd name="T24" fmla="*/ 101 w 101"/>
                <a:gd name="T25" fmla="*/ 34 h 81"/>
                <a:gd name="T26" fmla="*/ 97 w 101"/>
                <a:gd name="T27" fmla="*/ 28 h 81"/>
                <a:gd name="T28" fmla="*/ 97 w 101"/>
                <a:gd name="T29" fmla="*/ 20 h 81"/>
                <a:gd name="T30" fmla="*/ 94 w 101"/>
                <a:gd name="T31" fmla="*/ 11 h 81"/>
                <a:gd name="T32" fmla="*/ 93 w 101"/>
                <a:gd name="T33" fmla="*/ 9 h 81"/>
                <a:gd name="T34" fmla="*/ 83 w 101"/>
                <a:gd name="T35" fmla="*/ 7 h 81"/>
                <a:gd name="T36" fmla="*/ 69 w 101"/>
                <a:gd name="T37" fmla="*/ 5 h 81"/>
                <a:gd name="T38" fmla="*/ 61 w 101"/>
                <a:gd name="T39" fmla="*/ 1 h 81"/>
                <a:gd name="T40" fmla="*/ 52 w 101"/>
                <a:gd name="T41" fmla="*/ 19 h 81"/>
                <a:gd name="T42" fmla="*/ 39 w 101"/>
                <a:gd name="T43" fmla="*/ 25 h 81"/>
                <a:gd name="T44" fmla="*/ 33 w 101"/>
                <a:gd name="T45" fmla="*/ 32 h 81"/>
                <a:gd name="T46" fmla="*/ 28 w 101"/>
                <a:gd name="T47" fmla="*/ 40 h 81"/>
                <a:gd name="T48" fmla="*/ 28 w 101"/>
                <a:gd name="T49" fmla="*/ 53 h 81"/>
                <a:gd name="T50" fmla="*/ 18 w 101"/>
                <a:gd name="T51" fmla="*/ 67 h 81"/>
                <a:gd name="T52" fmla="*/ 6 w 101"/>
                <a:gd name="T53" fmla="*/ 75 h 81"/>
                <a:gd name="T54" fmla="*/ 0 w 101"/>
                <a:gd name="T55" fmla="*/ 78 h 81"/>
                <a:gd name="T56" fmla="*/ 31 w 101"/>
                <a:gd name="T57" fmla="*/ 78 h 81"/>
                <a:gd name="T58" fmla="*/ 37 w 101"/>
                <a:gd name="T5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81">
                  <a:moveTo>
                    <a:pt x="37" y="81"/>
                  </a:moveTo>
                  <a:cubicBezTo>
                    <a:pt x="37" y="76"/>
                    <a:pt x="37" y="70"/>
                    <a:pt x="37" y="70"/>
                  </a:cubicBezTo>
                  <a:cubicBezTo>
                    <a:pt x="37" y="69"/>
                    <a:pt x="48" y="62"/>
                    <a:pt x="50" y="61"/>
                  </a:cubicBezTo>
                  <a:cubicBezTo>
                    <a:pt x="52" y="60"/>
                    <a:pt x="56" y="61"/>
                    <a:pt x="56" y="59"/>
                  </a:cubicBezTo>
                  <a:cubicBezTo>
                    <a:pt x="56" y="57"/>
                    <a:pt x="60" y="58"/>
                    <a:pt x="63" y="58"/>
                  </a:cubicBezTo>
                  <a:cubicBezTo>
                    <a:pt x="66" y="57"/>
                    <a:pt x="67" y="55"/>
                    <a:pt x="67" y="53"/>
                  </a:cubicBezTo>
                  <a:cubicBezTo>
                    <a:pt x="67" y="50"/>
                    <a:pt x="71" y="51"/>
                    <a:pt x="74" y="50"/>
                  </a:cubicBezTo>
                  <a:cubicBezTo>
                    <a:pt x="76" y="50"/>
                    <a:pt x="76" y="48"/>
                    <a:pt x="78" y="48"/>
                  </a:cubicBezTo>
                  <a:cubicBezTo>
                    <a:pt x="79" y="48"/>
                    <a:pt x="78" y="45"/>
                    <a:pt x="79" y="43"/>
                  </a:cubicBezTo>
                  <a:cubicBezTo>
                    <a:pt x="79" y="40"/>
                    <a:pt x="79" y="41"/>
                    <a:pt x="81" y="41"/>
                  </a:cubicBezTo>
                  <a:cubicBezTo>
                    <a:pt x="84" y="41"/>
                    <a:pt x="86" y="39"/>
                    <a:pt x="86" y="38"/>
                  </a:cubicBezTo>
                  <a:cubicBezTo>
                    <a:pt x="86" y="36"/>
                    <a:pt x="97" y="37"/>
                    <a:pt x="99" y="37"/>
                  </a:cubicBezTo>
                  <a:cubicBezTo>
                    <a:pt x="100" y="37"/>
                    <a:pt x="101" y="35"/>
                    <a:pt x="101" y="34"/>
                  </a:cubicBezTo>
                  <a:cubicBezTo>
                    <a:pt x="100" y="32"/>
                    <a:pt x="99" y="28"/>
                    <a:pt x="97" y="28"/>
                  </a:cubicBezTo>
                  <a:cubicBezTo>
                    <a:pt x="96" y="28"/>
                    <a:pt x="97" y="24"/>
                    <a:pt x="97" y="20"/>
                  </a:cubicBezTo>
                  <a:cubicBezTo>
                    <a:pt x="97" y="17"/>
                    <a:pt x="96" y="14"/>
                    <a:pt x="94" y="11"/>
                  </a:cubicBezTo>
                  <a:cubicBezTo>
                    <a:pt x="94" y="11"/>
                    <a:pt x="94" y="10"/>
                    <a:pt x="93" y="9"/>
                  </a:cubicBezTo>
                  <a:cubicBezTo>
                    <a:pt x="90" y="9"/>
                    <a:pt x="86" y="7"/>
                    <a:pt x="83" y="7"/>
                  </a:cubicBezTo>
                  <a:cubicBezTo>
                    <a:pt x="79" y="6"/>
                    <a:pt x="72" y="9"/>
                    <a:pt x="69" y="5"/>
                  </a:cubicBezTo>
                  <a:cubicBezTo>
                    <a:pt x="66" y="1"/>
                    <a:pt x="63" y="0"/>
                    <a:pt x="61" y="1"/>
                  </a:cubicBezTo>
                  <a:cubicBezTo>
                    <a:pt x="59" y="3"/>
                    <a:pt x="54" y="15"/>
                    <a:pt x="52" y="19"/>
                  </a:cubicBezTo>
                  <a:cubicBezTo>
                    <a:pt x="49" y="22"/>
                    <a:pt x="42" y="25"/>
                    <a:pt x="39" y="25"/>
                  </a:cubicBezTo>
                  <a:cubicBezTo>
                    <a:pt x="36" y="25"/>
                    <a:pt x="35" y="30"/>
                    <a:pt x="33" y="32"/>
                  </a:cubicBezTo>
                  <a:cubicBezTo>
                    <a:pt x="30" y="34"/>
                    <a:pt x="31" y="37"/>
                    <a:pt x="28" y="40"/>
                  </a:cubicBezTo>
                  <a:cubicBezTo>
                    <a:pt x="25" y="42"/>
                    <a:pt x="26" y="50"/>
                    <a:pt x="28" y="53"/>
                  </a:cubicBezTo>
                  <a:cubicBezTo>
                    <a:pt x="30" y="55"/>
                    <a:pt x="22" y="64"/>
                    <a:pt x="18" y="67"/>
                  </a:cubicBezTo>
                  <a:cubicBezTo>
                    <a:pt x="14" y="69"/>
                    <a:pt x="12" y="74"/>
                    <a:pt x="6" y="75"/>
                  </a:cubicBezTo>
                  <a:cubicBezTo>
                    <a:pt x="3" y="75"/>
                    <a:pt x="1" y="76"/>
                    <a:pt x="0" y="78"/>
                  </a:cubicBezTo>
                  <a:cubicBezTo>
                    <a:pt x="10" y="78"/>
                    <a:pt x="26" y="78"/>
                    <a:pt x="31" y="78"/>
                  </a:cubicBezTo>
                  <a:cubicBezTo>
                    <a:pt x="37" y="78"/>
                    <a:pt x="36" y="79"/>
                    <a:pt x="37" y="8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6" name="Freeform 16">
              <a:extLst>
                <a:ext uri="{FF2B5EF4-FFF2-40B4-BE49-F238E27FC236}">
                  <a16:creationId xmlns:a16="http://schemas.microsoft.com/office/drawing/2014/main" id="{5878E183-AC9B-A0FE-3D9C-B42C6AD5C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874" y="3673291"/>
              <a:ext cx="110972" cy="211855"/>
            </a:xfrm>
            <a:custGeom>
              <a:avLst/>
              <a:gdLst>
                <a:gd name="T0" fmla="*/ 10 w 36"/>
                <a:gd name="T1" fmla="*/ 17 h 68"/>
                <a:gd name="T2" fmla="*/ 8 w 36"/>
                <a:gd name="T3" fmla="*/ 26 h 68"/>
                <a:gd name="T4" fmla="*/ 2 w 36"/>
                <a:gd name="T5" fmla="*/ 32 h 68"/>
                <a:gd name="T6" fmla="*/ 6 w 36"/>
                <a:gd name="T7" fmla="*/ 41 h 68"/>
                <a:gd name="T8" fmla="*/ 9 w 36"/>
                <a:gd name="T9" fmla="*/ 46 h 68"/>
                <a:gd name="T10" fmla="*/ 16 w 36"/>
                <a:gd name="T11" fmla="*/ 51 h 68"/>
                <a:gd name="T12" fmla="*/ 20 w 36"/>
                <a:gd name="T13" fmla="*/ 66 h 68"/>
                <a:gd name="T14" fmla="*/ 20 w 36"/>
                <a:gd name="T15" fmla="*/ 68 h 68"/>
                <a:gd name="T16" fmla="*/ 24 w 36"/>
                <a:gd name="T17" fmla="*/ 65 h 68"/>
                <a:gd name="T18" fmla="*/ 25 w 36"/>
                <a:gd name="T19" fmla="*/ 58 h 68"/>
                <a:gd name="T20" fmla="*/ 26 w 36"/>
                <a:gd name="T21" fmla="*/ 55 h 68"/>
                <a:gd name="T22" fmla="*/ 33 w 36"/>
                <a:gd name="T23" fmla="*/ 49 h 68"/>
                <a:gd name="T24" fmla="*/ 36 w 36"/>
                <a:gd name="T25" fmla="*/ 46 h 68"/>
                <a:gd name="T26" fmla="*/ 36 w 36"/>
                <a:gd name="T27" fmla="*/ 42 h 68"/>
                <a:gd name="T28" fmla="*/ 33 w 36"/>
                <a:gd name="T29" fmla="*/ 38 h 68"/>
                <a:gd name="T30" fmla="*/ 30 w 36"/>
                <a:gd name="T31" fmla="*/ 35 h 68"/>
                <a:gd name="T32" fmla="*/ 23 w 36"/>
                <a:gd name="T33" fmla="*/ 32 h 68"/>
                <a:gd name="T34" fmla="*/ 30 w 36"/>
                <a:gd name="T35" fmla="*/ 26 h 68"/>
                <a:gd name="T36" fmla="*/ 30 w 36"/>
                <a:gd name="T37" fmla="*/ 15 h 68"/>
                <a:gd name="T38" fmla="*/ 31 w 36"/>
                <a:gd name="T39" fmla="*/ 8 h 68"/>
                <a:gd name="T40" fmla="*/ 30 w 36"/>
                <a:gd name="T41" fmla="*/ 5 h 68"/>
                <a:gd name="T42" fmla="*/ 26 w 36"/>
                <a:gd name="T43" fmla="*/ 3 h 68"/>
                <a:gd name="T44" fmla="*/ 15 w 36"/>
                <a:gd name="T45" fmla="*/ 3 h 68"/>
                <a:gd name="T46" fmla="*/ 10 w 36"/>
                <a:gd name="T47" fmla="*/ 4 h 68"/>
                <a:gd name="T48" fmla="*/ 10 w 36"/>
                <a:gd name="T4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68">
                  <a:moveTo>
                    <a:pt x="10" y="17"/>
                  </a:moveTo>
                  <a:cubicBezTo>
                    <a:pt x="12" y="20"/>
                    <a:pt x="10" y="25"/>
                    <a:pt x="8" y="26"/>
                  </a:cubicBezTo>
                  <a:cubicBezTo>
                    <a:pt x="6" y="27"/>
                    <a:pt x="4" y="32"/>
                    <a:pt x="2" y="32"/>
                  </a:cubicBezTo>
                  <a:cubicBezTo>
                    <a:pt x="0" y="32"/>
                    <a:pt x="2" y="39"/>
                    <a:pt x="6" y="41"/>
                  </a:cubicBezTo>
                  <a:cubicBezTo>
                    <a:pt x="9" y="42"/>
                    <a:pt x="9" y="45"/>
                    <a:pt x="9" y="46"/>
                  </a:cubicBezTo>
                  <a:cubicBezTo>
                    <a:pt x="9" y="48"/>
                    <a:pt x="14" y="49"/>
                    <a:pt x="16" y="51"/>
                  </a:cubicBezTo>
                  <a:cubicBezTo>
                    <a:pt x="17" y="53"/>
                    <a:pt x="20" y="63"/>
                    <a:pt x="20" y="66"/>
                  </a:cubicBezTo>
                  <a:cubicBezTo>
                    <a:pt x="20" y="67"/>
                    <a:pt x="20" y="68"/>
                    <a:pt x="20" y="68"/>
                  </a:cubicBezTo>
                  <a:cubicBezTo>
                    <a:pt x="22" y="67"/>
                    <a:pt x="23" y="66"/>
                    <a:pt x="24" y="65"/>
                  </a:cubicBezTo>
                  <a:cubicBezTo>
                    <a:pt x="25" y="63"/>
                    <a:pt x="26" y="59"/>
                    <a:pt x="25" y="58"/>
                  </a:cubicBezTo>
                  <a:cubicBezTo>
                    <a:pt x="25" y="57"/>
                    <a:pt x="25" y="56"/>
                    <a:pt x="26" y="55"/>
                  </a:cubicBezTo>
                  <a:cubicBezTo>
                    <a:pt x="27" y="54"/>
                    <a:pt x="32" y="49"/>
                    <a:pt x="33" y="49"/>
                  </a:cubicBezTo>
                  <a:cubicBezTo>
                    <a:pt x="33" y="48"/>
                    <a:pt x="36" y="49"/>
                    <a:pt x="36" y="46"/>
                  </a:cubicBezTo>
                  <a:cubicBezTo>
                    <a:pt x="36" y="45"/>
                    <a:pt x="36" y="43"/>
                    <a:pt x="36" y="42"/>
                  </a:cubicBezTo>
                  <a:cubicBezTo>
                    <a:pt x="34" y="40"/>
                    <a:pt x="33" y="39"/>
                    <a:pt x="33" y="38"/>
                  </a:cubicBezTo>
                  <a:cubicBezTo>
                    <a:pt x="33" y="36"/>
                    <a:pt x="31" y="34"/>
                    <a:pt x="30" y="35"/>
                  </a:cubicBezTo>
                  <a:cubicBezTo>
                    <a:pt x="28" y="37"/>
                    <a:pt x="24" y="35"/>
                    <a:pt x="23" y="32"/>
                  </a:cubicBezTo>
                  <a:cubicBezTo>
                    <a:pt x="23" y="29"/>
                    <a:pt x="26" y="29"/>
                    <a:pt x="30" y="26"/>
                  </a:cubicBezTo>
                  <a:cubicBezTo>
                    <a:pt x="33" y="24"/>
                    <a:pt x="34" y="18"/>
                    <a:pt x="30" y="15"/>
                  </a:cubicBezTo>
                  <a:cubicBezTo>
                    <a:pt x="26" y="12"/>
                    <a:pt x="29" y="10"/>
                    <a:pt x="31" y="8"/>
                  </a:cubicBezTo>
                  <a:cubicBezTo>
                    <a:pt x="34" y="5"/>
                    <a:pt x="32" y="4"/>
                    <a:pt x="30" y="5"/>
                  </a:cubicBezTo>
                  <a:cubicBezTo>
                    <a:pt x="29" y="6"/>
                    <a:pt x="27" y="6"/>
                    <a:pt x="26" y="3"/>
                  </a:cubicBezTo>
                  <a:cubicBezTo>
                    <a:pt x="26" y="0"/>
                    <a:pt x="18" y="0"/>
                    <a:pt x="15" y="3"/>
                  </a:cubicBezTo>
                  <a:cubicBezTo>
                    <a:pt x="14" y="4"/>
                    <a:pt x="12" y="4"/>
                    <a:pt x="10" y="4"/>
                  </a:cubicBezTo>
                  <a:cubicBezTo>
                    <a:pt x="10" y="9"/>
                    <a:pt x="9" y="15"/>
                    <a:pt x="10" y="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7" name="Freeform 17">
              <a:extLst>
                <a:ext uri="{FF2B5EF4-FFF2-40B4-BE49-F238E27FC236}">
                  <a16:creationId xmlns:a16="http://schemas.microsoft.com/office/drawing/2014/main" id="{8D8FE151-E3C6-9378-747C-0C1F09F4F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098" y="3679871"/>
              <a:ext cx="540498" cy="526347"/>
            </a:xfrm>
            <a:custGeom>
              <a:avLst/>
              <a:gdLst>
                <a:gd name="T0" fmla="*/ 60 w 175"/>
                <a:gd name="T1" fmla="*/ 32 h 169"/>
                <a:gd name="T2" fmla="*/ 60 w 175"/>
                <a:gd name="T3" fmla="*/ 40 h 169"/>
                <a:gd name="T4" fmla="*/ 64 w 175"/>
                <a:gd name="T5" fmla="*/ 46 h 169"/>
                <a:gd name="T6" fmla="*/ 62 w 175"/>
                <a:gd name="T7" fmla="*/ 49 h 169"/>
                <a:gd name="T8" fmla="*/ 49 w 175"/>
                <a:gd name="T9" fmla="*/ 50 h 169"/>
                <a:gd name="T10" fmla="*/ 44 w 175"/>
                <a:gd name="T11" fmla="*/ 53 h 169"/>
                <a:gd name="T12" fmla="*/ 42 w 175"/>
                <a:gd name="T13" fmla="*/ 55 h 169"/>
                <a:gd name="T14" fmla="*/ 41 w 175"/>
                <a:gd name="T15" fmla="*/ 60 h 169"/>
                <a:gd name="T16" fmla="*/ 37 w 175"/>
                <a:gd name="T17" fmla="*/ 62 h 169"/>
                <a:gd name="T18" fmla="*/ 30 w 175"/>
                <a:gd name="T19" fmla="*/ 65 h 169"/>
                <a:gd name="T20" fmla="*/ 26 w 175"/>
                <a:gd name="T21" fmla="*/ 70 h 169"/>
                <a:gd name="T22" fmla="*/ 19 w 175"/>
                <a:gd name="T23" fmla="*/ 71 h 169"/>
                <a:gd name="T24" fmla="*/ 13 w 175"/>
                <a:gd name="T25" fmla="*/ 73 h 169"/>
                <a:gd name="T26" fmla="*/ 0 w 175"/>
                <a:gd name="T27" fmla="*/ 82 h 169"/>
                <a:gd name="T28" fmla="*/ 0 w 175"/>
                <a:gd name="T29" fmla="*/ 93 h 169"/>
                <a:gd name="T30" fmla="*/ 2 w 175"/>
                <a:gd name="T31" fmla="*/ 95 h 169"/>
                <a:gd name="T32" fmla="*/ 83 w 175"/>
                <a:gd name="T33" fmla="*/ 149 h 169"/>
                <a:gd name="T34" fmla="*/ 89 w 175"/>
                <a:gd name="T35" fmla="*/ 157 h 169"/>
                <a:gd name="T36" fmla="*/ 98 w 175"/>
                <a:gd name="T37" fmla="*/ 160 h 169"/>
                <a:gd name="T38" fmla="*/ 102 w 175"/>
                <a:gd name="T39" fmla="*/ 169 h 169"/>
                <a:gd name="T40" fmla="*/ 111 w 175"/>
                <a:gd name="T41" fmla="*/ 167 h 169"/>
                <a:gd name="T42" fmla="*/ 124 w 175"/>
                <a:gd name="T43" fmla="*/ 163 h 169"/>
                <a:gd name="T44" fmla="*/ 139 w 175"/>
                <a:gd name="T45" fmla="*/ 150 h 169"/>
                <a:gd name="T46" fmla="*/ 175 w 175"/>
                <a:gd name="T47" fmla="*/ 128 h 169"/>
                <a:gd name="T48" fmla="*/ 175 w 175"/>
                <a:gd name="T49" fmla="*/ 128 h 169"/>
                <a:gd name="T50" fmla="*/ 171 w 175"/>
                <a:gd name="T51" fmla="*/ 121 h 169"/>
                <a:gd name="T52" fmla="*/ 165 w 175"/>
                <a:gd name="T53" fmla="*/ 119 h 169"/>
                <a:gd name="T54" fmla="*/ 159 w 175"/>
                <a:gd name="T55" fmla="*/ 115 h 169"/>
                <a:gd name="T56" fmla="*/ 158 w 175"/>
                <a:gd name="T57" fmla="*/ 109 h 169"/>
                <a:gd name="T58" fmla="*/ 154 w 175"/>
                <a:gd name="T59" fmla="*/ 104 h 169"/>
                <a:gd name="T60" fmla="*/ 158 w 175"/>
                <a:gd name="T61" fmla="*/ 99 h 169"/>
                <a:gd name="T62" fmla="*/ 157 w 175"/>
                <a:gd name="T63" fmla="*/ 96 h 169"/>
                <a:gd name="T64" fmla="*/ 157 w 175"/>
                <a:gd name="T65" fmla="*/ 90 h 169"/>
                <a:gd name="T66" fmla="*/ 157 w 175"/>
                <a:gd name="T67" fmla="*/ 85 h 169"/>
                <a:gd name="T68" fmla="*/ 157 w 175"/>
                <a:gd name="T69" fmla="*/ 76 h 169"/>
                <a:gd name="T70" fmla="*/ 154 w 175"/>
                <a:gd name="T71" fmla="*/ 68 h 169"/>
                <a:gd name="T72" fmla="*/ 155 w 175"/>
                <a:gd name="T73" fmla="*/ 66 h 169"/>
                <a:gd name="T74" fmla="*/ 155 w 175"/>
                <a:gd name="T75" fmla="*/ 64 h 169"/>
                <a:gd name="T76" fmla="*/ 151 w 175"/>
                <a:gd name="T77" fmla="*/ 49 h 169"/>
                <a:gd name="T78" fmla="*/ 144 w 175"/>
                <a:gd name="T79" fmla="*/ 44 h 169"/>
                <a:gd name="T80" fmla="*/ 141 w 175"/>
                <a:gd name="T81" fmla="*/ 39 h 169"/>
                <a:gd name="T82" fmla="*/ 137 w 175"/>
                <a:gd name="T83" fmla="*/ 30 h 169"/>
                <a:gd name="T84" fmla="*/ 143 w 175"/>
                <a:gd name="T85" fmla="*/ 24 h 169"/>
                <a:gd name="T86" fmla="*/ 145 w 175"/>
                <a:gd name="T87" fmla="*/ 15 h 169"/>
                <a:gd name="T88" fmla="*/ 145 w 175"/>
                <a:gd name="T89" fmla="*/ 2 h 169"/>
                <a:gd name="T90" fmla="*/ 137 w 175"/>
                <a:gd name="T91" fmla="*/ 1 h 169"/>
                <a:gd name="T92" fmla="*/ 129 w 175"/>
                <a:gd name="T93" fmla="*/ 1 h 169"/>
                <a:gd name="T94" fmla="*/ 117 w 175"/>
                <a:gd name="T95" fmla="*/ 4 h 169"/>
                <a:gd name="T96" fmla="*/ 85 w 175"/>
                <a:gd name="T97" fmla="*/ 6 h 169"/>
                <a:gd name="T98" fmla="*/ 72 w 175"/>
                <a:gd name="T99" fmla="*/ 13 h 169"/>
                <a:gd name="T100" fmla="*/ 59 w 175"/>
                <a:gd name="T101" fmla="*/ 19 h 169"/>
                <a:gd name="T102" fmla="*/ 56 w 175"/>
                <a:gd name="T103" fmla="*/ 21 h 169"/>
                <a:gd name="T104" fmla="*/ 57 w 175"/>
                <a:gd name="T105" fmla="*/ 23 h 169"/>
                <a:gd name="T106" fmla="*/ 60 w 175"/>
                <a:gd name="T107" fmla="*/ 3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5" h="169">
                  <a:moveTo>
                    <a:pt x="60" y="32"/>
                  </a:moveTo>
                  <a:cubicBezTo>
                    <a:pt x="60" y="36"/>
                    <a:pt x="59" y="40"/>
                    <a:pt x="60" y="40"/>
                  </a:cubicBezTo>
                  <a:cubicBezTo>
                    <a:pt x="62" y="40"/>
                    <a:pt x="63" y="44"/>
                    <a:pt x="64" y="46"/>
                  </a:cubicBezTo>
                  <a:cubicBezTo>
                    <a:pt x="64" y="47"/>
                    <a:pt x="63" y="49"/>
                    <a:pt x="62" y="49"/>
                  </a:cubicBezTo>
                  <a:cubicBezTo>
                    <a:pt x="60" y="49"/>
                    <a:pt x="49" y="48"/>
                    <a:pt x="49" y="50"/>
                  </a:cubicBezTo>
                  <a:cubicBezTo>
                    <a:pt x="49" y="51"/>
                    <a:pt x="47" y="53"/>
                    <a:pt x="44" y="53"/>
                  </a:cubicBezTo>
                  <a:cubicBezTo>
                    <a:pt x="42" y="53"/>
                    <a:pt x="42" y="52"/>
                    <a:pt x="42" y="55"/>
                  </a:cubicBezTo>
                  <a:cubicBezTo>
                    <a:pt x="41" y="57"/>
                    <a:pt x="42" y="60"/>
                    <a:pt x="41" y="60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4" y="63"/>
                    <a:pt x="30" y="62"/>
                    <a:pt x="30" y="65"/>
                  </a:cubicBezTo>
                  <a:cubicBezTo>
                    <a:pt x="30" y="67"/>
                    <a:pt x="29" y="69"/>
                    <a:pt x="26" y="70"/>
                  </a:cubicBezTo>
                  <a:cubicBezTo>
                    <a:pt x="23" y="70"/>
                    <a:pt x="19" y="69"/>
                    <a:pt x="19" y="71"/>
                  </a:cubicBezTo>
                  <a:cubicBezTo>
                    <a:pt x="19" y="73"/>
                    <a:pt x="15" y="72"/>
                    <a:pt x="13" y="73"/>
                  </a:cubicBezTo>
                  <a:cubicBezTo>
                    <a:pt x="11" y="74"/>
                    <a:pt x="0" y="81"/>
                    <a:pt x="0" y="82"/>
                  </a:cubicBezTo>
                  <a:cubicBezTo>
                    <a:pt x="0" y="82"/>
                    <a:pt x="0" y="88"/>
                    <a:pt x="0" y="93"/>
                  </a:cubicBezTo>
                  <a:cubicBezTo>
                    <a:pt x="0" y="94"/>
                    <a:pt x="1" y="94"/>
                    <a:pt x="2" y="95"/>
                  </a:cubicBezTo>
                  <a:cubicBezTo>
                    <a:pt x="6" y="97"/>
                    <a:pt x="81" y="147"/>
                    <a:pt x="83" y="149"/>
                  </a:cubicBezTo>
                  <a:cubicBezTo>
                    <a:pt x="86" y="151"/>
                    <a:pt x="89" y="157"/>
                    <a:pt x="89" y="157"/>
                  </a:cubicBezTo>
                  <a:cubicBezTo>
                    <a:pt x="89" y="157"/>
                    <a:pt x="94" y="157"/>
                    <a:pt x="98" y="160"/>
                  </a:cubicBezTo>
                  <a:cubicBezTo>
                    <a:pt x="102" y="162"/>
                    <a:pt x="102" y="169"/>
                    <a:pt x="102" y="169"/>
                  </a:cubicBezTo>
                  <a:cubicBezTo>
                    <a:pt x="102" y="169"/>
                    <a:pt x="108" y="167"/>
                    <a:pt x="111" y="167"/>
                  </a:cubicBezTo>
                  <a:cubicBezTo>
                    <a:pt x="113" y="166"/>
                    <a:pt x="124" y="163"/>
                    <a:pt x="124" y="163"/>
                  </a:cubicBezTo>
                  <a:cubicBezTo>
                    <a:pt x="139" y="150"/>
                    <a:pt x="139" y="150"/>
                    <a:pt x="139" y="150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4" y="124"/>
                    <a:pt x="173" y="121"/>
                    <a:pt x="171" y="121"/>
                  </a:cubicBezTo>
                  <a:cubicBezTo>
                    <a:pt x="169" y="121"/>
                    <a:pt x="167" y="119"/>
                    <a:pt x="165" y="119"/>
                  </a:cubicBezTo>
                  <a:cubicBezTo>
                    <a:pt x="162" y="119"/>
                    <a:pt x="159" y="118"/>
                    <a:pt x="159" y="115"/>
                  </a:cubicBezTo>
                  <a:cubicBezTo>
                    <a:pt x="158" y="113"/>
                    <a:pt x="160" y="112"/>
                    <a:pt x="158" y="109"/>
                  </a:cubicBezTo>
                  <a:cubicBezTo>
                    <a:pt x="156" y="106"/>
                    <a:pt x="154" y="105"/>
                    <a:pt x="154" y="104"/>
                  </a:cubicBezTo>
                  <a:cubicBezTo>
                    <a:pt x="154" y="102"/>
                    <a:pt x="157" y="100"/>
                    <a:pt x="158" y="99"/>
                  </a:cubicBezTo>
                  <a:cubicBezTo>
                    <a:pt x="158" y="99"/>
                    <a:pt x="157" y="97"/>
                    <a:pt x="157" y="96"/>
                  </a:cubicBezTo>
                  <a:cubicBezTo>
                    <a:pt x="157" y="94"/>
                    <a:pt x="155" y="92"/>
                    <a:pt x="157" y="90"/>
                  </a:cubicBezTo>
                  <a:cubicBezTo>
                    <a:pt x="158" y="89"/>
                    <a:pt x="159" y="87"/>
                    <a:pt x="157" y="85"/>
                  </a:cubicBezTo>
                  <a:cubicBezTo>
                    <a:pt x="156" y="82"/>
                    <a:pt x="159" y="79"/>
                    <a:pt x="157" y="76"/>
                  </a:cubicBezTo>
                  <a:cubicBezTo>
                    <a:pt x="156" y="72"/>
                    <a:pt x="153" y="69"/>
                    <a:pt x="154" y="68"/>
                  </a:cubicBezTo>
                  <a:cubicBezTo>
                    <a:pt x="154" y="67"/>
                    <a:pt x="154" y="67"/>
                    <a:pt x="155" y="66"/>
                  </a:cubicBezTo>
                  <a:cubicBezTo>
                    <a:pt x="155" y="66"/>
                    <a:pt x="155" y="65"/>
                    <a:pt x="155" y="64"/>
                  </a:cubicBezTo>
                  <a:cubicBezTo>
                    <a:pt x="155" y="61"/>
                    <a:pt x="152" y="51"/>
                    <a:pt x="151" y="49"/>
                  </a:cubicBezTo>
                  <a:cubicBezTo>
                    <a:pt x="149" y="47"/>
                    <a:pt x="144" y="46"/>
                    <a:pt x="144" y="44"/>
                  </a:cubicBezTo>
                  <a:cubicBezTo>
                    <a:pt x="144" y="43"/>
                    <a:pt x="144" y="40"/>
                    <a:pt x="141" y="39"/>
                  </a:cubicBezTo>
                  <a:cubicBezTo>
                    <a:pt x="137" y="37"/>
                    <a:pt x="135" y="30"/>
                    <a:pt x="137" y="30"/>
                  </a:cubicBezTo>
                  <a:cubicBezTo>
                    <a:pt x="139" y="30"/>
                    <a:pt x="141" y="25"/>
                    <a:pt x="143" y="24"/>
                  </a:cubicBezTo>
                  <a:cubicBezTo>
                    <a:pt x="145" y="23"/>
                    <a:pt x="147" y="18"/>
                    <a:pt x="145" y="15"/>
                  </a:cubicBezTo>
                  <a:cubicBezTo>
                    <a:pt x="144" y="13"/>
                    <a:pt x="145" y="7"/>
                    <a:pt x="145" y="2"/>
                  </a:cubicBezTo>
                  <a:cubicBezTo>
                    <a:pt x="142" y="2"/>
                    <a:pt x="138" y="1"/>
                    <a:pt x="137" y="1"/>
                  </a:cubicBezTo>
                  <a:cubicBezTo>
                    <a:pt x="136" y="0"/>
                    <a:pt x="132" y="1"/>
                    <a:pt x="129" y="1"/>
                  </a:cubicBezTo>
                  <a:cubicBezTo>
                    <a:pt x="126" y="2"/>
                    <a:pt x="119" y="6"/>
                    <a:pt x="117" y="4"/>
                  </a:cubicBezTo>
                  <a:cubicBezTo>
                    <a:pt x="115" y="2"/>
                    <a:pt x="92" y="5"/>
                    <a:pt x="85" y="6"/>
                  </a:cubicBezTo>
                  <a:cubicBezTo>
                    <a:pt x="79" y="6"/>
                    <a:pt x="76" y="13"/>
                    <a:pt x="72" y="13"/>
                  </a:cubicBezTo>
                  <a:cubicBezTo>
                    <a:pt x="69" y="13"/>
                    <a:pt x="62" y="16"/>
                    <a:pt x="59" y="19"/>
                  </a:cubicBezTo>
                  <a:cubicBezTo>
                    <a:pt x="58" y="20"/>
                    <a:pt x="57" y="21"/>
                    <a:pt x="56" y="21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9" y="26"/>
                    <a:pt x="60" y="29"/>
                    <a:pt x="60" y="3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8" name="Freeform 18">
              <a:extLst>
                <a:ext uri="{FF2B5EF4-FFF2-40B4-BE49-F238E27FC236}">
                  <a16:creationId xmlns:a16="http://schemas.microsoft.com/office/drawing/2014/main" id="{D51D3A84-379E-2985-F346-A57A7D515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6707" y="3804878"/>
              <a:ext cx="398193" cy="380286"/>
            </a:xfrm>
            <a:custGeom>
              <a:avLst/>
              <a:gdLst>
                <a:gd name="T0" fmla="*/ 15 w 129"/>
                <a:gd name="T1" fmla="*/ 7 h 122"/>
                <a:gd name="T2" fmla="*/ 8 w 129"/>
                <a:gd name="T3" fmla="*/ 13 h 122"/>
                <a:gd name="T4" fmla="*/ 7 w 129"/>
                <a:gd name="T5" fmla="*/ 16 h 122"/>
                <a:gd name="T6" fmla="*/ 6 w 129"/>
                <a:gd name="T7" fmla="*/ 23 h 122"/>
                <a:gd name="T8" fmla="*/ 1 w 129"/>
                <a:gd name="T9" fmla="*/ 28 h 122"/>
                <a:gd name="T10" fmla="*/ 4 w 129"/>
                <a:gd name="T11" fmla="*/ 36 h 122"/>
                <a:gd name="T12" fmla="*/ 4 w 129"/>
                <a:gd name="T13" fmla="*/ 45 h 122"/>
                <a:gd name="T14" fmla="*/ 4 w 129"/>
                <a:gd name="T15" fmla="*/ 50 h 122"/>
                <a:gd name="T16" fmla="*/ 4 w 129"/>
                <a:gd name="T17" fmla="*/ 56 h 122"/>
                <a:gd name="T18" fmla="*/ 5 w 129"/>
                <a:gd name="T19" fmla="*/ 59 h 122"/>
                <a:gd name="T20" fmla="*/ 1 w 129"/>
                <a:gd name="T21" fmla="*/ 64 h 122"/>
                <a:gd name="T22" fmla="*/ 5 w 129"/>
                <a:gd name="T23" fmla="*/ 69 h 122"/>
                <a:gd name="T24" fmla="*/ 6 w 129"/>
                <a:gd name="T25" fmla="*/ 75 h 122"/>
                <a:gd name="T26" fmla="*/ 12 w 129"/>
                <a:gd name="T27" fmla="*/ 79 h 122"/>
                <a:gd name="T28" fmla="*/ 18 w 129"/>
                <a:gd name="T29" fmla="*/ 81 h 122"/>
                <a:gd name="T30" fmla="*/ 22 w 129"/>
                <a:gd name="T31" fmla="*/ 88 h 122"/>
                <a:gd name="T32" fmla="*/ 34 w 129"/>
                <a:gd name="T33" fmla="*/ 90 h 122"/>
                <a:gd name="T34" fmla="*/ 40 w 129"/>
                <a:gd name="T35" fmla="*/ 95 h 122"/>
                <a:gd name="T36" fmla="*/ 54 w 129"/>
                <a:gd name="T37" fmla="*/ 88 h 122"/>
                <a:gd name="T38" fmla="*/ 118 w 129"/>
                <a:gd name="T39" fmla="*/ 122 h 122"/>
                <a:gd name="T40" fmla="*/ 118 w 129"/>
                <a:gd name="T41" fmla="*/ 118 h 122"/>
                <a:gd name="T42" fmla="*/ 126 w 129"/>
                <a:gd name="T43" fmla="*/ 118 h 122"/>
                <a:gd name="T44" fmla="*/ 126 w 129"/>
                <a:gd name="T45" fmla="*/ 35 h 122"/>
                <a:gd name="T46" fmla="*/ 126 w 129"/>
                <a:gd name="T47" fmla="*/ 23 h 122"/>
                <a:gd name="T48" fmla="*/ 127 w 129"/>
                <a:gd name="T49" fmla="*/ 12 h 122"/>
                <a:gd name="T50" fmla="*/ 128 w 129"/>
                <a:gd name="T51" fmla="*/ 10 h 122"/>
                <a:gd name="T52" fmla="*/ 128 w 129"/>
                <a:gd name="T53" fmla="*/ 10 h 122"/>
                <a:gd name="T54" fmla="*/ 116 w 129"/>
                <a:gd name="T55" fmla="*/ 7 h 122"/>
                <a:gd name="T56" fmla="*/ 103 w 129"/>
                <a:gd name="T57" fmla="*/ 0 h 122"/>
                <a:gd name="T58" fmla="*/ 85 w 129"/>
                <a:gd name="T59" fmla="*/ 10 h 122"/>
                <a:gd name="T60" fmla="*/ 86 w 129"/>
                <a:gd name="T61" fmla="*/ 21 h 122"/>
                <a:gd name="T62" fmla="*/ 73 w 129"/>
                <a:gd name="T63" fmla="*/ 21 h 122"/>
                <a:gd name="T64" fmla="*/ 57 w 129"/>
                <a:gd name="T65" fmla="*/ 16 h 122"/>
                <a:gd name="T66" fmla="*/ 49 w 129"/>
                <a:gd name="T67" fmla="*/ 10 h 122"/>
                <a:gd name="T68" fmla="*/ 43 w 129"/>
                <a:gd name="T69" fmla="*/ 5 h 122"/>
                <a:gd name="T70" fmla="*/ 28 w 129"/>
                <a:gd name="T71" fmla="*/ 2 h 122"/>
                <a:gd name="T72" fmla="*/ 18 w 129"/>
                <a:gd name="T73" fmla="*/ 0 h 122"/>
                <a:gd name="T74" fmla="*/ 18 w 129"/>
                <a:gd name="T75" fmla="*/ 4 h 122"/>
                <a:gd name="T76" fmla="*/ 15 w 129"/>
                <a:gd name="T77" fmla="*/ 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22">
                  <a:moveTo>
                    <a:pt x="15" y="7"/>
                  </a:moveTo>
                  <a:cubicBezTo>
                    <a:pt x="14" y="7"/>
                    <a:pt x="9" y="12"/>
                    <a:pt x="8" y="13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21"/>
                    <a:pt x="6" y="23"/>
                  </a:cubicBezTo>
                  <a:cubicBezTo>
                    <a:pt x="5" y="25"/>
                    <a:pt x="1" y="27"/>
                    <a:pt x="1" y="28"/>
                  </a:cubicBezTo>
                  <a:cubicBezTo>
                    <a:pt x="0" y="29"/>
                    <a:pt x="3" y="32"/>
                    <a:pt x="4" y="36"/>
                  </a:cubicBezTo>
                  <a:cubicBezTo>
                    <a:pt x="6" y="39"/>
                    <a:pt x="3" y="42"/>
                    <a:pt x="4" y="45"/>
                  </a:cubicBezTo>
                  <a:cubicBezTo>
                    <a:pt x="6" y="47"/>
                    <a:pt x="5" y="49"/>
                    <a:pt x="4" y="50"/>
                  </a:cubicBezTo>
                  <a:cubicBezTo>
                    <a:pt x="2" y="52"/>
                    <a:pt x="4" y="54"/>
                    <a:pt x="4" y="56"/>
                  </a:cubicBezTo>
                  <a:cubicBezTo>
                    <a:pt x="4" y="57"/>
                    <a:pt x="5" y="59"/>
                    <a:pt x="5" y="59"/>
                  </a:cubicBezTo>
                  <a:cubicBezTo>
                    <a:pt x="4" y="60"/>
                    <a:pt x="1" y="62"/>
                    <a:pt x="1" y="64"/>
                  </a:cubicBezTo>
                  <a:cubicBezTo>
                    <a:pt x="1" y="65"/>
                    <a:pt x="3" y="66"/>
                    <a:pt x="5" y="69"/>
                  </a:cubicBezTo>
                  <a:cubicBezTo>
                    <a:pt x="7" y="72"/>
                    <a:pt x="5" y="73"/>
                    <a:pt x="6" y="75"/>
                  </a:cubicBezTo>
                  <a:cubicBezTo>
                    <a:pt x="6" y="78"/>
                    <a:pt x="9" y="79"/>
                    <a:pt x="12" y="79"/>
                  </a:cubicBezTo>
                  <a:cubicBezTo>
                    <a:pt x="14" y="79"/>
                    <a:pt x="16" y="81"/>
                    <a:pt x="18" y="81"/>
                  </a:cubicBezTo>
                  <a:cubicBezTo>
                    <a:pt x="20" y="81"/>
                    <a:pt x="21" y="84"/>
                    <a:pt x="22" y="88"/>
                  </a:cubicBezTo>
                  <a:cubicBezTo>
                    <a:pt x="23" y="88"/>
                    <a:pt x="31" y="88"/>
                    <a:pt x="34" y="90"/>
                  </a:cubicBezTo>
                  <a:cubicBezTo>
                    <a:pt x="38" y="93"/>
                    <a:pt x="40" y="95"/>
                    <a:pt x="40" y="95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41"/>
                    <a:pt x="126" y="35"/>
                  </a:cubicBezTo>
                  <a:cubicBezTo>
                    <a:pt x="126" y="30"/>
                    <a:pt x="123" y="26"/>
                    <a:pt x="126" y="23"/>
                  </a:cubicBezTo>
                  <a:cubicBezTo>
                    <a:pt x="129" y="20"/>
                    <a:pt x="125" y="18"/>
                    <a:pt x="127" y="12"/>
                  </a:cubicBezTo>
                  <a:cubicBezTo>
                    <a:pt x="127" y="12"/>
                    <a:pt x="128" y="11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7" y="8"/>
                    <a:pt x="124" y="8"/>
                    <a:pt x="116" y="7"/>
                  </a:cubicBezTo>
                  <a:cubicBezTo>
                    <a:pt x="109" y="6"/>
                    <a:pt x="112" y="1"/>
                    <a:pt x="103" y="0"/>
                  </a:cubicBezTo>
                  <a:cubicBezTo>
                    <a:pt x="95" y="0"/>
                    <a:pt x="85" y="7"/>
                    <a:pt x="85" y="10"/>
                  </a:cubicBezTo>
                  <a:cubicBezTo>
                    <a:pt x="85" y="14"/>
                    <a:pt x="89" y="17"/>
                    <a:pt x="86" y="21"/>
                  </a:cubicBezTo>
                  <a:cubicBezTo>
                    <a:pt x="83" y="25"/>
                    <a:pt x="77" y="25"/>
                    <a:pt x="73" y="21"/>
                  </a:cubicBezTo>
                  <a:cubicBezTo>
                    <a:pt x="69" y="17"/>
                    <a:pt x="62" y="16"/>
                    <a:pt x="57" y="16"/>
                  </a:cubicBezTo>
                  <a:cubicBezTo>
                    <a:pt x="52" y="16"/>
                    <a:pt x="49" y="12"/>
                    <a:pt x="49" y="10"/>
                  </a:cubicBezTo>
                  <a:cubicBezTo>
                    <a:pt x="49" y="7"/>
                    <a:pt x="48" y="6"/>
                    <a:pt x="43" y="5"/>
                  </a:cubicBezTo>
                  <a:cubicBezTo>
                    <a:pt x="39" y="4"/>
                    <a:pt x="36" y="0"/>
                    <a:pt x="28" y="2"/>
                  </a:cubicBezTo>
                  <a:cubicBezTo>
                    <a:pt x="24" y="2"/>
                    <a:pt x="21" y="1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8" y="7"/>
                    <a:pt x="15" y="6"/>
                    <a:pt x="15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9" name="Freeform 19">
              <a:extLst>
                <a:ext uri="{FF2B5EF4-FFF2-40B4-BE49-F238E27FC236}">
                  <a16:creationId xmlns:a16="http://schemas.microsoft.com/office/drawing/2014/main" id="{141E9CBC-2AE0-840E-8512-CAAF83CD2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210" y="4337805"/>
              <a:ext cx="77027" cy="27633"/>
            </a:xfrm>
            <a:custGeom>
              <a:avLst/>
              <a:gdLst>
                <a:gd name="T0" fmla="*/ 13 w 25"/>
                <a:gd name="T1" fmla="*/ 5 h 9"/>
                <a:gd name="T2" fmla="*/ 20 w 25"/>
                <a:gd name="T3" fmla="*/ 7 h 9"/>
                <a:gd name="T4" fmla="*/ 25 w 25"/>
                <a:gd name="T5" fmla="*/ 6 h 9"/>
                <a:gd name="T6" fmla="*/ 20 w 25"/>
                <a:gd name="T7" fmla="*/ 5 h 9"/>
                <a:gd name="T8" fmla="*/ 12 w 25"/>
                <a:gd name="T9" fmla="*/ 2 h 9"/>
                <a:gd name="T10" fmla="*/ 2 w 25"/>
                <a:gd name="T11" fmla="*/ 3 h 9"/>
                <a:gd name="T12" fmla="*/ 0 w 25"/>
                <a:gd name="T13" fmla="*/ 9 h 9"/>
                <a:gd name="T14" fmla="*/ 3 w 25"/>
                <a:gd name="T15" fmla="*/ 8 h 9"/>
                <a:gd name="T16" fmla="*/ 13 w 25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13" y="5"/>
                  </a:moveTo>
                  <a:cubicBezTo>
                    <a:pt x="14" y="4"/>
                    <a:pt x="17" y="7"/>
                    <a:pt x="20" y="7"/>
                  </a:cubicBezTo>
                  <a:cubicBezTo>
                    <a:pt x="22" y="8"/>
                    <a:pt x="25" y="6"/>
                    <a:pt x="25" y="6"/>
                  </a:cubicBezTo>
                  <a:cubicBezTo>
                    <a:pt x="25" y="6"/>
                    <a:pt x="24" y="6"/>
                    <a:pt x="20" y="5"/>
                  </a:cubicBezTo>
                  <a:cubicBezTo>
                    <a:pt x="16" y="5"/>
                    <a:pt x="16" y="0"/>
                    <a:pt x="12" y="2"/>
                  </a:cubicBezTo>
                  <a:cubicBezTo>
                    <a:pt x="9" y="3"/>
                    <a:pt x="6" y="4"/>
                    <a:pt x="2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5" y="8"/>
                    <a:pt x="11" y="7"/>
                    <a:pt x="13" y="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" name="Freeform 20">
              <a:extLst>
                <a:ext uri="{FF2B5EF4-FFF2-40B4-BE49-F238E27FC236}">
                  <a16:creationId xmlns:a16="http://schemas.microsoft.com/office/drawing/2014/main" id="{21B97D89-0E46-470E-4563-9B90CB101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544" y="4265432"/>
              <a:ext cx="154055" cy="122376"/>
            </a:xfrm>
            <a:custGeom>
              <a:avLst/>
              <a:gdLst>
                <a:gd name="T0" fmla="*/ 12 w 50"/>
                <a:gd name="T1" fmla="*/ 38 h 39"/>
                <a:gd name="T2" fmla="*/ 16 w 50"/>
                <a:gd name="T3" fmla="*/ 36 h 39"/>
                <a:gd name="T4" fmla="*/ 29 w 50"/>
                <a:gd name="T5" fmla="*/ 35 h 39"/>
                <a:gd name="T6" fmla="*/ 31 w 50"/>
                <a:gd name="T7" fmla="*/ 35 h 39"/>
                <a:gd name="T8" fmla="*/ 31 w 50"/>
                <a:gd name="T9" fmla="*/ 35 h 39"/>
                <a:gd name="T10" fmla="*/ 37 w 50"/>
                <a:gd name="T11" fmla="*/ 37 h 39"/>
                <a:gd name="T12" fmla="*/ 49 w 50"/>
                <a:gd name="T13" fmla="*/ 38 h 39"/>
                <a:gd name="T14" fmla="*/ 50 w 50"/>
                <a:gd name="T15" fmla="*/ 37 h 39"/>
                <a:gd name="T16" fmla="*/ 50 w 50"/>
                <a:gd name="T17" fmla="*/ 32 h 39"/>
                <a:gd name="T18" fmla="*/ 45 w 50"/>
                <a:gd name="T19" fmla="*/ 27 h 39"/>
                <a:gd name="T20" fmla="*/ 44 w 50"/>
                <a:gd name="T21" fmla="*/ 21 h 39"/>
                <a:gd name="T22" fmla="*/ 43 w 50"/>
                <a:gd name="T23" fmla="*/ 19 h 39"/>
                <a:gd name="T24" fmla="*/ 38 w 50"/>
                <a:gd name="T25" fmla="*/ 13 h 39"/>
                <a:gd name="T26" fmla="*/ 32 w 50"/>
                <a:gd name="T27" fmla="*/ 5 h 39"/>
                <a:gd name="T28" fmla="*/ 29 w 50"/>
                <a:gd name="T29" fmla="*/ 5 h 39"/>
                <a:gd name="T30" fmla="*/ 24 w 50"/>
                <a:gd name="T31" fmla="*/ 1 h 39"/>
                <a:gd name="T32" fmla="*/ 18 w 50"/>
                <a:gd name="T33" fmla="*/ 2 h 39"/>
                <a:gd name="T34" fmla="*/ 10 w 50"/>
                <a:gd name="T35" fmla="*/ 2 h 39"/>
                <a:gd name="T36" fmla="*/ 5 w 50"/>
                <a:gd name="T37" fmla="*/ 6 h 39"/>
                <a:gd name="T38" fmla="*/ 5 w 50"/>
                <a:gd name="T39" fmla="*/ 6 h 39"/>
                <a:gd name="T40" fmla="*/ 3 w 50"/>
                <a:gd name="T41" fmla="*/ 13 h 39"/>
                <a:gd name="T42" fmla="*/ 6 w 50"/>
                <a:gd name="T43" fmla="*/ 25 h 39"/>
                <a:gd name="T44" fmla="*/ 7 w 50"/>
                <a:gd name="T45" fmla="*/ 26 h 39"/>
                <a:gd name="T46" fmla="*/ 17 w 50"/>
                <a:gd name="T47" fmla="*/ 25 h 39"/>
                <a:gd name="T48" fmla="*/ 25 w 50"/>
                <a:gd name="T49" fmla="*/ 28 h 39"/>
                <a:gd name="T50" fmla="*/ 30 w 50"/>
                <a:gd name="T51" fmla="*/ 29 h 39"/>
                <a:gd name="T52" fmla="*/ 25 w 50"/>
                <a:gd name="T53" fmla="*/ 30 h 39"/>
                <a:gd name="T54" fmla="*/ 18 w 50"/>
                <a:gd name="T55" fmla="*/ 28 h 39"/>
                <a:gd name="T56" fmla="*/ 8 w 50"/>
                <a:gd name="T57" fmla="*/ 31 h 39"/>
                <a:gd name="T58" fmla="*/ 5 w 50"/>
                <a:gd name="T59" fmla="*/ 32 h 39"/>
                <a:gd name="T60" fmla="*/ 6 w 50"/>
                <a:gd name="T61" fmla="*/ 35 h 39"/>
                <a:gd name="T62" fmla="*/ 7 w 50"/>
                <a:gd name="T63" fmla="*/ 36 h 39"/>
                <a:gd name="T64" fmla="*/ 12 w 50"/>
                <a:gd name="T6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39">
                  <a:moveTo>
                    <a:pt x="12" y="38"/>
                  </a:moveTo>
                  <a:cubicBezTo>
                    <a:pt x="13" y="38"/>
                    <a:pt x="16" y="36"/>
                    <a:pt x="16" y="36"/>
                  </a:cubicBezTo>
                  <a:cubicBezTo>
                    <a:pt x="16" y="36"/>
                    <a:pt x="27" y="35"/>
                    <a:pt x="29" y="35"/>
                  </a:cubicBezTo>
                  <a:cubicBezTo>
                    <a:pt x="29" y="35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6" y="36"/>
                    <a:pt x="37" y="37"/>
                  </a:cubicBezTo>
                  <a:cubicBezTo>
                    <a:pt x="37" y="38"/>
                    <a:pt x="45" y="39"/>
                    <a:pt x="49" y="38"/>
                  </a:cubicBezTo>
                  <a:cubicBezTo>
                    <a:pt x="49" y="38"/>
                    <a:pt x="50" y="38"/>
                    <a:pt x="50" y="37"/>
                  </a:cubicBezTo>
                  <a:cubicBezTo>
                    <a:pt x="50" y="36"/>
                    <a:pt x="50" y="33"/>
                    <a:pt x="50" y="32"/>
                  </a:cubicBezTo>
                  <a:cubicBezTo>
                    <a:pt x="50" y="31"/>
                    <a:pt x="47" y="28"/>
                    <a:pt x="45" y="27"/>
                  </a:cubicBezTo>
                  <a:cubicBezTo>
                    <a:pt x="44" y="25"/>
                    <a:pt x="44" y="21"/>
                    <a:pt x="44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1" y="14"/>
                    <a:pt x="38" y="13"/>
                  </a:cubicBezTo>
                  <a:cubicBezTo>
                    <a:pt x="34" y="12"/>
                    <a:pt x="32" y="5"/>
                    <a:pt x="32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7" y="3"/>
                    <a:pt x="24" y="1"/>
                  </a:cubicBezTo>
                  <a:cubicBezTo>
                    <a:pt x="22" y="0"/>
                    <a:pt x="18" y="2"/>
                    <a:pt x="18" y="2"/>
                  </a:cubicBezTo>
                  <a:cubicBezTo>
                    <a:pt x="18" y="2"/>
                    <a:pt x="13" y="3"/>
                    <a:pt x="10" y="2"/>
                  </a:cubicBezTo>
                  <a:cubicBezTo>
                    <a:pt x="7" y="1"/>
                    <a:pt x="8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9"/>
                    <a:pt x="4" y="11"/>
                    <a:pt x="3" y="13"/>
                  </a:cubicBezTo>
                  <a:cubicBezTo>
                    <a:pt x="0" y="17"/>
                    <a:pt x="4" y="23"/>
                    <a:pt x="6" y="25"/>
                  </a:cubicBezTo>
                  <a:cubicBezTo>
                    <a:pt x="6" y="25"/>
                    <a:pt x="7" y="26"/>
                    <a:pt x="7" y="26"/>
                  </a:cubicBezTo>
                  <a:cubicBezTo>
                    <a:pt x="11" y="27"/>
                    <a:pt x="14" y="26"/>
                    <a:pt x="17" y="25"/>
                  </a:cubicBezTo>
                  <a:cubicBezTo>
                    <a:pt x="21" y="23"/>
                    <a:pt x="21" y="28"/>
                    <a:pt x="25" y="28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27" y="31"/>
                    <a:pt x="25" y="30"/>
                  </a:cubicBezTo>
                  <a:cubicBezTo>
                    <a:pt x="22" y="30"/>
                    <a:pt x="19" y="27"/>
                    <a:pt x="18" y="28"/>
                  </a:cubicBezTo>
                  <a:cubicBezTo>
                    <a:pt x="16" y="30"/>
                    <a:pt x="10" y="31"/>
                    <a:pt x="8" y="31"/>
                  </a:cubicBezTo>
                  <a:cubicBezTo>
                    <a:pt x="8" y="31"/>
                    <a:pt x="7" y="31"/>
                    <a:pt x="5" y="32"/>
                  </a:cubicBezTo>
                  <a:cubicBezTo>
                    <a:pt x="5" y="33"/>
                    <a:pt x="5" y="34"/>
                    <a:pt x="6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2" y="35"/>
                    <a:pt x="10" y="38"/>
                    <a:pt x="12" y="3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" name="Freeform 21">
              <a:extLst>
                <a:ext uri="{FF2B5EF4-FFF2-40B4-BE49-F238E27FC236}">
                  <a16:creationId xmlns:a16="http://schemas.microsoft.com/office/drawing/2014/main" id="{29CC3B0F-9879-3242-A472-C36D3E09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433" y="4374650"/>
              <a:ext cx="74416" cy="43424"/>
            </a:xfrm>
            <a:custGeom>
              <a:avLst/>
              <a:gdLst>
                <a:gd name="T0" fmla="*/ 13 w 24"/>
                <a:gd name="T1" fmla="*/ 13 h 14"/>
                <a:gd name="T2" fmla="*/ 19 w 24"/>
                <a:gd name="T3" fmla="*/ 9 h 14"/>
                <a:gd name="T4" fmla="*/ 22 w 24"/>
                <a:gd name="T5" fmla="*/ 7 h 14"/>
                <a:gd name="T6" fmla="*/ 22 w 24"/>
                <a:gd name="T7" fmla="*/ 4 h 14"/>
                <a:gd name="T8" fmla="*/ 24 w 24"/>
                <a:gd name="T9" fmla="*/ 0 h 14"/>
                <a:gd name="T10" fmla="*/ 22 w 24"/>
                <a:gd name="T11" fmla="*/ 0 h 14"/>
                <a:gd name="T12" fmla="*/ 9 w 24"/>
                <a:gd name="T13" fmla="*/ 1 h 14"/>
                <a:gd name="T14" fmla="*/ 5 w 24"/>
                <a:gd name="T15" fmla="*/ 3 h 14"/>
                <a:gd name="T16" fmla="*/ 0 w 24"/>
                <a:gd name="T17" fmla="*/ 1 h 14"/>
                <a:gd name="T18" fmla="*/ 7 w 24"/>
                <a:gd name="T19" fmla="*/ 7 h 14"/>
                <a:gd name="T20" fmla="*/ 11 w 24"/>
                <a:gd name="T21" fmla="*/ 13 h 14"/>
                <a:gd name="T22" fmla="*/ 12 w 24"/>
                <a:gd name="T23" fmla="*/ 14 h 14"/>
                <a:gd name="T24" fmla="*/ 13 w 24"/>
                <a:gd name="T2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4">
                  <a:moveTo>
                    <a:pt x="13" y="13"/>
                  </a:moveTo>
                  <a:cubicBezTo>
                    <a:pt x="14" y="12"/>
                    <a:pt x="18" y="8"/>
                    <a:pt x="19" y="9"/>
                  </a:cubicBezTo>
                  <a:cubicBezTo>
                    <a:pt x="21" y="9"/>
                    <a:pt x="22" y="8"/>
                    <a:pt x="22" y="7"/>
                  </a:cubicBezTo>
                  <a:cubicBezTo>
                    <a:pt x="22" y="7"/>
                    <a:pt x="20" y="4"/>
                    <a:pt x="22" y="4"/>
                  </a:cubicBezTo>
                  <a:cubicBezTo>
                    <a:pt x="23" y="3"/>
                    <a:pt x="24" y="1"/>
                    <a:pt x="24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0" y="0"/>
                    <a:pt x="9" y="1"/>
                    <a:pt x="9" y="1"/>
                  </a:cubicBezTo>
                  <a:cubicBezTo>
                    <a:pt x="9" y="1"/>
                    <a:pt x="6" y="3"/>
                    <a:pt x="5" y="3"/>
                  </a:cubicBezTo>
                  <a:cubicBezTo>
                    <a:pt x="3" y="3"/>
                    <a:pt x="5" y="0"/>
                    <a:pt x="0" y="1"/>
                  </a:cubicBezTo>
                  <a:cubicBezTo>
                    <a:pt x="2" y="4"/>
                    <a:pt x="3" y="5"/>
                    <a:pt x="7" y="7"/>
                  </a:cubicBezTo>
                  <a:cubicBezTo>
                    <a:pt x="12" y="8"/>
                    <a:pt x="7" y="11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2" y="13"/>
                    <a:pt x="12" y="13"/>
                    <a:pt x="13" y="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Freeform 22">
              <a:extLst>
                <a:ext uri="{FF2B5EF4-FFF2-40B4-BE49-F238E27FC236}">
                  <a16:creationId xmlns:a16="http://schemas.microsoft.com/office/drawing/2014/main" id="{D9BD60C9-E219-FA07-E800-3138C8E58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5956" y="4411493"/>
              <a:ext cx="318554" cy="227646"/>
            </a:xfrm>
            <a:custGeom>
              <a:avLst/>
              <a:gdLst>
                <a:gd name="T0" fmla="*/ 95 w 103"/>
                <a:gd name="T1" fmla="*/ 42 h 73"/>
                <a:gd name="T2" fmla="*/ 92 w 103"/>
                <a:gd name="T3" fmla="*/ 36 h 73"/>
                <a:gd name="T4" fmla="*/ 87 w 103"/>
                <a:gd name="T5" fmla="*/ 31 h 73"/>
                <a:gd name="T6" fmla="*/ 84 w 103"/>
                <a:gd name="T7" fmla="*/ 26 h 73"/>
                <a:gd name="T8" fmla="*/ 77 w 103"/>
                <a:gd name="T9" fmla="*/ 23 h 73"/>
                <a:gd name="T10" fmla="*/ 76 w 103"/>
                <a:gd name="T11" fmla="*/ 21 h 73"/>
                <a:gd name="T12" fmla="*/ 72 w 103"/>
                <a:gd name="T13" fmla="*/ 20 h 73"/>
                <a:gd name="T14" fmla="*/ 73 w 103"/>
                <a:gd name="T15" fmla="*/ 17 h 73"/>
                <a:gd name="T16" fmla="*/ 73 w 103"/>
                <a:gd name="T17" fmla="*/ 10 h 73"/>
                <a:gd name="T18" fmla="*/ 67 w 103"/>
                <a:gd name="T19" fmla="*/ 2 h 73"/>
                <a:gd name="T20" fmla="*/ 65 w 103"/>
                <a:gd name="T21" fmla="*/ 1 h 73"/>
                <a:gd name="T22" fmla="*/ 58 w 103"/>
                <a:gd name="T23" fmla="*/ 4 h 73"/>
                <a:gd name="T24" fmla="*/ 57 w 103"/>
                <a:gd name="T25" fmla="*/ 8 h 73"/>
                <a:gd name="T26" fmla="*/ 48 w 103"/>
                <a:gd name="T27" fmla="*/ 16 h 73"/>
                <a:gd name="T28" fmla="*/ 36 w 103"/>
                <a:gd name="T29" fmla="*/ 19 h 73"/>
                <a:gd name="T30" fmla="*/ 36 w 103"/>
                <a:gd name="T31" fmla="*/ 23 h 73"/>
                <a:gd name="T32" fmla="*/ 28 w 103"/>
                <a:gd name="T33" fmla="*/ 27 h 73"/>
                <a:gd name="T34" fmla="*/ 19 w 103"/>
                <a:gd name="T35" fmla="*/ 30 h 73"/>
                <a:gd name="T36" fmla="*/ 14 w 103"/>
                <a:gd name="T37" fmla="*/ 30 h 73"/>
                <a:gd name="T38" fmla="*/ 9 w 103"/>
                <a:gd name="T39" fmla="*/ 32 h 73"/>
                <a:gd name="T40" fmla="*/ 8 w 103"/>
                <a:gd name="T41" fmla="*/ 31 h 73"/>
                <a:gd name="T42" fmla="*/ 4 w 103"/>
                <a:gd name="T43" fmla="*/ 37 h 73"/>
                <a:gd name="T44" fmla="*/ 0 w 103"/>
                <a:gd name="T45" fmla="*/ 45 h 73"/>
                <a:gd name="T46" fmla="*/ 1 w 103"/>
                <a:gd name="T47" fmla="*/ 52 h 73"/>
                <a:gd name="T48" fmla="*/ 3 w 103"/>
                <a:gd name="T49" fmla="*/ 59 h 73"/>
                <a:gd name="T50" fmla="*/ 5 w 103"/>
                <a:gd name="T51" fmla="*/ 64 h 73"/>
                <a:gd name="T52" fmla="*/ 7 w 103"/>
                <a:gd name="T53" fmla="*/ 66 h 73"/>
                <a:gd name="T54" fmla="*/ 12 w 103"/>
                <a:gd name="T55" fmla="*/ 72 h 73"/>
                <a:gd name="T56" fmla="*/ 13 w 103"/>
                <a:gd name="T57" fmla="*/ 73 h 73"/>
                <a:gd name="T58" fmla="*/ 14 w 103"/>
                <a:gd name="T59" fmla="*/ 72 h 73"/>
                <a:gd name="T60" fmla="*/ 16 w 103"/>
                <a:gd name="T61" fmla="*/ 66 h 73"/>
                <a:gd name="T62" fmla="*/ 20 w 103"/>
                <a:gd name="T63" fmla="*/ 65 h 73"/>
                <a:gd name="T64" fmla="*/ 24 w 103"/>
                <a:gd name="T65" fmla="*/ 64 h 73"/>
                <a:gd name="T66" fmla="*/ 31 w 103"/>
                <a:gd name="T67" fmla="*/ 65 h 73"/>
                <a:gd name="T68" fmla="*/ 31 w 103"/>
                <a:gd name="T69" fmla="*/ 59 h 73"/>
                <a:gd name="T70" fmla="*/ 40 w 103"/>
                <a:gd name="T71" fmla="*/ 53 h 73"/>
                <a:gd name="T72" fmla="*/ 47 w 103"/>
                <a:gd name="T73" fmla="*/ 57 h 73"/>
                <a:gd name="T74" fmla="*/ 63 w 103"/>
                <a:gd name="T75" fmla="*/ 60 h 73"/>
                <a:gd name="T76" fmla="*/ 65 w 103"/>
                <a:gd name="T77" fmla="*/ 55 h 73"/>
                <a:gd name="T78" fmla="*/ 72 w 103"/>
                <a:gd name="T79" fmla="*/ 55 h 73"/>
                <a:gd name="T80" fmla="*/ 81 w 103"/>
                <a:gd name="T81" fmla="*/ 52 h 73"/>
                <a:gd name="T82" fmla="*/ 88 w 103"/>
                <a:gd name="T83" fmla="*/ 51 h 73"/>
                <a:gd name="T84" fmla="*/ 97 w 103"/>
                <a:gd name="T85" fmla="*/ 52 h 73"/>
                <a:gd name="T86" fmla="*/ 103 w 103"/>
                <a:gd name="T87" fmla="*/ 51 h 73"/>
                <a:gd name="T88" fmla="*/ 101 w 103"/>
                <a:gd name="T89" fmla="*/ 46 h 73"/>
                <a:gd name="T90" fmla="*/ 95 w 103"/>
                <a:gd name="T91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73">
                  <a:moveTo>
                    <a:pt x="95" y="42"/>
                  </a:moveTo>
                  <a:cubicBezTo>
                    <a:pt x="95" y="40"/>
                    <a:pt x="95" y="39"/>
                    <a:pt x="92" y="36"/>
                  </a:cubicBezTo>
                  <a:cubicBezTo>
                    <a:pt x="89" y="33"/>
                    <a:pt x="87" y="33"/>
                    <a:pt x="87" y="31"/>
                  </a:cubicBezTo>
                  <a:cubicBezTo>
                    <a:pt x="87" y="30"/>
                    <a:pt x="86" y="29"/>
                    <a:pt x="84" y="26"/>
                  </a:cubicBezTo>
                  <a:cubicBezTo>
                    <a:pt x="81" y="23"/>
                    <a:pt x="77" y="23"/>
                    <a:pt x="77" y="2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0" y="18"/>
                    <a:pt x="73" y="17"/>
                  </a:cubicBezTo>
                  <a:cubicBezTo>
                    <a:pt x="76" y="15"/>
                    <a:pt x="73" y="11"/>
                    <a:pt x="73" y="10"/>
                  </a:cubicBezTo>
                  <a:cubicBezTo>
                    <a:pt x="72" y="8"/>
                    <a:pt x="68" y="3"/>
                    <a:pt x="67" y="2"/>
                  </a:cubicBezTo>
                  <a:cubicBezTo>
                    <a:pt x="66" y="2"/>
                    <a:pt x="66" y="2"/>
                    <a:pt x="65" y="1"/>
                  </a:cubicBezTo>
                  <a:cubicBezTo>
                    <a:pt x="63" y="0"/>
                    <a:pt x="60" y="2"/>
                    <a:pt x="58" y="4"/>
                  </a:cubicBezTo>
                  <a:cubicBezTo>
                    <a:pt x="57" y="6"/>
                    <a:pt x="58" y="7"/>
                    <a:pt x="57" y="8"/>
                  </a:cubicBezTo>
                  <a:cubicBezTo>
                    <a:pt x="55" y="9"/>
                    <a:pt x="51" y="13"/>
                    <a:pt x="48" y="16"/>
                  </a:cubicBezTo>
                  <a:cubicBezTo>
                    <a:pt x="46" y="20"/>
                    <a:pt x="39" y="18"/>
                    <a:pt x="36" y="19"/>
                  </a:cubicBezTo>
                  <a:cubicBezTo>
                    <a:pt x="34" y="20"/>
                    <a:pt x="37" y="22"/>
                    <a:pt x="36" y="23"/>
                  </a:cubicBezTo>
                  <a:cubicBezTo>
                    <a:pt x="34" y="25"/>
                    <a:pt x="30" y="27"/>
                    <a:pt x="28" y="27"/>
                  </a:cubicBezTo>
                  <a:cubicBezTo>
                    <a:pt x="27" y="28"/>
                    <a:pt x="21" y="28"/>
                    <a:pt x="19" y="30"/>
                  </a:cubicBezTo>
                  <a:cubicBezTo>
                    <a:pt x="17" y="32"/>
                    <a:pt x="15" y="28"/>
                    <a:pt x="14" y="30"/>
                  </a:cubicBezTo>
                  <a:cubicBezTo>
                    <a:pt x="12" y="33"/>
                    <a:pt x="10" y="33"/>
                    <a:pt x="9" y="32"/>
                  </a:cubicBezTo>
                  <a:cubicBezTo>
                    <a:pt x="9" y="32"/>
                    <a:pt x="8" y="32"/>
                    <a:pt x="8" y="31"/>
                  </a:cubicBezTo>
                  <a:cubicBezTo>
                    <a:pt x="7" y="33"/>
                    <a:pt x="5" y="34"/>
                    <a:pt x="4" y="37"/>
                  </a:cubicBezTo>
                  <a:cubicBezTo>
                    <a:pt x="3" y="40"/>
                    <a:pt x="0" y="43"/>
                    <a:pt x="0" y="45"/>
                  </a:cubicBezTo>
                  <a:cubicBezTo>
                    <a:pt x="0" y="47"/>
                    <a:pt x="1" y="49"/>
                    <a:pt x="1" y="52"/>
                  </a:cubicBezTo>
                  <a:cubicBezTo>
                    <a:pt x="1" y="55"/>
                    <a:pt x="2" y="56"/>
                    <a:pt x="3" y="59"/>
                  </a:cubicBezTo>
                  <a:cubicBezTo>
                    <a:pt x="5" y="61"/>
                    <a:pt x="5" y="64"/>
                    <a:pt x="5" y="64"/>
                  </a:cubicBezTo>
                  <a:cubicBezTo>
                    <a:pt x="5" y="64"/>
                    <a:pt x="5" y="65"/>
                    <a:pt x="7" y="66"/>
                  </a:cubicBezTo>
                  <a:cubicBezTo>
                    <a:pt x="8" y="68"/>
                    <a:pt x="12" y="70"/>
                    <a:pt x="12" y="72"/>
                  </a:cubicBezTo>
                  <a:cubicBezTo>
                    <a:pt x="12" y="72"/>
                    <a:pt x="13" y="73"/>
                    <a:pt x="13" y="73"/>
                  </a:cubicBezTo>
                  <a:cubicBezTo>
                    <a:pt x="14" y="73"/>
                    <a:pt x="14" y="73"/>
                    <a:pt x="14" y="72"/>
                  </a:cubicBezTo>
                  <a:cubicBezTo>
                    <a:pt x="16" y="70"/>
                    <a:pt x="16" y="66"/>
                    <a:pt x="16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6" y="53"/>
                    <a:pt x="40" y="53"/>
                  </a:cubicBezTo>
                  <a:cubicBezTo>
                    <a:pt x="44" y="53"/>
                    <a:pt x="47" y="57"/>
                    <a:pt x="47" y="57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4" y="56"/>
                    <a:pt x="65" y="55"/>
                  </a:cubicBezTo>
                  <a:cubicBezTo>
                    <a:pt x="67" y="54"/>
                    <a:pt x="70" y="56"/>
                    <a:pt x="72" y="55"/>
                  </a:cubicBezTo>
                  <a:cubicBezTo>
                    <a:pt x="74" y="54"/>
                    <a:pt x="77" y="52"/>
                    <a:pt x="81" y="52"/>
                  </a:cubicBezTo>
                  <a:cubicBezTo>
                    <a:pt x="85" y="52"/>
                    <a:pt x="86" y="54"/>
                    <a:pt x="88" y="51"/>
                  </a:cubicBezTo>
                  <a:cubicBezTo>
                    <a:pt x="89" y="48"/>
                    <a:pt x="97" y="52"/>
                    <a:pt x="97" y="52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95" y="43"/>
                    <a:pt x="95" y="4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23">
              <a:extLst>
                <a:ext uri="{FF2B5EF4-FFF2-40B4-BE49-F238E27FC236}">
                  <a16:creationId xmlns:a16="http://schemas.microsoft.com/office/drawing/2014/main" id="{B5BD9211-527D-7E93-493B-59E2E1721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0458" y="4337805"/>
              <a:ext cx="312026" cy="260542"/>
            </a:xfrm>
            <a:custGeom>
              <a:avLst/>
              <a:gdLst>
                <a:gd name="T0" fmla="*/ 62 w 101"/>
                <a:gd name="T1" fmla="*/ 61 h 84"/>
                <a:gd name="T2" fmla="*/ 67 w 101"/>
                <a:gd name="T3" fmla="*/ 60 h 84"/>
                <a:gd name="T4" fmla="*/ 73 w 101"/>
                <a:gd name="T5" fmla="*/ 65 h 84"/>
                <a:gd name="T6" fmla="*/ 77 w 101"/>
                <a:gd name="T7" fmla="*/ 61 h 84"/>
                <a:gd name="T8" fmla="*/ 83 w 101"/>
                <a:gd name="T9" fmla="*/ 48 h 84"/>
                <a:gd name="T10" fmla="*/ 87 w 101"/>
                <a:gd name="T11" fmla="*/ 43 h 84"/>
                <a:gd name="T12" fmla="*/ 88 w 101"/>
                <a:gd name="T13" fmla="*/ 38 h 84"/>
                <a:gd name="T14" fmla="*/ 90 w 101"/>
                <a:gd name="T15" fmla="*/ 33 h 84"/>
                <a:gd name="T16" fmla="*/ 95 w 101"/>
                <a:gd name="T17" fmla="*/ 24 h 84"/>
                <a:gd name="T18" fmla="*/ 100 w 101"/>
                <a:gd name="T19" fmla="*/ 21 h 84"/>
                <a:gd name="T20" fmla="*/ 99 w 101"/>
                <a:gd name="T21" fmla="*/ 16 h 84"/>
                <a:gd name="T22" fmla="*/ 96 w 101"/>
                <a:gd name="T23" fmla="*/ 12 h 84"/>
                <a:gd name="T24" fmla="*/ 96 w 101"/>
                <a:gd name="T25" fmla="*/ 8 h 84"/>
                <a:gd name="T26" fmla="*/ 93 w 101"/>
                <a:gd name="T27" fmla="*/ 4 h 84"/>
                <a:gd name="T28" fmla="*/ 90 w 101"/>
                <a:gd name="T29" fmla="*/ 3 h 84"/>
                <a:gd name="T30" fmla="*/ 84 w 101"/>
                <a:gd name="T31" fmla="*/ 8 h 84"/>
                <a:gd name="T32" fmla="*/ 77 w 101"/>
                <a:gd name="T33" fmla="*/ 6 h 84"/>
                <a:gd name="T34" fmla="*/ 66 w 101"/>
                <a:gd name="T35" fmla="*/ 6 h 84"/>
                <a:gd name="T36" fmla="*/ 60 w 101"/>
                <a:gd name="T37" fmla="*/ 10 h 84"/>
                <a:gd name="T38" fmla="*/ 52 w 101"/>
                <a:gd name="T39" fmla="*/ 10 h 84"/>
                <a:gd name="T40" fmla="*/ 45 w 101"/>
                <a:gd name="T41" fmla="*/ 7 h 84"/>
                <a:gd name="T42" fmla="*/ 38 w 101"/>
                <a:gd name="T43" fmla="*/ 9 h 84"/>
                <a:gd name="T44" fmla="*/ 34 w 101"/>
                <a:gd name="T45" fmla="*/ 4 h 84"/>
                <a:gd name="T46" fmla="*/ 27 w 101"/>
                <a:gd name="T47" fmla="*/ 2 h 84"/>
                <a:gd name="T48" fmla="*/ 22 w 101"/>
                <a:gd name="T49" fmla="*/ 4 h 84"/>
                <a:gd name="T50" fmla="*/ 14 w 101"/>
                <a:gd name="T51" fmla="*/ 4 h 84"/>
                <a:gd name="T52" fmla="*/ 12 w 101"/>
                <a:gd name="T53" fmla="*/ 11 h 84"/>
                <a:gd name="T54" fmla="*/ 9 w 101"/>
                <a:gd name="T55" fmla="*/ 17 h 84"/>
                <a:gd name="T56" fmla="*/ 8 w 101"/>
                <a:gd name="T57" fmla="*/ 18 h 84"/>
                <a:gd name="T58" fmla="*/ 9 w 101"/>
                <a:gd name="T59" fmla="*/ 24 h 84"/>
                <a:gd name="T60" fmla="*/ 8 w 101"/>
                <a:gd name="T61" fmla="*/ 36 h 84"/>
                <a:gd name="T62" fmla="*/ 5 w 101"/>
                <a:gd name="T63" fmla="*/ 41 h 84"/>
                <a:gd name="T64" fmla="*/ 1 w 101"/>
                <a:gd name="T65" fmla="*/ 47 h 84"/>
                <a:gd name="T66" fmla="*/ 1 w 101"/>
                <a:gd name="T67" fmla="*/ 57 h 84"/>
                <a:gd name="T68" fmla="*/ 4 w 101"/>
                <a:gd name="T69" fmla="*/ 63 h 84"/>
                <a:gd name="T70" fmla="*/ 4 w 101"/>
                <a:gd name="T71" fmla="*/ 64 h 84"/>
                <a:gd name="T72" fmla="*/ 16 w 101"/>
                <a:gd name="T73" fmla="*/ 67 h 84"/>
                <a:gd name="T74" fmla="*/ 24 w 101"/>
                <a:gd name="T75" fmla="*/ 75 h 84"/>
                <a:gd name="T76" fmla="*/ 29 w 101"/>
                <a:gd name="T77" fmla="*/ 83 h 84"/>
                <a:gd name="T78" fmla="*/ 37 w 101"/>
                <a:gd name="T79" fmla="*/ 81 h 84"/>
                <a:gd name="T80" fmla="*/ 49 w 101"/>
                <a:gd name="T81" fmla="*/ 79 h 84"/>
                <a:gd name="T82" fmla="*/ 50 w 101"/>
                <a:gd name="T83" fmla="*/ 79 h 84"/>
                <a:gd name="T84" fmla="*/ 52 w 101"/>
                <a:gd name="T85" fmla="*/ 70 h 84"/>
                <a:gd name="T86" fmla="*/ 62 w 101"/>
                <a:gd name="T87" fmla="*/ 6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" h="84">
                  <a:moveTo>
                    <a:pt x="62" y="61"/>
                  </a:moveTo>
                  <a:cubicBezTo>
                    <a:pt x="63" y="61"/>
                    <a:pt x="65" y="62"/>
                    <a:pt x="67" y="60"/>
                  </a:cubicBezTo>
                  <a:cubicBezTo>
                    <a:pt x="69" y="59"/>
                    <a:pt x="73" y="62"/>
                    <a:pt x="73" y="65"/>
                  </a:cubicBezTo>
                  <a:cubicBezTo>
                    <a:pt x="74" y="67"/>
                    <a:pt x="75" y="64"/>
                    <a:pt x="77" y="61"/>
                  </a:cubicBezTo>
                  <a:cubicBezTo>
                    <a:pt x="78" y="58"/>
                    <a:pt x="83" y="50"/>
                    <a:pt x="83" y="48"/>
                  </a:cubicBezTo>
                  <a:cubicBezTo>
                    <a:pt x="83" y="46"/>
                    <a:pt x="87" y="44"/>
                    <a:pt x="87" y="43"/>
                  </a:cubicBezTo>
                  <a:cubicBezTo>
                    <a:pt x="87" y="42"/>
                    <a:pt x="87" y="39"/>
                    <a:pt x="88" y="38"/>
                  </a:cubicBezTo>
                  <a:cubicBezTo>
                    <a:pt x="89" y="38"/>
                    <a:pt x="90" y="34"/>
                    <a:pt x="90" y="33"/>
                  </a:cubicBezTo>
                  <a:cubicBezTo>
                    <a:pt x="90" y="32"/>
                    <a:pt x="94" y="25"/>
                    <a:pt x="95" y="24"/>
                  </a:cubicBezTo>
                  <a:cubicBezTo>
                    <a:pt x="96" y="23"/>
                    <a:pt x="99" y="23"/>
                    <a:pt x="100" y="21"/>
                  </a:cubicBezTo>
                  <a:cubicBezTo>
                    <a:pt x="100" y="19"/>
                    <a:pt x="101" y="16"/>
                    <a:pt x="99" y="16"/>
                  </a:cubicBezTo>
                  <a:cubicBezTo>
                    <a:pt x="98" y="15"/>
                    <a:pt x="96" y="14"/>
                    <a:pt x="96" y="12"/>
                  </a:cubicBezTo>
                  <a:cubicBezTo>
                    <a:pt x="96" y="12"/>
                    <a:pt x="96" y="10"/>
                    <a:pt x="96" y="8"/>
                  </a:cubicBezTo>
                  <a:cubicBezTo>
                    <a:pt x="94" y="8"/>
                    <a:pt x="94" y="6"/>
                    <a:pt x="93" y="4"/>
                  </a:cubicBezTo>
                  <a:cubicBezTo>
                    <a:pt x="92" y="3"/>
                    <a:pt x="92" y="2"/>
                    <a:pt x="90" y="3"/>
                  </a:cubicBezTo>
                  <a:cubicBezTo>
                    <a:pt x="88" y="3"/>
                    <a:pt x="86" y="7"/>
                    <a:pt x="84" y="8"/>
                  </a:cubicBezTo>
                  <a:cubicBezTo>
                    <a:pt x="82" y="9"/>
                    <a:pt x="79" y="7"/>
                    <a:pt x="77" y="6"/>
                  </a:cubicBezTo>
                  <a:cubicBezTo>
                    <a:pt x="76" y="6"/>
                    <a:pt x="69" y="6"/>
                    <a:pt x="66" y="6"/>
                  </a:cubicBezTo>
                  <a:cubicBezTo>
                    <a:pt x="64" y="6"/>
                    <a:pt x="62" y="9"/>
                    <a:pt x="60" y="10"/>
                  </a:cubicBezTo>
                  <a:cubicBezTo>
                    <a:pt x="58" y="11"/>
                    <a:pt x="53" y="11"/>
                    <a:pt x="52" y="10"/>
                  </a:cubicBezTo>
                  <a:cubicBezTo>
                    <a:pt x="50" y="10"/>
                    <a:pt x="47" y="7"/>
                    <a:pt x="45" y="7"/>
                  </a:cubicBezTo>
                  <a:cubicBezTo>
                    <a:pt x="44" y="7"/>
                    <a:pt x="41" y="7"/>
                    <a:pt x="38" y="9"/>
                  </a:cubicBezTo>
                  <a:cubicBezTo>
                    <a:pt x="36" y="10"/>
                    <a:pt x="35" y="6"/>
                    <a:pt x="34" y="4"/>
                  </a:cubicBezTo>
                  <a:cubicBezTo>
                    <a:pt x="32" y="2"/>
                    <a:pt x="29" y="4"/>
                    <a:pt x="27" y="2"/>
                  </a:cubicBezTo>
                  <a:cubicBezTo>
                    <a:pt x="25" y="0"/>
                    <a:pt x="24" y="4"/>
                    <a:pt x="22" y="4"/>
                  </a:cubicBezTo>
                  <a:cubicBezTo>
                    <a:pt x="20" y="4"/>
                    <a:pt x="16" y="3"/>
                    <a:pt x="14" y="4"/>
                  </a:cubicBezTo>
                  <a:cubicBezTo>
                    <a:pt x="13" y="5"/>
                    <a:pt x="13" y="10"/>
                    <a:pt x="12" y="11"/>
                  </a:cubicBezTo>
                  <a:cubicBezTo>
                    <a:pt x="12" y="11"/>
                    <a:pt x="9" y="15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20"/>
                    <a:pt x="9" y="23"/>
                    <a:pt x="9" y="24"/>
                  </a:cubicBezTo>
                  <a:cubicBezTo>
                    <a:pt x="9" y="26"/>
                    <a:pt x="10" y="34"/>
                    <a:pt x="8" y="36"/>
                  </a:cubicBezTo>
                  <a:cubicBezTo>
                    <a:pt x="6" y="38"/>
                    <a:pt x="5" y="41"/>
                    <a:pt x="5" y="41"/>
                  </a:cubicBezTo>
                  <a:cubicBezTo>
                    <a:pt x="5" y="41"/>
                    <a:pt x="2" y="43"/>
                    <a:pt x="1" y="47"/>
                  </a:cubicBezTo>
                  <a:cubicBezTo>
                    <a:pt x="0" y="51"/>
                    <a:pt x="1" y="54"/>
                    <a:pt x="1" y="57"/>
                  </a:cubicBezTo>
                  <a:cubicBezTo>
                    <a:pt x="1" y="59"/>
                    <a:pt x="3" y="61"/>
                    <a:pt x="4" y="63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5" y="66"/>
                    <a:pt x="12" y="66"/>
                    <a:pt x="16" y="67"/>
                  </a:cubicBezTo>
                  <a:cubicBezTo>
                    <a:pt x="20" y="68"/>
                    <a:pt x="25" y="73"/>
                    <a:pt x="24" y="75"/>
                  </a:cubicBezTo>
                  <a:cubicBezTo>
                    <a:pt x="24" y="77"/>
                    <a:pt x="27" y="82"/>
                    <a:pt x="29" y="83"/>
                  </a:cubicBezTo>
                  <a:cubicBezTo>
                    <a:pt x="31" y="84"/>
                    <a:pt x="35" y="81"/>
                    <a:pt x="37" y="81"/>
                  </a:cubicBezTo>
                  <a:cubicBezTo>
                    <a:pt x="40" y="81"/>
                    <a:pt x="47" y="81"/>
                    <a:pt x="49" y="79"/>
                  </a:cubicBezTo>
                  <a:cubicBezTo>
                    <a:pt x="49" y="79"/>
                    <a:pt x="50" y="79"/>
                    <a:pt x="50" y="79"/>
                  </a:cubicBezTo>
                  <a:cubicBezTo>
                    <a:pt x="52" y="75"/>
                    <a:pt x="52" y="70"/>
                    <a:pt x="52" y="70"/>
                  </a:cubicBezTo>
                  <a:cubicBezTo>
                    <a:pt x="52" y="70"/>
                    <a:pt x="61" y="61"/>
                    <a:pt x="62" y="6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4" name="Freeform 24">
              <a:extLst>
                <a:ext uri="{FF2B5EF4-FFF2-40B4-BE49-F238E27FC236}">
                  <a16:creationId xmlns:a16="http://schemas.microsoft.com/office/drawing/2014/main" id="{A53790E4-9DB1-065A-F5B3-6E5829B3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848" y="4377281"/>
              <a:ext cx="80944" cy="165799"/>
            </a:xfrm>
            <a:custGeom>
              <a:avLst/>
              <a:gdLst>
                <a:gd name="T0" fmla="*/ 17 w 26"/>
                <a:gd name="T1" fmla="*/ 34 h 53"/>
                <a:gd name="T2" fmla="*/ 21 w 26"/>
                <a:gd name="T3" fmla="*/ 28 h 53"/>
                <a:gd name="T4" fmla="*/ 24 w 26"/>
                <a:gd name="T5" fmla="*/ 23 h 53"/>
                <a:gd name="T6" fmla="*/ 25 w 26"/>
                <a:gd name="T7" fmla="*/ 11 h 53"/>
                <a:gd name="T8" fmla="*/ 24 w 26"/>
                <a:gd name="T9" fmla="*/ 5 h 53"/>
                <a:gd name="T10" fmla="*/ 21 w 26"/>
                <a:gd name="T11" fmla="*/ 5 h 53"/>
                <a:gd name="T12" fmla="*/ 18 w 26"/>
                <a:gd name="T13" fmla="*/ 1 h 53"/>
                <a:gd name="T14" fmla="*/ 15 w 26"/>
                <a:gd name="T15" fmla="*/ 5 h 53"/>
                <a:gd name="T16" fmla="*/ 13 w 26"/>
                <a:gd name="T17" fmla="*/ 8 h 53"/>
                <a:gd name="T18" fmla="*/ 6 w 26"/>
                <a:gd name="T19" fmla="*/ 10 h 53"/>
                <a:gd name="T20" fmla="*/ 1 w 26"/>
                <a:gd name="T21" fmla="*/ 13 h 53"/>
                <a:gd name="T22" fmla="*/ 0 w 26"/>
                <a:gd name="T23" fmla="*/ 13 h 53"/>
                <a:gd name="T24" fmla="*/ 5 w 26"/>
                <a:gd name="T25" fmla="*/ 21 h 53"/>
                <a:gd name="T26" fmla="*/ 6 w 26"/>
                <a:gd name="T27" fmla="*/ 27 h 53"/>
                <a:gd name="T28" fmla="*/ 8 w 26"/>
                <a:gd name="T29" fmla="*/ 37 h 53"/>
                <a:gd name="T30" fmla="*/ 8 w 26"/>
                <a:gd name="T31" fmla="*/ 53 h 53"/>
                <a:gd name="T32" fmla="*/ 14 w 26"/>
                <a:gd name="T33" fmla="*/ 52 h 53"/>
                <a:gd name="T34" fmla="*/ 20 w 26"/>
                <a:gd name="T35" fmla="*/ 50 h 53"/>
                <a:gd name="T36" fmla="*/ 17 w 26"/>
                <a:gd name="T37" fmla="*/ 44 h 53"/>
                <a:gd name="T38" fmla="*/ 17 w 26"/>
                <a:gd name="T39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53">
                  <a:moveTo>
                    <a:pt x="17" y="34"/>
                  </a:moveTo>
                  <a:cubicBezTo>
                    <a:pt x="18" y="30"/>
                    <a:pt x="21" y="28"/>
                    <a:pt x="21" y="28"/>
                  </a:cubicBezTo>
                  <a:cubicBezTo>
                    <a:pt x="21" y="28"/>
                    <a:pt x="22" y="25"/>
                    <a:pt x="24" y="23"/>
                  </a:cubicBezTo>
                  <a:cubicBezTo>
                    <a:pt x="26" y="21"/>
                    <a:pt x="25" y="13"/>
                    <a:pt x="25" y="11"/>
                  </a:cubicBezTo>
                  <a:cubicBezTo>
                    <a:pt x="25" y="10"/>
                    <a:pt x="24" y="7"/>
                    <a:pt x="24" y="5"/>
                  </a:cubicBezTo>
                  <a:cubicBezTo>
                    <a:pt x="23" y="6"/>
                    <a:pt x="22" y="6"/>
                    <a:pt x="21" y="5"/>
                  </a:cubicBezTo>
                  <a:cubicBezTo>
                    <a:pt x="19" y="4"/>
                    <a:pt x="21" y="2"/>
                    <a:pt x="18" y="1"/>
                  </a:cubicBezTo>
                  <a:cubicBezTo>
                    <a:pt x="16" y="0"/>
                    <a:pt x="15" y="3"/>
                    <a:pt x="15" y="5"/>
                  </a:cubicBezTo>
                  <a:cubicBezTo>
                    <a:pt x="16" y="7"/>
                    <a:pt x="14" y="7"/>
                    <a:pt x="13" y="8"/>
                  </a:cubicBezTo>
                  <a:cubicBezTo>
                    <a:pt x="12" y="10"/>
                    <a:pt x="8" y="10"/>
                    <a:pt x="6" y="10"/>
                  </a:cubicBezTo>
                  <a:cubicBezTo>
                    <a:pt x="5" y="10"/>
                    <a:pt x="3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20"/>
                    <a:pt x="2" y="19"/>
                    <a:pt x="5" y="21"/>
                  </a:cubicBezTo>
                  <a:cubicBezTo>
                    <a:pt x="8" y="23"/>
                    <a:pt x="5" y="26"/>
                    <a:pt x="6" y="27"/>
                  </a:cubicBezTo>
                  <a:cubicBezTo>
                    <a:pt x="8" y="29"/>
                    <a:pt x="7" y="33"/>
                    <a:pt x="8" y="37"/>
                  </a:cubicBezTo>
                  <a:cubicBezTo>
                    <a:pt x="8" y="40"/>
                    <a:pt x="8" y="47"/>
                    <a:pt x="8" y="53"/>
                  </a:cubicBezTo>
                  <a:cubicBezTo>
                    <a:pt x="10" y="52"/>
                    <a:pt x="13" y="52"/>
                    <a:pt x="14" y="52"/>
                  </a:cubicBezTo>
                  <a:cubicBezTo>
                    <a:pt x="17" y="52"/>
                    <a:pt x="18" y="49"/>
                    <a:pt x="20" y="50"/>
                  </a:cubicBezTo>
                  <a:cubicBezTo>
                    <a:pt x="19" y="48"/>
                    <a:pt x="17" y="46"/>
                    <a:pt x="17" y="44"/>
                  </a:cubicBezTo>
                  <a:cubicBezTo>
                    <a:pt x="17" y="41"/>
                    <a:pt x="16" y="38"/>
                    <a:pt x="17" y="3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25">
              <a:extLst>
                <a:ext uri="{FF2B5EF4-FFF2-40B4-BE49-F238E27FC236}">
                  <a16:creationId xmlns:a16="http://schemas.microsoft.com/office/drawing/2014/main" id="{DF65BC84-0577-F9C8-E85A-EDE5D67C1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959" y="4415441"/>
              <a:ext cx="45694" cy="136851"/>
            </a:xfrm>
            <a:custGeom>
              <a:avLst/>
              <a:gdLst>
                <a:gd name="T0" fmla="*/ 13 w 15"/>
                <a:gd name="T1" fmla="*/ 15 h 44"/>
                <a:gd name="T2" fmla="*/ 12 w 15"/>
                <a:gd name="T3" fmla="*/ 9 h 44"/>
                <a:gd name="T4" fmla="*/ 7 w 15"/>
                <a:gd name="T5" fmla="*/ 1 h 44"/>
                <a:gd name="T6" fmla="*/ 1 w 15"/>
                <a:gd name="T7" fmla="*/ 0 h 44"/>
                <a:gd name="T8" fmla="*/ 0 w 15"/>
                <a:gd name="T9" fmla="*/ 0 h 44"/>
                <a:gd name="T10" fmla="*/ 1 w 15"/>
                <a:gd name="T11" fmla="*/ 6 h 44"/>
                <a:gd name="T12" fmla="*/ 3 w 15"/>
                <a:gd name="T13" fmla="*/ 11 h 44"/>
                <a:gd name="T14" fmla="*/ 4 w 15"/>
                <a:gd name="T15" fmla="*/ 22 h 44"/>
                <a:gd name="T16" fmla="*/ 6 w 15"/>
                <a:gd name="T17" fmla="*/ 34 h 44"/>
                <a:gd name="T18" fmla="*/ 9 w 15"/>
                <a:gd name="T19" fmla="*/ 44 h 44"/>
                <a:gd name="T20" fmla="*/ 11 w 15"/>
                <a:gd name="T21" fmla="*/ 43 h 44"/>
                <a:gd name="T22" fmla="*/ 15 w 15"/>
                <a:gd name="T23" fmla="*/ 41 h 44"/>
                <a:gd name="T24" fmla="*/ 15 w 15"/>
                <a:gd name="T25" fmla="*/ 25 h 44"/>
                <a:gd name="T26" fmla="*/ 13 w 15"/>
                <a:gd name="T2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44">
                  <a:moveTo>
                    <a:pt x="13" y="15"/>
                  </a:moveTo>
                  <a:cubicBezTo>
                    <a:pt x="12" y="14"/>
                    <a:pt x="15" y="11"/>
                    <a:pt x="12" y="9"/>
                  </a:cubicBezTo>
                  <a:cubicBezTo>
                    <a:pt x="9" y="7"/>
                    <a:pt x="7" y="8"/>
                    <a:pt x="7" y="1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3"/>
                    <a:pt x="3" y="20"/>
                    <a:pt x="4" y="22"/>
                  </a:cubicBezTo>
                  <a:cubicBezTo>
                    <a:pt x="5" y="25"/>
                    <a:pt x="6" y="30"/>
                    <a:pt x="6" y="34"/>
                  </a:cubicBezTo>
                  <a:cubicBezTo>
                    <a:pt x="6" y="37"/>
                    <a:pt x="7" y="41"/>
                    <a:pt x="9" y="44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2" y="42"/>
                    <a:pt x="14" y="41"/>
                    <a:pt x="15" y="41"/>
                  </a:cubicBezTo>
                  <a:cubicBezTo>
                    <a:pt x="15" y="35"/>
                    <a:pt x="15" y="28"/>
                    <a:pt x="15" y="25"/>
                  </a:cubicBezTo>
                  <a:cubicBezTo>
                    <a:pt x="14" y="21"/>
                    <a:pt x="15" y="17"/>
                    <a:pt x="13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6" name="Freeform 26">
              <a:extLst>
                <a:ext uri="{FF2B5EF4-FFF2-40B4-BE49-F238E27FC236}">
                  <a16:creationId xmlns:a16="http://schemas.microsoft.com/office/drawing/2014/main" id="{B1221B47-8757-68D0-19B7-EEDF0F5CB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819" y="4362807"/>
              <a:ext cx="190611" cy="301334"/>
            </a:xfrm>
            <a:custGeom>
              <a:avLst/>
              <a:gdLst>
                <a:gd name="T0" fmla="*/ 26 w 62"/>
                <a:gd name="T1" fmla="*/ 92 h 97"/>
                <a:gd name="T2" fmla="*/ 48 w 62"/>
                <a:gd name="T3" fmla="*/ 93 h 97"/>
                <a:gd name="T4" fmla="*/ 60 w 62"/>
                <a:gd name="T5" fmla="*/ 97 h 97"/>
                <a:gd name="T6" fmla="*/ 62 w 62"/>
                <a:gd name="T7" fmla="*/ 89 h 97"/>
                <a:gd name="T8" fmla="*/ 61 w 62"/>
                <a:gd name="T9" fmla="*/ 88 h 97"/>
                <a:gd name="T10" fmla="*/ 56 w 62"/>
                <a:gd name="T11" fmla="*/ 82 h 97"/>
                <a:gd name="T12" fmla="*/ 54 w 62"/>
                <a:gd name="T13" fmla="*/ 80 h 97"/>
                <a:gd name="T14" fmla="*/ 52 w 62"/>
                <a:gd name="T15" fmla="*/ 75 h 97"/>
                <a:gd name="T16" fmla="*/ 50 w 62"/>
                <a:gd name="T17" fmla="*/ 68 h 97"/>
                <a:gd name="T18" fmla="*/ 49 w 62"/>
                <a:gd name="T19" fmla="*/ 61 h 97"/>
                <a:gd name="T20" fmla="*/ 53 w 62"/>
                <a:gd name="T21" fmla="*/ 53 h 97"/>
                <a:gd name="T22" fmla="*/ 57 w 62"/>
                <a:gd name="T23" fmla="*/ 47 h 97"/>
                <a:gd name="T24" fmla="*/ 55 w 62"/>
                <a:gd name="T25" fmla="*/ 41 h 97"/>
                <a:gd name="T26" fmla="*/ 48 w 62"/>
                <a:gd name="T27" fmla="*/ 34 h 97"/>
                <a:gd name="T28" fmla="*/ 46 w 62"/>
                <a:gd name="T29" fmla="*/ 28 h 97"/>
                <a:gd name="T30" fmla="*/ 53 w 62"/>
                <a:gd name="T31" fmla="*/ 27 h 97"/>
                <a:gd name="T32" fmla="*/ 56 w 62"/>
                <a:gd name="T33" fmla="*/ 26 h 97"/>
                <a:gd name="T34" fmla="*/ 53 w 62"/>
                <a:gd name="T35" fmla="*/ 15 h 97"/>
                <a:gd name="T36" fmla="*/ 52 w 62"/>
                <a:gd name="T37" fmla="*/ 8 h 97"/>
                <a:gd name="T38" fmla="*/ 47 w 62"/>
                <a:gd name="T39" fmla="*/ 0 h 97"/>
                <a:gd name="T40" fmla="*/ 46 w 62"/>
                <a:gd name="T41" fmla="*/ 0 h 97"/>
                <a:gd name="T42" fmla="*/ 46 w 62"/>
                <a:gd name="T43" fmla="*/ 4 h 97"/>
                <a:gd name="T44" fmla="*/ 49 w 62"/>
                <a:gd name="T45" fmla="*/ 8 h 97"/>
                <a:gd name="T46" fmla="*/ 50 w 62"/>
                <a:gd name="T47" fmla="*/ 13 h 97"/>
                <a:gd name="T48" fmla="*/ 45 w 62"/>
                <a:gd name="T49" fmla="*/ 16 h 97"/>
                <a:gd name="T50" fmla="*/ 40 w 62"/>
                <a:gd name="T51" fmla="*/ 25 h 97"/>
                <a:gd name="T52" fmla="*/ 38 w 62"/>
                <a:gd name="T53" fmla="*/ 30 h 97"/>
                <a:gd name="T54" fmla="*/ 37 w 62"/>
                <a:gd name="T55" fmla="*/ 35 h 97"/>
                <a:gd name="T56" fmla="*/ 33 w 62"/>
                <a:gd name="T57" fmla="*/ 40 h 97"/>
                <a:gd name="T58" fmla="*/ 27 w 62"/>
                <a:gd name="T59" fmla="*/ 53 h 97"/>
                <a:gd name="T60" fmla="*/ 23 w 62"/>
                <a:gd name="T61" fmla="*/ 57 h 97"/>
                <a:gd name="T62" fmla="*/ 17 w 62"/>
                <a:gd name="T63" fmla="*/ 52 h 97"/>
                <a:gd name="T64" fmla="*/ 12 w 62"/>
                <a:gd name="T65" fmla="*/ 53 h 97"/>
                <a:gd name="T66" fmla="*/ 2 w 62"/>
                <a:gd name="T67" fmla="*/ 62 h 97"/>
                <a:gd name="T68" fmla="*/ 0 w 62"/>
                <a:gd name="T69" fmla="*/ 71 h 97"/>
                <a:gd name="T70" fmla="*/ 4 w 62"/>
                <a:gd name="T71" fmla="*/ 76 h 97"/>
                <a:gd name="T72" fmla="*/ 10 w 62"/>
                <a:gd name="T73" fmla="*/ 77 h 97"/>
                <a:gd name="T74" fmla="*/ 12 w 62"/>
                <a:gd name="T75" fmla="*/ 86 h 97"/>
                <a:gd name="T76" fmla="*/ 11 w 62"/>
                <a:gd name="T77" fmla="*/ 93 h 97"/>
                <a:gd name="T78" fmla="*/ 22 w 62"/>
                <a:gd name="T79" fmla="*/ 93 h 97"/>
                <a:gd name="T80" fmla="*/ 26 w 62"/>
                <a:gd name="T81" fmla="*/ 9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97">
                  <a:moveTo>
                    <a:pt x="26" y="92"/>
                  </a:moveTo>
                  <a:cubicBezTo>
                    <a:pt x="26" y="92"/>
                    <a:pt x="46" y="93"/>
                    <a:pt x="48" y="93"/>
                  </a:cubicBezTo>
                  <a:cubicBezTo>
                    <a:pt x="51" y="92"/>
                    <a:pt x="60" y="97"/>
                    <a:pt x="60" y="97"/>
                  </a:cubicBezTo>
                  <a:cubicBezTo>
                    <a:pt x="60" y="97"/>
                    <a:pt x="61" y="92"/>
                    <a:pt x="62" y="89"/>
                  </a:cubicBezTo>
                  <a:cubicBezTo>
                    <a:pt x="62" y="89"/>
                    <a:pt x="61" y="88"/>
                    <a:pt x="61" y="88"/>
                  </a:cubicBezTo>
                  <a:cubicBezTo>
                    <a:pt x="61" y="86"/>
                    <a:pt x="57" y="84"/>
                    <a:pt x="56" y="82"/>
                  </a:cubicBezTo>
                  <a:cubicBezTo>
                    <a:pt x="54" y="81"/>
                    <a:pt x="54" y="80"/>
                    <a:pt x="54" y="80"/>
                  </a:cubicBezTo>
                  <a:cubicBezTo>
                    <a:pt x="54" y="80"/>
                    <a:pt x="54" y="77"/>
                    <a:pt x="52" y="75"/>
                  </a:cubicBezTo>
                  <a:cubicBezTo>
                    <a:pt x="51" y="72"/>
                    <a:pt x="50" y="71"/>
                    <a:pt x="50" y="68"/>
                  </a:cubicBezTo>
                  <a:cubicBezTo>
                    <a:pt x="50" y="65"/>
                    <a:pt x="49" y="63"/>
                    <a:pt x="49" y="61"/>
                  </a:cubicBezTo>
                  <a:cubicBezTo>
                    <a:pt x="49" y="59"/>
                    <a:pt x="52" y="56"/>
                    <a:pt x="53" y="53"/>
                  </a:cubicBezTo>
                  <a:cubicBezTo>
                    <a:pt x="54" y="50"/>
                    <a:pt x="56" y="49"/>
                    <a:pt x="57" y="47"/>
                  </a:cubicBezTo>
                  <a:cubicBezTo>
                    <a:pt x="56" y="46"/>
                    <a:pt x="55" y="44"/>
                    <a:pt x="55" y="41"/>
                  </a:cubicBezTo>
                  <a:cubicBezTo>
                    <a:pt x="54" y="38"/>
                    <a:pt x="51" y="37"/>
                    <a:pt x="48" y="34"/>
                  </a:cubicBezTo>
                  <a:cubicBezTo>
                    <a:pt x="45" y="31"/>
                    <a:pt x="46" y="29"/>
                    <a:pt x="46" y="28"/>
                  </a:cubicBezTo>
                  <a:cubicBezTo>
                    <a:pt x="46" y="27"/>
                    <a:pt x="50" y="27"/>
                    <a:pt x="53" y="27"/>
                  </a:cubicBezTo>
                  <a:cubicBezTo>
                    <a:pt x="56" y="27"/>
                    <a:pt x="58" y="27"/>
                    <a:pt x="56" y="26"/>
                  </a:cubicBezTo>
                  <a:cubicBezTo>
                    <a:pt x="55" y="25"/>
                    <a:pt x="53" y="19"/>
                    <a:pt x="53" y="15"/>
                  </a:cubicBezTo>
                  <a:cubicBezTo>
                    <a:pt x="53" y="11"/>
                    <a:pt x="52" y="10"/>
                    <a:pt x="52" y="8"/>
                  </a:cubicBezTo>
                  <a:cubicBezTo>
                    <a:pt x="52" y="6"/>
                    <a:pt x="49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2"/>
                    <a:pt x="46" y="4"/>
                    <a:pt x="46" y="4"/>
                  </a:cubicBezTo>
                  <a:cubicBezTo>
                    <a:pt x="46" y="6"/>
                    <a:pt x="48" y="7"/>
                    <a:pt x="49" y="8"/>
                  </a:cubicBezTo>
                  <a:cubicBezTo>
                    <a:pt x="51" y="8"/>
                    <a:pt x="50" y="11"/>
                    <a:pt x="50" y="13"/>
                  </a:cubicBezTo>
                  <a:cubicBezTo>
                    <a:pt x="49" y="15"/>
                    <a:pt x="46" y="15"/>
                    <a:pt x="45" y="16"/>
                  </a:cubicBezTo>
                  <a:cubicBezTo>
                    <a:pt x="44" y="17"/>
                    <a:pt x="40" y="24"/>
                    <a:pt x="40" y="25"/>
                  </a:cubicBezTo>
                  <a:cubicBezTo>
                    <a:pt x="40" y="26"/>
                    <a:pt x="39" y="30"/>
                    <a:pt x="38" y="30"/>
                  </a:cubicBezTo>
                  <a:cubicBezTo>
                    <a:pt x="37" y="31"/>
                    <a:pt x="37" y="34"/>
                    <a:pt x="37" y="35"/>
                  </a:cubicBezTo>
                  <a:cubicBezTo>
                    <a:pt x="37" y="36"/>
                    <a:pt x="33" y="38"/>
                    <a:pt x="33" y="40"/>
                  </a:cubicBezTo>
                  <a:cubicBezTo>
                    <a:pt x="33" y="42"/>
                    <a:pt x="28" y="50"/>
                    <a:pt x="27" y="53"/>
                  </a:cubicBezTo>
                  <a:cubicBezTo>
                    <a:pt x="25" y="56"/>
                    <a:pt x="24" y="59"/>
                    <a:pt x="23" y="57"/>
                  </a:cubicBezTo>
                  <a:cubicBezTo>
                    <a:pt x="23" y="54"/>
                    <a:pt x="19" y="51"/>
                    <a:pt x="17" y="52"/>
                  </a:cubicBezTo>
                  <a:cubicBezTo>
                    <a:pt x="15" y="54"/>
                    <a:pt x="13" y="53"/>
                    <a:pt x="12" y="53"/>
                  </a:cubicBezTo>
                  <a:cubicBezTo>
                    <a:pt x="11" y="53"/>
                    <a:pt x="2" y="62"/>
                    <a:pt x="2" y="62"/>
                  </a:cubicBezTo>
                  <a:cubicBezTo>
                    <a:pt x="2" y="62"/>
                    <a:pt x="2" y="67"/>
                    <a:pt x="0" y="71"/>
                  </a:cubicBezTo>
                  <a:cubicBezTo>
                    <a:pt x="1" y="72"/>
                    <a:pt x="2" y="74"/>
                    <a:pt x="4" y="76"/>
                  </a:cubicBezTo>
                  <a:cubicBezTo>
                    <a:pt x="5" y="79"/>
                    <a:pt x="9" y="77"/>
                    <a:pt x="10" y="77"/>
                  </a:cubicBezTo>
                  <a:cubicBezTo>
                    <a:pt x="11" y="78"/>
                    <a:pt x="13" y="84"/>
                    <a:pt x="12" y="86"/>
                  </a:cubicBezTo>
                  <a:cubicBezTo>
                    <a:pt x="12" y="87"/>
                    <a:pt x="10" y="91"/>
                    <a:pt x="11" y="93"/>
                  </a:cubicBezTo>
                  <a:cubicBezTo>
                    <a:pt x="22" y="93"/>
                    <a:pt x="22" y="93"/>
                    <a:pt x="22" y="93"/>
                  </a:cubicBezTo>
                  <a:lnTo>
                    <a:pt x="26" y="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7" name="Freeform 27">
              <a:extLst>
                <a:ext uri="{FF2B5EF4-FFF2-40B4-BE49-F238E27FC236}">
                  <a16:creationId xmlns:a16="http://schemas.microsoft.com/office/drawing/2014/main" id="{85058F06-1983-B848-FC78-2752857B1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098" y="4424653"/>
              <a:ext cx="164499" cy="168432"/>
            </a:xfrm>
            <a:custGeom>
              <a:avLst/>
              <a:gdLst>
                <a:gd name="T0" fmla="*/ 50 w 53"/>
                <a:gd name="T1" fmla="*/ 45 h 54"/>
                <a:gd name="T2" fmla="*/ 46 w 53"/>
                <a:gd name="T3" fmla="*/ 36 h 54"/>
                <a:gd name="T4" fmla="*/ 49 w 53"/>
                <a:gd name="T5" fmla="*/ 27 h 54"/>
                <a:gd name="T6" fmla="*/ 53 w 53"/>
                <a:gd name="T7" fmla="*/ 22 h 54"/>
                <a:gd name="T8" fmla="*/ 50 w 53"/>
                <a:gd name="T9" fmla="*/ 9 h 54"/>
                <a:gd name="T10" fmla="*/ 48 w 53"/>
                <a:gd name="T11" fmla="*/ 8 h 54"/>
                <a:gd name="T12" fmla="*/ 38 w 53"/>
                <a:gd name="T13" fmla="*/ 9 h 54"/>
                <a:gd name="T14" fmla="*/ 31 w 53"/>
                <a:gd name="T15" fmla="*/ 6 h 54"/>
                <a:gd name="T16" fmla="*/ 24 w 53"/>
                <a:gd name="T17" fmla="*/ 4 h 54"/>
                <a:gd name="T18" fmla="*/ 21 w 53"/>
                <a:gd name="T19" fmla="*/ 3 h 54"/>
                <a:gd name="T20" fmla="*/ 17 w 53"/>
                <a:gd name="T21" fmla="*/ 3 h 54"/>
                <a:gd name="T22" fmla="*/ 12 w 53"/>
                <a:gd name="T23" fmla="*/ 5 h 54"/>
                <a:gd name="T24" fmla="*/ 8 w 53"/>
                <a:gd name="T25" fmla="*/ 4 h 54"/>
                <a:gd name="T26" fmla="*/ 5 w 53"/>
                <a:gd name="T27" fmla="*/ 5 h 54"/>
                <a:gd name="T28" fmla="*/ 5 w 53"/>
                <a:gd name="T29" fmla="*/ 11 h 54"/>
                <a:gd name="T30" fmla="*/ 7 w 53"/>
                <a:gd name="T31" fmla="*/ 15 h 54"/>
                <a:gd name="T32" fmla="*/ 8 w 53"/>
                <a:gd name="T33" fmla="*/ 21 h 54"/>
                <a:gd name="T34" fmla="*/ 4 w 53"/>
                <a:gd name="T35" fmla="*/ 21 h 54"/>
                <a:gd name="T36" fmla="*/ 5 w 53"/>
                <a:gd name="T37" fmla="*/ 26 h 54"/>
                <a:gd name="T38" fmla="*/ 3 w 53"/>
                <a:gd name="T39" fmla="*/ 31 h 54"/>
                <a:gd name="T40" fmla="*/ 2 w 53"/>
                <a:gd name="T41" fmla="*/ 37 h 54"/>
                <a:gd name="T42" fmla="*/ 4 w 53"/>
                <a:gd name="T43" fmla="*/ 39 h 54"/>
                <a:gd name="T44" fmla="*/ 11 w 53"/>
                <a:gd name="T45" fmla="*/ 46 h 54"/>
                <a:gd name="T46" fmla="*/ 8 w 53"/>
                <a:gd name="T47" fmla="*/ 54 h 54"/>
                <a:gd name="T48" fmla="*/ 33 w 53"/>
                <a:gd name="T49" fmla="*/ 48 h 54"/>
                <a:gd name="T50" fmla="*/ 50 w 53"/>
                <a:gd name="T51" fmla="*/ 49 h 54"/>
                <a:gd name="T52" fmla="*/ 50 w 53"/>
                <a:gd name="T5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54">
                  <a:moveTo>
                    <a:pt x="50" y="45"/>
                  </a:moveTo>
                  <a:cubicBezTo>
                    <a:pt x="49" y="44"/>
                    <a:pt x="46" y="37"/>
                    <a:pt x="46" y="36"/>
                  </a:cubicBezTo>
                  <a:cubicBezTo>
                    <a:pt x="46" y="34"/>
                    <a:pt x="50" y="30"/>
                    <a:pt x="49" y="27"/>
                  </a:cubicBezTo>
                  <a:cubicBezTo>
                    <a:pt x="49" y="25"/>
                    <a:pt x="53" y="24"/>
                    <a:pt x="53" y="22"/>
                  </a:cubicBezTo>
                  <a:cubicBezTo>
                    <a:pt x="53" y="20"/>
                    <a:pt x="52" y="13"/>
                    <a:pt x="50" y="9"/>
                  </a:cubicBezTo>
                  <a:cubicBezTo>
                    <a:pt x="49" y="9"/>
                    <a:pt x="49" y="9"/>
                    <a:pt x="48" y="8"/>
                  </a:cubicBezTo>
                  <a:cubicBezTo>
                    <a:pt x="47" y="7"/>
                    <a:pt x="40" y="7"/>
                    <a:pt x="38" y="9"/>
                  </a:cubicBezTo>
                  <a:cubicBezTo>
                    <a:pt x="36" y="12"/>
                    <a:pt x="31" y="7"/>
                    <a:pt x="31" y="6"/>
                  </a:cubicBezTo>
                  <a:cubicBezTo>
                    <a:pt x="30" y="5"/>
                    <a:pt x="27" y="2"/>
                    <a:pt x="24" y="4"/>
                  </a:cubicBezTo>
                  <a:cubicBezTo>
                    <a:pt x="22" y="5"/>
                    <a:pt x="21" y="5"/>
                    <a:pt x="21" y="3"/>
                  </a:cubicBezTo>
                  <a:cubicBezTo>
                    <a:pt x="21" y="0"/>
                    <a:pt x="17" y="1"/>
                    <a:pt x="17" y="3"/>
                  </a:cubicBezTo>
                  <a:cubicBezTo>
                    <a:pt x="16" y="5"/>
                    <a:pt x="13" y="7"/>
                    <a:pt x="12" y="5"/>
                  </a:cubicBezTo>
                  <a:cubicBezTo>
                    <a:pt x="11" y="4"/>
                    <a:pt x="9" y="2"/>
                    <a:pt x="8" y="4"/>
                  </a:cubicBezTo>
                  <a:cubicBezTo>
                    <a:pt x="7" y="6"/>
                    <a:pt x="6" y="5"/>
                    <a:pt x="5" y="5"/>
                  </a:cubicBezTo>
                  <a:cubicBezTo>
                    <a:pt x="5" y="7"/>
                    <a:pt x="4" y="11"/>
                    <a:pt x="5" y="11"/>
                  </a:cubicBezTo>
                  <a:cubicBezTo>
                    <a:pt x="7" y="12"/>
                    <a:pt x="7" y="14"/>
                    <a:pt x="7" y="15"/>
                  </a:cubicBezTo>
                  <a:cubicBezTo>
                    <a:pt x="6" y="16"/>
                    <a:pt x="9" y="19"/>
                    <a:pt x="8" y="21"/>
                  </a:cubicBezTo>
                  <a:cubicBezTo>
                    <a:pt x="7" y="22"/>
                    <a:pt x="5" y="19"/>
                    <a:pt x="4" y="21"/>
                  </a:cubicBezTo>
                  <a:cubicBezTo>
                    <a:pt x="3" y="23"/>
                    <a:pt x="6" y="25"/>
                    <a:pt x="5" y="26"/>
                  </a:cubicBezTo>
                  <a:cubicBezTo>
                    <a:pt x="4" y="28"/>
                    <a:pt x="2" y="28"/>
                    <a:pt x="3" y="31"/>
                  </a:cubicBezTo>
                  <a:cubicBezTo>
                    <a:pt x="3" y="34"/>
                    <a:pt x="3" y="36"/>
                    <a:pt x="2" y="37"/>
                  </a:cubicBezTo>
                  <a:cubicBezTo>
                    <a:pt x="0" y="38"/>
                    <a:pt x="2" y="38"/>
                    <a:pt x="4" y="39"/>
                  </a:cubicBezTo>
                  <a:cubicBezTo>
                    <a:pt x="7" y="41"/>
                    <a:pt x="11" y="43"/>
                    <a:pt x="11" y="46"/>
                  </a:cubicBezTo>
                  <a:cubicBezTo>
                    <a:pt x="11" y="48"/>
                    <a:pt x="9" y="49"/>
                    <a:pt x="8" y="54"/>
                  </a:cubicBezTo>
                  <a:cubicBezTo>
                    <a:pt x="14" y="54"/>
                    <a:pt x="23" y="50"/>
                    <a:pt x="33" y="48"/>
                  </a:cubicBezTo>
                  <a:cubicBezTo>
                    <a:pt x="40" y="47"/>
                    <a:pt x="46" y="48"/>
                    <a:pt x="50" y="49"/>
                  </a:cubicBezTo>
                  <a:cubicBezTo>
                    <a:pt x="50" y="48"/>
                    <a:pt x="50" y="46"/>
                    <a:pt x="50" y="4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8" name="Freeform 28">
              <a:extLst>
                <a:ext uri="{FF2B5EF4-FFF2-40B4-BE49-F238E27FC236}">
                  <a16:creationId xmlns:a16="http://schemas.microsoft.com/office/drawing/2014/main" id="{1B7A596D-6B42-6D74-5EF3-B2399852A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403" y="4415441"/>
              <a:ext cx="110972" cy="171063"/>
            </a:xfrm>
            <a:custGeom>
              <a:avLst/>
              <a:gdLst>
                <a:gd name="T0" fmla="*/ 31 w 36"/>
                <a:gd name="T1" fmla="*/ 22 h 55"/>
                <a:gd name="T2" fmla="*/ 30 w 36"/>
                <a:gd name="T3" fmla="*/ 11 h 55"/>
                <a:gd name="T4" fmla="*/ 28 w 36"/>
                <a:gd name="T5" fmla="*/ 6 h 55"/>
                <a:gd name="T6" fmla="*/ 27 w 36"/>
                <a:gd name="T7" fmla="*/ 0 h 55"/>
                <a:gd name="T8" fmla="*/ 25 w 36"/>
                <a:gd name="T9" fmla="*/ 2 h 55"/>
                <a:gd name="T10" fmla="*/ 3 w 36"/>
                <a:gd name="T11" fmla="*/ 2 h 55"/>
                <a:gd name="T12" fmla="*/ 5 w 36"/>
                <a:gd name="T13" fmla="*/ 10 h 55"/>
                <a:gd name="T14" fmla="*/ 4 w 36"/>
                <a:gd name="T15" fmla="*/ 12 h 55"/>
                <a:gd name="T16" fmla="*/ 7 w 36"/>
                <a:gd name="T17" fmla="*/ 25 h 55"/>
                <a:gd name="T18" fmla="*/ 3 w 36"/>
                <a:gd name="T19" fmla="*/ 30 h 55"/>
                <a:gd name="T20" fmla="*/ 0 w 36"/>
                <a:gd name="T21" fmla="*/ 39 h 55"/>
                <a:gd name="T22" fmla="*/ 4 w 36"/>
                <a:gd name="T23" fmla="*/ 48 h 55"/>
                <a:gd name="T24" fmla="*/ 4 w 36"/>
                <a:gd name="T25" fmla="*/ 52 h 55"/>
                <a:gd name="T26" fmla="*/ 10 w 36"/>
                <a:gd name="T27" fmla="*/ 54 h 55"/>
                <a:gd name="T28" fmla="*/ 26 w 36"/>
                <a:gd name="T29" fmla="*/ 48 h 55"/>
                <a:gd name="T30" fmla="*/ 36 w 36"/>
                <a:gd name="T31" fmla="*/ 44 h 55"/>
                <a:gd name="T32" fmla="*/ 33 w 36"/>
                <a:gd name="T33" fmla="*/ 34 h 55"/>
                <a:gd name="T34" fmla="*/ 31 w 36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55">
                  <a:moveTo>
                    <a:pt x="31" y="22"/>
                  </a:moveTo>
                  <a:cubicBezTo>
                    <a:pt x="30" y="20"/>
                    <a:pt x="30" y="13"/>
                    <a:pt x="30" y="11"/>
                  </a:cubicBezTo>
                  <a:cubicBezTo>
                    <a:pt x="31" y="8"/>
                    <a:pt x="30" y="6"/>
                    <a:pt x="28" y="6"/>
                  </a:cubicBezTo>
                  <a:cubicBezTo>
                    <a:pt x="28" y="5"/>
                    <a:pt x="27" y="3"/>
                    <a:pt x="27" y="0"/>
                  </a:cubicBezTo>
                  <a:cubicBezTo>
                    <a:pt x="25" y="1"/>
                    <a:pt x="25" y="3"/>
                    <a:pt x="25" y="2"/>
                  </a:cubicBezTo>
                  <a:cubicBezTo>
                    <a:pt x="24" y="1"/>
                    <a:pt x="4" y="0"/>
                    <a:pt x="3" y="2"/>
                  </a:cubicBezTo>
                  <a:cubicBezTo>
                    <a:pt x="2" y="3"/>
                    <a:pt x="5" y="9"/>
                    <a:pt x="5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6" y="16"/>
                    <a:pt x="7" y="23"/>
                    <a:pt x="7" y="25"/>
                  </a:cubicBezTo>
                  <a:cubicBezTo>
                    <a:pt x="7" y="27"/>
                    <a:pt x="3" y="28"/>
                    <a:pt x="3" y="30"/>
                  </a:cubicBezTo>
                  <a:cubicBezTo>
                    <a:pt x="4" y="33"/>
                    <a:pt x="0" y="37"/>
                    <a:pt x="0" y="39"/>
                  </a:cubicBezTo>
                  <a:cubicBezTo>
                    <a:pt x="0" y="40"/>
                    <a:pt x="3" y="47"/>
                    <a:pt x="4" y="48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7" y="53"/>
                    <a:pt x="9" y="54"/>
                    <a:pt x="10" y="54"/>
                  </a:cubicBezTo>
                  <a:cubicBezTo>
                    <a:pt x="11" y="55"/>
                    <a:pt x="22" y="50"/>
                    <a:pt x="26" y="48"/>
                  </a:cubicBezTo>
                  <a:cubicBezTo>
                    <a:pt x="30" y="46"/>
                    <a:pt x="33" y="45"/>
                    <a:pt x="36" y="44"/>
                  </a:cubicBezTo>
                  <a:cubicBezTo>
                    <a:pt x="34" y="41"/>
                    <a:pt x="33" y="37"/>
                    <a:pt x="33" y="34"/>
                  </a:cubicBezTo>
                  <a:cubicBezTo>
                    <a:pt x="33" y="30"/>
                    <a:pt x="32" y="25"/>
                    <a:pt x="31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Freeform 29">
              <a:extLst>
                <a:ext uri="{FF2B5EF4-FFF2-40B4-BE49-F238E27FC236}">
                  <a16:creationId xmlns:a16="http://schemas.microsoft.com/office/drawing/2014/main" id="{78AAEA8E-7B0B-F81C-4F6A-D9DB9BA4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293" y="4374650"/>
              <a:ext cx="194527" cy="150009"/>
            </a:xfrm>
            <a:custGeom>
              <a:avLst/>
              <a:gdLst>
                <a:gd name="T0" fmla="*/ 21 w 63"/>
                <a:gd name="T1" fmla="*/ 25 h 48"/>
                <a:gd name="T2" fmla="*/ 25 w 63"/>
                <a:gd name="T3" fmla="*/ 24 h 48"/>
                <a:gd name="T4" fmla="*/ 31 w 63"/>
                <a:gd name="T5" fmla="*/ 23 h 48"/>
                <a:gd name="T6" fmla="*/ 38 w 63"/>
                <a:gd name="T7" fmla="*/ 31 h 48"/>
                <a:gd name="T8" fmla="*/ 39 w 63"/>
                <a:gd name="T9" fmla="*/ 36 h 48"/>
                <a:gd name="T10" fmla="*/ 39 w 63"/>
                <a:gd name="T11" fmla="*/ 37 h 48"/>
                <a:gd name="T12" fmla="*/ 45 w 63"/>
                <a:gd name="T13" fmla="*/ 36 h 48"/>
                <a:gd name="T14" fmla="*/ 48 w 63"/>
                <a:gd name="T15" fmla="*/ 43 h 48"/>
                <a:gd name="T16" fmla="*/ 52 w 63"/>
                <a:gd name="T17" fmla="*/ 46 h 48"/>
                <a:gd name="T18" fmla="*/ 55 w 63"/>
                <a:gd name="T19" fmla="*/ 43 h 48"/>
                <a:gd name="T20" fmla="*/ 57 w 63"/>
                <a:gd name="T21" fmla="*/ 45 h 48"/>
                <a:gd name="T22" fmla="*/ 59 w 63"/>
                <a:gd name="T23" fmla="*/ 42 h 48"/>
                <a:gd name="T24" fmla="*/ 58 w 63"/>
                <a:gd name="T25" fmla="*/ 37 h 48"/>
                <a:gd name="T26" fmla="*/ 62 w 63"/>
                <a:gd name="T27" fmla="*/ 37 h 48"/>
                <a:gd name="T28" fmla="*/ 61 w 63"/>
                <a:gd name="T29" fmla="*/ 31 h 48"/>
                <a:gd name="T30" fmla="*/ 59 w 63"/>
                <a:gd name="T31" fmla="*/ 27 h 48"/>
                <a:gd name="T32" fmla="*/ 59 w 63"/>
                <a:gd name="T33" fmla="*/ 21 h 48"/>
                <a:gd name="T34" fmla="*/ 58 w 63"/>
                <a:gd name="T35" fmla="*/ 20 h 48"/>
                <a:gd name="T36" fmla="*/ 56 w 63"/>
                <a:gd name="T37" fmla="*/ 15 h 48"/>
                <a:gd name="T38" fmla="*/ 56 w 63"/>
                <a:gd name="T39" fmla="*/ 12 h 48"/>
                <a:gd name="T40" fmla="*/ 53 w 63"/>
                <a:gd name="T41" fmla="*/ 8 h 48"/>
                <a:gd name="T42" fmla="*/ 50 w 63"/>
                <a:gd name="T43" fmla="*/ 2 h 48"/>
                <a:gd name="T44" fmla="*/ 44 w 63"/>
                <a:gd name="T45" fmla="*/ 6 h 48"/>
                <a:gd name="T46" fmla="*/ 38 w 63"/>
                <a:gd name="T47" fmla="*/ 5 h 48"/>
                <a:gd name="T48" fmla="*/ 33 w 63"/>
                <a:gd name="T49" fmla="*/ 6 h 48"/>
                <a:gd name="T50" fmla="*/ 31 w 63"/>
                <a:gd name="T51" fmla="*/ 4 h 48"/>
                <a:gd name="T52" fmla="*/ 31 w 63"/>
                <a:gd name="T53" fmla="*/ 2 h 48"/>
                <a:gd name="T54" fmla="*/ 30 w 63"/>
                <a:gd name="T55" fmla="*/ 3 h 48"/>
                <a:gd name="T56" fmla="*/ 18 w 63"/>
                <a:gd name="T57" fmla="*/ 2 h 48"/>
                <a:gd name="T58" fmla="*/ 12 w 63"/>
                <a:gd name="T59" fmla="*/ 0 h 48"/>
                <a:gd name="T60" fmla="*/ 10 w 63"/>
                <a:gd name="T61" fmla="*/ 4 h 48"/>
                <a:gd name="T62" fmla="*/ 10 w 63"/>
                <a:gd name="T63" fmla="*/ 7 h 48"/>
                <a:gd name="T64" fmla="*/ 7 w 63"/>
                <a:gd name="T65" fmla="*/ 9 h 48"/>
                <a:gd name="T66" fmla="*/ 1 w 63"/>
                <a:gd name="T67" fmla="*/ 13 h 48"/>
                <a:gd name="T68" fmla="*/ 0 w 63"/>
                <a:gd name="T69" fmla="*/ 14 h 48"/>
                <a:gd name="T70" fmla="*/ 6 w 63"/>
                <a:gd name="T71" fmla="*/ 21 h 48"/>
                <a:gd name="T72" fmla="*/ 15 w 63"/>
                <a:gd name="T73" fmla="*/ 31 h 48"/>
                <a:gd name="T74" fmla="*/ 21 w 63"/>
                <a:gd name="T75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48">
                  <a:moveTo>
                    <a:pt x="21" y="25"/>
                  </a:moveTo>
                  <a:cubicBezTo>
                    <a:pt x="21" y="23"/>
                    <a:pt x="23" y="24"/>
                    <a:pt x="25" y="24"/>
                  </a:cubicBezTo>
                  <a:cubicBezTo>
                    <a:pt x="27" y="25"/>
                    <a:pt x="29" y="23"/>
                    <a:pt x="31" y="23"/>
                  </a:cubicBezTo>
                  <a:cubicBezTo>
                    <a:pt x="33" y="23"/>
                    <a:pt x="38" y="29"/>
                    <a:pt x="38" y="31"/>
                  </a:cubicBezTo>
                  <a:cubicBezTo>
                    <a:pt x="38" y="33"/>
                    <a:pt x="38" y="35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2" y="36"/>
                    <a:pt x="45" y="36"/>
                    <a:pt x="45" y="36"/>
                  </a:cubicBezTo>
                  <a:cubicBezTo>
                    <a:pt x="46" y="36"/>
                    <a:pt x="48" y="40"/>
                    <a:pt x="48" y="43"/>
                  </a:cubicBezTo>
                  <a:cubicBezTo>
                    <a:pt x="47" y="46"/>
                    <a:pt x="50" y="48"/>
                    <a:pt x="52" y="46"/>
                  </a:cubicBezTo>
                  <a:cubicBezTo>
                    <a:pt x="53" y="44"/>
                    <a:pt x="55" y="42"/>
                    <a:pt x="55" y="43"/>
                  </a:cubicBezTo>
                  <a:cubicBezTo>
                    <a:pt x="55" y="44"/>
                    <a:pt x="56" y="44"/>
                    <a:pt x="57" y="45"/>
                  </a:cubicBezTo>
                  <a:cubicBezTo>
                    <a:pt x="57" y="44"/>
                    <a:pt x="58" y="43"/>
                    <a:pt x="59" y="42"/>
                  </a:cubicBezTo>
                  <a:cubicBezTo>
                    <a:pt x="60" y="41"/>
                    <a:pt x="57" y="39"/>
                    <a:pt x="58" y="37"/>
                  </a:cubicBezTo>
                  <a:cubicBezTo>
                    <a:pt x="59" y="35"/>
                    <a:pt x="61" y="38"/>
                    <a:pt x="62" y="37"/>
                  </a:cubicBezTo>
                  <a:cubicBezTo>
                    <a:pt x="63" y="35"/>
                    <a:pt x="60" y="32"/>
                    <a:pt x="61" y="31"/>
                  </a:cubicBezTo>
                  <a:cubicBezTo>
                    <a:pt x="61" y="30"/>
                    <a:pt x="61" y="28"/>
                    <a:pt x="59" y="27"/>
                  </a:cubicBezTo>
                  <a:cubicBezTo>
                    <a:pt x="58" y="27"/>
                    <a:pt x="59" y="23"/>
                    <a:pt x="59" y="21"/>
                  </a:cubicBezTo>
                  <a:cubicBezTo>
                    <a:pt x="59" y="20"/>
                    <a:pt x="58" y="20"/>
                    <a:pt x="58" y="20"/>
                  </a:cubicBezTo>
                  <a:cubicBezTo>
                    <a:pt x="57" y="18"/>
                    <a:pt x="58" y="15"/>
                    <a:pt x="56" y="15"/>
                  </a:cubicBezTo>
                  <a:cubicBezTo>
                    <a:pt x="54" y="15"/>
                    <a:pt x="55" y="12"/>
                    <a:pt x="56" y="12"/>
                  </a:cubicBezTo>
                  <a:cubicBezTo>
                    <a:pt x="58" y="11"/>
                    <a:pt x="53" y="10"/>
                    <a:pt x="53" y="8"/>
                  </a:cubicBezTo>
                  <a:cubicBezTo>
                    <a:pt x="53" y="6"/>
                    <a:pt x="51" y="2"/>
                    <a:pt x="50" y="2"/>
                  </a:cubicBezTo>
                  <a:cubicBezTo>
                    <a:pt x="49" y="1"/>
                    <a:pt x="45" y="6"/>
                    <a:pt x="44" y="6"/>
                  </a:cubicBezTo>
                  <a:cubicBezTo>
                    <a:pt x="42" y="6"/>
                    <a:pt x="39" y="3"/>
                    <a:pt x="38" y="5"/>
                  </a:cubicBezTo>
                  <a:cubicBezTo>
                    <a:pt x="37" y="8"/>
                    <a:pt x="35" y="4"/>
                    <a:pt x="33" y="6"/>
                  </a:cubicBezTo>
                  <a:cubicBezTo>
                    <a:pt x="32" y="8"/>
                    <a:pt x="31" y="4"/>
                    <a:pt x="31" y="4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6" y="4"/>
                    <a:pt x="18" y="3"/>
                    <a:pt x="18" y="2"/>
                  </a:cubicBezTo>
                  <a:cubicBezTo>
                    <a:pt x="17" y="1"/>
                    <a:pt x="12" y="0"/>
                    <a:pt x="12" y="0"/>
                  </a:cubicBezTo>
                  <a:cubicBezTo>
                    <a:pt x="12" y="0"/>
                    <a:pt x="12" y="3"/>
                    <a:pt x="10" y="4"/>
                  </a:cubicBezTo>
                  <a:cubicBezTo>
                    <a:pt x="8" y="4"/>
                    <a:pt x="10" y="7"/>
                    <a:pt x="10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6" y="8"/>
                    <a:pt x="2" y="12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3" y="16"/>
                    <a:pt x="2" y="19"/>
                    <a:pt x="6" y="21"/>
                  </a:cubicBezTo>
                  <a:cubicBezTo>
                    <a:pt x="9" y="23"/>
                    <a:pt x="13" y="27"/>
                    <a:pt x="15" y="31"/>
                  </a:cubicBezTo>
                  <a:cubicBezTo>
                    <a:pt x="18" y="29"/>
                    <a:pt x="21" y="27"/>
                    <a:pt x="21" y="2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0" name="Freeform 30">
              <a:extLst>
                <a:ext uri="{FF2B5EF4-FFF2-40B4-BE49-F238E27FC236}">
                  <a16:creationId xmlns:a16="http://schemas.microsoft.com/office/drawing/2014/main" id="{889BC25F-6942-E537-68D3-DB458DB4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0988" y="4486498"/>
              <a:ext cx="107055" cy="106585"/>
            </a:xfrm>
            <a:custGeom>
              <a:avLst/>
              <a:gdLst>
                <a:gd name="T0" fmla="*/ 28 w 35"/>
                <a:gd name="T1" fmla="*/ 19 h 34"/>
                <a:gd name="T2" fmla="*/ 26 w 35"/>
                <a:gd name="T3" fmla="*/ 17 h 34"/>
                <a:gd name="T4" fmla="*/ 27 w 35"/>
                <a:gd name="T5" fmla="*/ 11 h 34"/>
                <a:gd name="T6" fmla="*/ 27 w 35"/>
                <a:gd name="T7" fmla="*/ 9 h 34"/>
                <a:gd name="T8" fmla="*/ 25 w 35"/>
                <a:gd name="T9" fmla="*/ 7 h 34"/>
                <a:gd name="T10" fmla="*/ 22 w 35"/>
                <a:gd name="T11" fmla="*/ 10 h 34"/>
                <a:gd name="T12" fmla="*/ 18 w 35"/>
                <a:gd name="T13" fmla="*/ 7 h 34"/>
                <a:gd name="T14" fmla="*/ 15 w 35"/>
                <a:gd name="T15" fmla="*/ 0 h 34"/>
                <a:gd name="T16" fmla="*/ 9 w 35"/>
                <a:gd name="T17" fmla="*/ 1 h 34"/>
                <a:gd name="T18" fmla="*/ 8 w 35"/>
                <a:gd name="T19" fmla="*/ 5 h 34"/>
                <a:gd name="T20" fmla="*/ 2 w 35"/>
                <a:gd name="T21" fmla="*/ 11 h 34"/>
                <a:gd name="T22" fmla="*/ 0 w 35"/>
                <a:gd name="T23" fmla="*/ 14 h 34"/>
                <a:gd name="T24" fmla="*/ 11 w 35"/>
                <a:gd name="T25" fmla="*/ 21 h 34"/>
                <a:gd name="T26" fmla="*/ 30 w 35"/>
                <a:gd name="T27" fmla="*/ 33 h 34"/>
                <a:gd name="T28" fmla="*/ 32 w 35"/>
                <a:gd name="T29" fmla="*/ 34 h 34"/>
                <a:gd name="T30" fmla="*/ 35 w 35"/>
                <a:gd name="T31" fmla="*/ 26 h 34"/>
                <a:gd name="T32" fmla="*/ 28 w 35"/>
                <a:gd name="T3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4">
                  <a:moveTo>
                    <a:pt x="28" y="19"/>
                  </a:moveTo>
                  <a:cubicBezTo>
                    <a:pt x="26" y="18"/>
                    <a:pt x="24" y="18"/>
                    <a:pt x="26" y="17"/>
                  </a:cubicBezTo>
                  <a:cubicBezTo>
                    <a:pt x="27" y="16"/>
                    <a:pt x="27" y="14"/>
                    <a:pt x="27" y="11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6"/>
                    <a:pt x="23" y="8"/>
                    <a:pt x="22" y="10"/>
                  </a:cubicBezTo>
                  <a:cubicBezTo>
                    <a:pt x="20" y="12"/>
                    <a:pt x="17" y="10"/>
                    <a:pt x="18" y="7"/>
                  </a:cubicBezTo>
                  <a:cubicBezTo>
                    <a:pt x="18" y="4"/>
                    <a:pt x="16" y="0"/>
                    <a:pt x="15" y="0"/>
                  </a:cubicBezTo>
                  <a:cubicBezTo>
                    <a:pt x="15" y="0"/>
                    <a:pt x="12" y="0"/>
                    <a:pt x="9" y="1"/>
                  </a:cubicBezTo>
                  <a:cubicBezTo>
                    <a:pt x="10" y="2"/>
                    <a:pt x="9" y="4"/>
                    <a:pt x="8" y="5"/>
                  </a:cubicBezTo>
                  <a:cubicBezTo>
                    <a:pt x="8" y="7"/>
                    <a:pt x="4" y="9"/>
                    <a:pt x="2" y="11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3" y="16"/>
                    <a:pt x="7" y="18"/>
                    <a:pt x="11" y="21"/>
                  </a:cubicBezTo>
                  <a:cubicBezTo>
                    <a:pt x="17" y="26"/>
                    <a:pt x="26" y="32"/>
                    <a:pt x="30" y="33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33" y="29"/>
                    <a:pt x="35" y="28"/>
                    <a:pt x="35" y="26"/>
                  </a:cubicBezTo>
                  <a:cubicBezTo>
                    <a:pt x="35" y="23"/>
                    <a:pt x="31" y="21"/>
                    <a:pt x="28" y="1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1" name="Freeform 31">
              <a:extLst>
                <a:ext uri="{FF2B5EF4-FFF2-40B4-BE49-F238E27FC236}">
                  <a16:creationId xmlns:a16="http://schemas.microsoft.com/office/drawing/2014/main" id="{DF91B921-BBAB-E47B-9A94-67556E4CF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88" y="4445707"/>
              <a:ext cx="77027" cy="84216"/>
            </a:xfrm>
            <a:custGeom>
              <a:avLst/>
              <a:gdLst>
                <a:gd name="T0" fmla="*/ 23 w 25"/>
                <a:gd name="T1" fmla="*/ 18 h 27"/>
                <a:gd name="T2" fmla="*/ 24 w 25"/>
                <a:gd name="T3" fmla="*/ 13 h 27"/>
                <a:gd name="T4" fmla="*/ 23 w 25"/>
                <a:gd name="T5" fmla="*/ 8 h 27"/>
                <a:gd name="T6" fmla="*/ 16 w 25"/>
                <a:gd name="T7" fmla="*/ 0 h 27"/>
                <a:gd name="T8" fmla="*/ 10 w 25"/>
                <a:gd name="T9" fmla="*/ 1 h 27"/>
                <a:gd name="T10" fmla="*/ 6 w 25"/>
                <a:gd name="T11" fmla="*/ 2 h 27"/>
                <a:gd name="T12" fmla="*/ 0 w 25"/>
                <a:gd name="T13" fmla="*/ 8 h 27"/>
                <a:gd name="T14" fmla="*/ 1 w 25"/>
                <a:gd name="T15" fmla="*/ 12 h 27"/>
                <a:gd name="T16" fmla="*/ 8 w 25"/>
                <a:gd name="T17" fmla="*/ 22 h 27"/>
                <a:gd name="T18" fmla="*/ 15 w 25"/>
                <a:gd name="T19" fmla="*/ 27 h 27"/>
                <a:gd name="T20" fmla="*/ 17 w 25"/>
                <a:gd name="T21" fmla="*/ 24 h 27"/>
                <a:gd name="T22" fmla="*/ 23 w 25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3" y="18"/>
                  </a:moveTo>
                  <a:cubicBezTo>
                    <a:pt x="24" y="17"/>
                    <a:pt x="25" y="15"/>
                    <a:pt x="24" y="13"/>
                  </a:cubicBezTo>
                  <a:cubicBezTo>
                    <a:pt x="23" y="12"/>
                    <a:pt x="23" y="10"/>
                    <a:pt x="23" y="8"/>
                  </a:cubicBezTo>
                  <a:cubicBezTo>
                    <a:pt x="23" y="6"/>
                    <a:pt x="18" y="0"/>
                    <a:pt x="16" y="0"/>
                  </a:cubicBezTo>
                  <a:cubicBezTo>
                    <a:pt x="14" y="0"/>
                    <a:pt x="12" y="2"/>
                    <a:pt x="10" y="1"/>
                  </a:cubicBezTo>
                  <a:cubicBezTo>
                    <a:pt x="8" y="1"/>
                    <a:pt x="6" y="0"/>
                    <a:pt x="6" y="2"/>
                  </a:cubicBezTo>
                  <a:cubicBezTo>
                    <a:pt x="6" y="4"/>
                    <a:pt x="3" y="6"/>
                    <a:pt x="0" y="8"/>
                  </a:cubicBezTo>
                  <a:cubicBezTo>
                    <a:pt x="1" y="9"/>
                    <a:pt x="1" y="10"/>
                    <a:pt x="1" y="12"/>
                  </a:cubicBezTo>
                  <a:cubicBezTo>
                    <a:pt x="3" y="18"/>
                    <a:pt x="5" y="20"/>
                    <a:pt x="8" y="22"/>
                  </a:cubicBezTo>
                  <a:cubicBezTo>
                    <a:pt x="9" y="23"/>
                    <a:pt x="12" y="25"/>
                    <a:pt x="15" y="27"/>
                  </a:cubicBezTo>
                  <a:cubicBezTo>
                    <a:pt x="16" y="25"/>
                    <a:pt x="16" y="24"/>
                    <a:pt x="17" y="24"/>
                  </a:cubicBezTo>
                  <a:cubicBezTo>
                    <a:pt x="19" y="22"/>
                    <a:pt x="23" y="20"/>
                    <a:pt x="23" y="1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32">
              <a:extLst>
                <a:ext uri="{FF2B5EF4-FFF2-40B4-BE49-F238E27FC236}">
                  <a16:creationId xmlns:a16="http://schemas.microsoft.com/office/drawing/2014/main" id="{849BA037-151F-0291-DC8E-3B761403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766" y="3960151"/>
              <a:ext cx="219332" cy="177642"/>
            </a:xfrm>
            <a:custGeom>
              <a:avLst/>
              <a:gdLst>
                <a:gd name="T0" fmla="*/ 34 w 71"/>
                <a:gd name="T1" fmla="*/ 44 h 57"/>
                <a:gd name="T2" fmla="*/ 42 w 71"/>
                <a:gd name="T3" fmla="*/ 38 h 57"/>
                <a:gd name="T4" fmla="*/ 42 w 71"/>
                <a:gd name="T5" fmla="*/ 15 h 57"/>
                <a:gd name="T6" fmla="*/ 71 w 71"/>
                <a:gd name="T7" fmla="*/ 15 h 57"/>
                <a:gd name="T8" fmla="*/ 71 w 71"/>
                <a:gd name="T9" fmla="*/ 3 h 57"/>
                <a:gd name="T10" fmla="*/ 65 w 71"/>
                <a:gd name="T11" fmla="*/ 0 h 57"/>
                <a:gd name="T12" fmla="*/ 34 w 71"/>
                <a:gd name="T13" fmla="*/ 0 h 57"/>
                <a:gd name="T14" fmla="*/ 29 w 71"/>
                <a:gd name="T15" fmla="*/ 8 h 57"/>
                <a:gd name="T16" fmla="*/ 18 w 71"/>
                <a:gd name="T17" fmla="*/ 23 h 57"/>
                <a:gd name="T18" fmla="*/ 3 w 71"/>
                <a:gd name="T19" fmla="*/ 49 h 57"/>
                <a:gd name="T20" fmla="*/ 0 w 71"/>
                <a:gd name="T21" fmla="*/ 57 h 57"/>
                <a:gd name="T22" fmla="*/ 34 w 71"/>
                <a:gd name="T23" fmla="*/ 57 h 57"/>
                <a:gd name="T24" fmla="*/ 34 w 71"/>
                <a:gd name="T2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57">
                  <a:moveTo>
                    <a:pt x="34" y="44"/>
                  </a:moveTo>
                  <a:cubicBezTo>
                    <a:pt x="34" y="42"/>
                    <a:pt x="42" y="40"/>
                    <a:pt x="42" y="38"/>
                  </a:cubicBezTo>
                  <a:cubicBezTo>
                    <a:pt x="42" y="36"/>
                    <a:pt x="42" y="15"/>
                    <a:pt x="42" y="15"/>
                  </a:cubicBezTo>
                  <a:cubicBezTo>
                    <a:pt x="42" y="15"/>
                    <a:pt x="70" y="16"/>
                    <a:pt x="71" y="15"/>
                  </a:cubicBezTo>
                  <a:cubicBezTo>
                    <a:pt x="71" y="15"/>
                    <a:pt x="71" y="9"/>
                    <a:pt x="71" y="3"/>
                  </a:cubicBezTo>
                  <a:cubicBezTo>
                    <a:pt x="70" y="1"/>
                    <a:pt x="71" y="0"/>
                    <a:pt x="65" y="0"/>
                  </a:cubicBezTo>
                  <a:cubicBezTo>
                    <a:pt x="60" y="0"/>
                    <a:pt x="44" y="0"/>
                    <a:pt x="34" y="0"/>
                  </a:cubicBezTo>
                  <a:cubicBezTo>
                    <a:pt x="31" y="2"/>
                    <a:pt x="30" y="5"/>
                    <a:pt x="29" y="8"/>
                  </a:cubicBezTo>
                  <a:cubicBezTo>
                    <a:pt x="27" y="12"/>
                    <a:pt x="18" y="17"/>
                    <a:pt x="18" y="23"/>
                  </a:cubicBezTo>
                  <a:cubicBezTo>
                    <a:pt x="17" y="29"/>
                    <a:pt x="9" y="37"/>
                    <a:pt x="3" y="49"/>
                  </a:cubicBezTo>
                  <a:cubicBezTo>
                    <a:pt x="1" y="53"/>
                    <a:pt x="1" y="55"/>
                    <a:pt x="0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46"/>
                    <a:pt x="34" y="4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3" name="Freeform 33">
              <a:extLst>
                <a:ext uri="{FF2B5EF4-FFF2-40B4-BE49-F238E27FC236}">
                  <a16:creationId xmlns:a16="http://schemas.microsoft.com/office/drawing/2014/main" id="{39C00834-41AA-FDD1-3358-32B49AB88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766" y="3969362"/>
              <a:ext cx="315943" cy="348705"/>
            </a:xfrm>
            <a:custGeom>
              <a:avLst/>
              <a:gdLst>
                <a:gd name="T0" fmla="*/ 8 w 102"/>
                <a:gd name="T1" fmla="*/ 97 h 112"/>
                <a:gd name="T2" fmla="*/ 16 w 102"/>
                <a:gd name="T3" fmla="*/ 97 h 112"/>
                <a:gd name="T4" fmla="*/ 22 w 102"/>
                <a:gd name="T5" fmla="*/ 96 h 112"/>
                <a:gd name="T6" fmla="*/ 27 w 102"/>
                <a:gd name="T7" fmla="*/ 100 h 112"/>
                <a:gd name="T8" fmla="*/ 30 w 102"/>
                <a:gd name="T9" fmla="*/ 100 h 112"/>
                <a:gd name="T10" fmla="*/ 36 w 102"/>
                <a:gd name="T11" fmla="*/ 108 h 112"/>
                <a:gd name="T12" fmla="*/ 40 w 102"/>
                <a:gd name="T13" fmla="*/ 112 h 112"/>
                <a:gd name="T14" fmla="*/ 44 w 102"/>
                <a:gd name="T15" fmla="*/ 109 h 112"/>
                <a:gd name="T16" fmla="*/ 49 w 102"/>
                <a:gd name="T17" fmla="*/ 108 h 112"/>
                <a:gd name="T18" fmla="*/ 54 w 102"/>
                <a:gd name="T19" fmla="*/ 107 h 112"/>
                <a:gd name="T20" fmla="*/ 59 w 102"/>
                <a:gd name="T21" fmla="*/ 107 h 112"/>
                <a:gd name="T22" fmla="*/ 65 w 102"/>
                <a:gd name="T23" fmla="*/ 106 h 112"/>
                <a:gd name="T24" fmla="*/ 98 w 102"/>
                <a:gd name="T25" fmla="*/ 105 h 112"/>
                <a:gd name="T26" fmla="*/ 99 w 102"/>
                <a:gd name="T27" fmla="*/ 98 h 112"/>
                <a:gd name="T28" fmla="*/ 96 w 102"/>
                <a:gd name="T29" fmla="*/ 95 h 112"/>
                <a:gd name="T30" fmla="*/ 88 w 102"/>
                <a:gd name="T31" fmla="*/ 21 h 112"/>
                <a:gd name="T32" fmla="*/ 102 w 102"/>
                <a:gd name="T33" fmla="*/ 21 h 112"/>
                <a:gd name="T34" fmla="*/ 73 w 102"/>
                <a:gd name="T35" fmla="*/ 2 h 112"/>
                <a:gd name="T36" fmla="*/ 71 w 102"/>
                <a:gd name="T37" fmla="*/ 0 h 112"/>
                <a:gd name="T38" fmla="*/ 71 w 102"/>
                <a:gd name="T39" fmla="*/ 12 h 112"/>
                <a:gd name="T40" fmla="*/ 42 w 102"/>
                <a:gd name="T41" fmla="*/ 12 h 112"/>
                <a:gd name="T42" fmla="*/ 42 w 102"/>
                <a:gd name="T43" fmla="*/ 35 h 112"/>
                <a:gd name="T44" fmla="*/ 34 w 102"/>
                <a:gd name="T45" fmla="*/ 41 h 112"/>
                <a:gd name="T46" fmla="*/ 34 w 102"/>
                <a:gd name="T47" fmla="*/ 54 h 112"/>
                <a:gd name="T48" fmla="*/ 0 w 102"/>
                <a:gd name="T49" fmla="*/ 54 h 112"/>
                <a:gd name="T50" fmla="*/ 5 w 102"/>
                <a:gd name="T51" fmla="*/ 64 h 112"/>
                <a:gd name="T52" fmla="*/ 7 w 102"/>
                <a:gd name="T53" fmla="*/ 77 h 112"/>
                <a:gd name="T54" fmla="*/ 4 w 102"/>
                <a:gd name="T55" fmla="*/ 94 h 112"/>
                <a:gd name="T56" fmla="*/ 3 w 102"/>
                <a:gd name="T57" fmla="*/ 101 h 112"/>
                <a:gd name="T58" fmla="*/ 3 w 102"/>
                <a:gd name="T59" fmla="*/ 101 h 112"/>
                <a:gd name="T60" fmla="*/ 8 w 102"/>
                <a:gd name="T61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2" h="112">
                  <a:moveTo>
                    <a:pt x="8" y="97"/>
                  </a:moveTo>
                  <a:cubicBezTo>
                    <a:pt x="11" y="98"/>
                    <a:pt x="16" y="97"/>
                    <a:pt x="16" y="97"/>
                  </a:cubicBezTo>
                  <a:cubicBezTo>
                    <a:pt x="16" y="97"/>
                    <a:pt x="20" y="95"/>
                    <a:pt x="22" y="96"/>
                  </a:cubicBezTo>
                  <a:cubicBezTo>
                    <a:pt x="25" y="98"/>
                    <a:pt x="27" y="100"/>
                    <a:pt x="27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0" y="100"/>
                    <a:pt x="32" y="107"/>
                    <a:pt x="36" y="108"/>
                  </a:cubicBezTo>
                  <a:cubicBezTo>
                    <a:pt x="38" y="109"/>
                    <a:pt x="39" y="111"/>
                    <a:pt x="40" y="112"/>
                  </a:cubicBezTo>
                  <a:cubicBezTo>
                    <a:pt x="42" y="112"/>
                    <a:pt x="44" y="111"/>
                    <a:pt x="44" y="109"/>
                  </a:cubicBezTo>
                  <a:cubicBezTo>
                    <a:pt x="44" y="107"/>
                    <a:pt x="46" y="104"/>
                    <a:pt x="49" y="108"/>
                  </a:cubicBezTo>
                  <a:cubicBezTo>
                    <a:pt x="53" y="111"/>
                    <a:pt x="53" y="108"/>
                    <a:pt x="54" y="107"/>
                  </a:cubicBezTo>
                  <a:cubicBezTo>
                    <a:pt x="55" y="106"/>
                    <a:pt x="57" y="107"/>
                    <a:pt x="59" y="107"/>
                  </a:cubicBezTo>
                  <a:cubicBezTo>
                    <a:pt x="62" y="107"/>
                    <a:pt x="65" y="106"/>
                    <a:pt x="65" y="106"/>
                  </a:cubicBezTo>
                  <a:cubicBezTo>
                    <a:pt x="65" y="106"/>
                    <a:pt x="96" y="106"/>
                    <a:pt x="98" y="105"/>
                  </a:cubicBezTo>
                  <a:cubicBezTo>
                    <a:pt x="99" y="105"/>
                    <a:pt x="99" y="98"/>
                    <a:pt x="99" y="98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87" y="11"/>
                    <a:pt x="74" y="3"/>
                    <a:pt x="73" y="2"/>
                  </a:cubicBezTo>
                  <a:cubicBezTo>
                    <a:pt x="72" y="1"/>
                    <a:pt x="71" y="1"/>
                    <a:pt x="71" y="0"/>
                  </a:cubicBezTo>
                  <a:cubicBezTo>
                    <a:pt x="71" y="6"/>
                    <a:pt x="71" y="12"/>
                    <a:pt x="71" y="12"/>
                  </a:cubicBezTo>
                  <a:cubicBezTo>
                    <a:pt x="70" y="13"/>
                    <a:pt x="42" y="12"/>
                    <a:pt x="42" y="12"/>
                  </a:cubicBezTo>
                  <a:cubicBezTo>
                    <a:pt x="42" y="12"/>
                    <a:pt x="42" y="33"/>
                    <a:pt x="42" y="35"/>
                  </a:cubicBezTo>
                  <a:cubicBezTo>
                    <a:pt x="42" y="37"/>
                    <a:pt x="34" y="39"/>
                    <a:pt x="34" y="41"/>
                  </a:cubicBezTo>
                  <a:cubicBezTo>
                    <a:pt x="34" y="43"/>
                    <a:pt x="34" y="54"/>
                    <a:pt x="34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3" y="62"/>
                    <a:pt x="5" y="64"/>
                  </a:cubicBezTo>
                  <a:cubicBezTo>
                    <a:pt x="8" y="67"/>
                    <a:pt x="3" y="72"/>
                    <a:pt x="7" y="77"/>
                  </a:cubicBezTo>
                  <a:cubicBezTo>
                    <a:pt x="11" y="83"/>
                    <a:pt x="6" y="91"/>
                    <a:pt x="4" y="94"/>
                  </a:cubicBezTo>
                  <a:cubicBezTo>
                    <a:pt x="3" y="96"/>
                    <a:pt x="3" y="98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6" y="100"/>
                    <a:pt x="5" y="96"/>
                    <a:pt x="8" y="9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4" name="Freeform 34">
              <a:extLst>
                <a:ext uri="{FF2B5EF4-FFF2-40B4-BE49-F238E27FC236}">
                  <a16:creationId xmlns:a16="http://schemas.microsoft.com/office/drawing/2014/main" id="{E8372545-46D4-1369-EDD0-4724C4FEF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93" y="4035155"/>
              <a:ext cx="434748" cy="410551"/>
            </a:xfrm>
            <a:custGeom>
              <a:avLst/>
              <a:gdLst>
                <a:gd name="T0" fmla="*/ 133 w 141"/>
                <a:gd name="T1" fmla="*/ 55 h 132"/>
                <a:gd name="T2" fmla="*/ 129 w 141"/>
                <a:gd name="T3" fmla="*/ 46 h 132"/>
                <a:gd name="T4" fmla="*/ 120 w 141"/>
                <a:gd name="T5" fmla="*/ 43 h 132"/>
                <a:gd name="T6" fmla="*/ 114 w 141"/>
                <a:gd name="T7" fmla="*/ 35 h 132"/>
                <a:gd name="T8" fmla="*/ 62 w 141"/>
                <a:gd name="T9" fmla="*/ 0 h 132"/>
                <a:gd name="T10" fmla="*/ 48 w 141"/>
                <a:gd name="T11" fmla="*/ 0 h 132"/>
                <a:gd name="T12" fmla="*/ 56 w 141"/>
                <a:gd name="T13" fmla="*/ 74 h 132"/>
                <a:gd name="T14" fmla="*/ 59 w 141"/>
                <a:gd name="T15" fmla="*/ 77 h 132"/>
                <a:gd name="T16" fmla="*/ 58 w 141"/>
                <a:gd name="T17" fmla="*/ 84 h 132"/>
                <a:gd name="T18" fmla="*/ 25 w 141"/>
                <a:gd name="T19" fmla="*/ 85 h 132"/>
                <a:gd name="T20" fmla="*/ 19 w 141"/>
                <a:gd name="T21" fmla="*/ 86 h 132"/>
                <a:gd name="T22" fmla="*/ 14 w 141"/>
                <a:gd name="T23" fmla="*/ 86 h 132"/>
                <a:gd name="T24" fmla="*/ 9 w 141"/>
                <a:gd name="T25" fmla="*/ 87 h 132"/>
                <a:gd name="T26" fmla="*/ 4 w 141"/>
                <a:gd name="T27" fmla="*/ 88 h 132"/>
                <a:gd name="T28" fmla="*/ 0 w 141"/>
                <a:gd name="T29" fmla="*/ 91 h 132"/>
                <a:gd name="T30" fmla="*/ 1 w 141"/>
                <a:gd name="T31" fmla="*/ 93 h 132"/>
                <a:gd name="T32" fmla="*/ 2 w 141"/>
                <a:gd name="T33" fmla="*/ 95 h 132"/>
                <a:gd name="T34" fmla="*/ 3 w 141"/>
                <a:gd name="T35" fmla="*/ 101 h 132"/>
                <a:gd name="T36" fmla="*/ 8 w 141"/>
                <a:gd name="T37" fmla="*/ 106 h 132"/>
                <a:gd name="T38" fmla="*/ 8 w 141"/>
                <a:gd name="T39" fmla="*/ 113 h 132"/>
                <a:gd name="T40" fmla="*/ 10 w 141"/>
                <a:gd name="T41" fmla="*/ 115 h 132"/>
                <a:gd name="T42" fmla="*/ 15 w 141"/>
                <a:gd name="T43" fmla="*/ 114 h 132"/>
                <a:gd name="T44" fmla="*/ 21 w 141"/>
                <a:gd name="T45" fmla="*/ 115 h 132"/>
                <a:gd name="T46" fmla="*/ 27 w 141"/>
                <a:gd name="T47" fmla="*/ 111 h 132"/>
                <a:gd name="T48" fmla="*/ 30 w 141"/>
                <a:gd name="T49" fmla="*/ 117 h 132"/>
                <a:gd name="T50" fmla="*/ 33 w 141"/>
                <a:gd name="T51" fmla="*/ 121 h 132"/>
                <a:gd name="T52" fmla="*/ 33 w 141"/>
                <a:gd name="T53" fmla="*/ 124 h 132"/>
                <a:gd name="T54" fmla="*/ 35 w 141"/>
                <a:gd name="T55" fmla="*/ 129 h 132"/>
                <a:gd name="T56" fmla="*/ 39 w 141"/>
                <a:gd name="T57" fmla="*/ 129 h 132"/>
                <a:gd name="T58" fmla="*/ 43 w 141"/>
                <a:gd name="T59" fmla="*/ 130 h 132"/>
                <a:gd name="T60" fmla="*/ 48 w 141"/>
                <a:gd name="T61" fmla="*/ 128 h 132"/>
                <a:gd name="T62" fmla="*/ 52 w 141"/>
                <a:gd name="T63" fmla="*/ 128 h 132"/>
                <a:gd name="T64" fmla="*/ 55 w 141"/>
                <a:gd name="T65" fmla="*/ 129 h 132"/>
                <a:gd name="T66" fmla="*/ 58 w 141"/>
                <a:gd name="T67" fmla="*/ 128 h 132"/>
                <a:gd name="T68" fmla="*/ 60 w 141"/>
                <a:gd name="T69" fmla="*/ 122 h 132"/>
                <a:gd name="T70" fmla="*/ 59 w 141"/>
                <a:gd name="T71" fmla="*/ 116 h 132"/>
                <a:gd name="T72" fmla="*/ 66 w 141"/>
                <a:gd name="T73" fmla="*/ 113 h 132"/>
                <a:gd name="T74" fmla="*/ 69 w 141"/>
                <a:gd name="T75" fmla="*/ 108 h 132"/>
                <a:gd name="T76" fmla="*/ 72 w 141"/>
                <a:gd name="T77" fmla="*/ 102 h 132"/>
                <a:gd name="T78" fmla="*/ 77 w 141"/>
                <a:gd name="T79" fmla="*/ 102 h 132"/>
                <a:gd name="T80" fmla="*/ 81 w 141"/>
                <a:gd name="T81" fmla="*/ 98 h 132"/>
                <a:gd name="T82" fmla="*/ 85 w 141"/>
                <a:gd name="T83" fmla="*/ 96 h 132"/>
                <a:gd name="T84" fmla="*/ 88 w 141"/>
                <a:gd name="T85" fmla="*/ 94 h 132"/>
                <a:gd name="T86" fmla="*/ 95 w 141"/>
                <a:gd name="T87" fmla="*/ 91 h 132"/>
                <a:gd name="T88" fmla="*/ 101 w 141"/>
                <a:gd name="T89" fmla="*/ 88 h 132"/>
                <a:gd name="T90" fmla="*/ 112 w 141"/>
                <a:gd name="T91" fmla="*/ 89 h 132"/>
                <a:gd name="T92" fmla="*/ 119 w 141"/>
                <a:gd name="T93" fmla="*/ 87 h 132"/>
                <a:gd name="T94" fmla="*/ 132 w 141"/>
                <a:gd name="T95" fmla="*/ 85 h 132"/>
                <a:gd name="T96" fmla="*/ 137 w 141"/>
                <a:gd name="T97" fmla="*/ 82 h 132"/>
                <a:gd name="T98" fmla="*/ 140 w 141"/>
                <a:gd name="T99" fmla="*/ 75 h 132"/>
                <a:gd name="T100" fmla="*/ 140 w 141"/>
                <a:gd name="T101" fmla="*/ 53 h 132"/>
                <a:gd name="T102" fmla="*/ 133 w 141"/>
                <a:gd name="T103" fmla="*/ 5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32">
                  <a:moveTo>
                    <a:pt x="133" y="55"/>
                  </a:moveTo>
                  <a:cubicBezTo>
                    <a:pt x="133" y="55"/>
                    <a:pt x="133" y="48"/>
                    <a:pt x="129" y="46"/>
                  </a:cubicBezTo>
                  <a:cubicBezTo>
                    <a:pt x="125" y="43"/>
                    <a:pt x="120" y="43"/>
                    <a:pt x="120" y="43"/>
                  </a:cubicBezTo>
                  <a:cubicBezTo>
                    <a:pt x="120" y="43"/>
                    <a:pt x="117" y="37"/>
                    <a:pt x="114" y="35"/>
                  </a:cubicBezTo>
                  <a:cubicBezTo>
                    <a:pt x="113" y="34"/>
                    <a:pt x="85" y="15"/>
                    <a:pt x="6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84"/>
                    <a:pt x="58" y="84"/>
                  </a:cubicBezTo>
                  <a:cubicBezTo>
                    <a:pt x="56" y="85"/>
                    <a:pt x="25" y="85"/>
                    <a:pt x="25" y="85"/>
                  </a:cubicBezTo>
                  <a:cubicBezTo>
                    <a:pt x="25" y="85"/>
                    <a:pt x="22" y="86"/>
                    <a:pt x="19" y="86"/>
                  </a:cubicBezTo>
                  <a:cubicBezTo>
                    <a:pt x="17" y="86"/>
                    <a:pt x="15" y="85"/>
                    <a:pt x="14" y="86"/>
                  </a:cubicBezTo>
                  <a:cubicBezTo>
                    <a:pt x="13" y="87"/>
                    <a:pt x="13" y="90"/>
                    <a:pt x="9" y="87"/>
                  </a:cubicBezTo>
                  <a:cubicBezTo>
                    <a:pt x="6" y="83"/>
                    <a:pt x="4" y="86"/>
                    <a:pt x="4" y="88"/>
                  </a:cubicBezTo>
                  <a:cubicBezTo>
                    <a:pt x="4" y="90"/>
                    <a:pt x="2" y="91"/>
                    <a:pt x="0" y="91"/>
                  </a:cubicBezTo>
                  <a:cubicBezTo>
                    <a:pt x="0" y="92"/>
                    <a:pt x="1" y="93"/>
                    <a:pt x="1" y="93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9"/>
                    <a:pt x="3" y="101"/>
                  </a:cubicBezTo>
                  <a:cubicBezTo>
                    <a:pt x="5" y="102"/>
                    <a:pt x="8" y="105"/>
                    <a:pt x="8" y="106"/>
                  </a:cubicBezTo>
                  <a:cubicBezTo>
                    <a:pt x="8" y="107"/>
                    <a:pt x="8" y="113"/>
                    <a:pt x="8" y="113"/>
                  </a:cubicBezTo>
                  <a:cubicBezTo>
                    <a:pt x="8" y="113"/>
                    <a:pt x="9" y="117"/>
                    <a:pt x="10" y="115"/>
                  </a:cubicBezTo>
                  <a:cubicBezTo>
                    <a:pt x="12" y="113"/>
                    <a:pt x="14" y="117"/>
                    <a:pt x="15" y="114"/>
                  </a:cubicBezTo>
                  <a:cubicBezTo>
                    <a:pt x="16" y="112"/>
                    <a:pt x="19" y="115"/>
                    <a:pt x="21" y="115"/>
                  </a:cubicBezTo>
                  <a:cubicBezTo>
                    <a:pt x="22" y="115"/>
                    <a:pt x="26" y="110"/>
                    <a:pt x="27" y="111"/>
                  </a:cubicBezTo>
                  <a:cubicBezTo>
                    <a:pt x="28" y="111"/>
                    <a:pt x="30" y="115"/>
                    <a:pt x="30" y="117"/>
                  </a:cubicBezTo>
                  <a:cubicBezTo>
                    <a:pt x="30" y="119"/>
                    <a:pt x="35" y="120"/>
                    <a:pt x="33" y="121"/>
                  </a:cubicBezTo>
                  <a:cubicBezTo>
                    <a:pt x="32" y="121"/>
                    <a:pt x="31" y="124"/>
                    <a:pt x="33" y="124"/>
                  </a:cubicBezTo>
                  <a:cubicBezTo>
                    <a:pt x="35" y="124"/>
                    <a:pt x="34" y="127"/>
                    <a:pt x="35" y="129"/>
                  </a:cubicBezTo>
                  <a:cubicBezTo>
                    <a:pt x="36" y="130"/>
                    <a:pt x="38" y="131"/>
                    <a:pt x="39" y="129"/>
                  </a:cubicBezTo>
                  <a:cubicBezTo>
                    <a:pt x="40" y="127"/>
                    <a:pt x="42" y="129"/>
                    <a:pt x="43" y="130"/>
                  </a:cubicBezTo>
                  <a:cubicBezTo>
                    <a:pt x="44" y="132"/>
                    <a:pt x="47" y="130"/>
                    <a:pt x="48" y="128"/>
                  </a:cubicBezTo>
                  <a:cubicBezTo>
                    <a:pt x="48" y="126"/>
                    <a:pt x="52" y="125"/>
                    <a:pt x="52" y="128"/>
                  </a:cubicBezTo>
                  <a:cubicBezTo>
                    <a:pt x="52" y="130"/>
                    <a:pt x="53" y="130"/>
                    <a:pt x="55" y="129"/>
                  </a:cubicBezTo>
                  <a:cubicBezTo>
                    <a:pt x="56" y="128"/>
                    <a:pt x="57" y="128"/>
                    <a:pt x="58" y="128"/>
                  </a:cubicBezTo>
                  <a:cubicBezTo>
                    <a:pt x="58" y="125"/>
                    <a:pt x="59" y="122"/>
                    <a:pt x="60" y="122"/>
                  </a:cubicBezTo>
                  <a:cubicBezTo>
                    <a:pt x="61" y="120"/>
                    <a:pt x="58" y="117"/>
                    <a:pt x="59" y="116"/>
                  </a:cubicBezTo>
                  <a:cubicBezTo>
                    <a:pt x="61" y="116"/>
                    <a:pt x="65" y="117"/>
                    <a:pt x="66" y="113"/>
                  </a:cubicBezTo>
                  <a:cubicBezTo>
                    <a:pt x="67" y="110"/>
                    <a:pt x="69" y="108"/>
                    <a:pt x="69" y="108"/>
                  </a:cubicBezTo>
                  <a:cubicBezTo>
                    <a:pt x="69" y="108"/>
                    <a:pt x="69" y="100"/>
                    <a:pt x="72" y="102"/>
                  </a:cubicBezTo>
                  <a:cubicBezTo>
                    <a:pt x="74" y="103"/>
                    <a:pt x="77" y="105"/>
                    <a:pt x="77" y="102"/>
                  </a:cubicBezTo>
                  <a:cubicBezTo>
                    <a:pt x="77" y="99"/>
                    <a:pt x="80" y="101"/>
                    <a:pt x="81" y="98"/>
                  </a:cubicBezTo>
                  <a:cubicBezTo>
                    <a:pt x="81" y="95"/>
                    <a:pt x="83" y="95"/>
                    <a:pt x="85" y="96"/>
                  </a:cubicBezTo>
                  <a:cubicBezTo>
                    <a:pt x="86" y="96"/>
                    <a:pt x="88" y="96"/>
                    <a:pt x="88" y="94"/>
                  </a:cubicBezTo>
                  <a:cubicBezTo>
                    <a:pt x="88" y="93"/>
                    <a:pt x="92" y="93"/>
                    <a:pt x="95" y="91"/>
                  </a:cubicBezTo>
                  <a:cubicBezTo>
                    <a:pt x="98" y="89"/>
                    <a:pt x="100" y="87"/>
                    <a:pt x="101" y="88"/>
                  </a:cubicBezTo>
                  <a:cubicBezTo>
                    <a:pt x="103" y="90"/>
                    <a:pt x="111" y="89"/>
                    <a:pt x="112" y="89"/>
                  </a:cubicBezTo>
                  <a:cubicBezTo>
                    <a:pt x="113" y="88"/>
                    <a:pt x="116" y="86"/>
                    <a:pt x="119" y="87"/>
                  </a:cubicBezTo>
                  <a:cubicBezTo>
                    <a:pt x="122" y="87"/>
                    <a:pt x="129" y="85"/>
                    <a:pt x="132" y="85"/>
                  </a:cubicBezTo>
                  <a:cubicBezTo>
                    <a:pt x="135" y="85"/>
                    <a:pt x="136" y="83"/>
                    <a:pt x="137" y="82"/>
                  </a:cubicBezTo>
                  <a:cubicBezTo>
                    <a:pt x="138" y="81"/>
                    <a:pt x="139" y="76"/>
                    <a:pt x="140" y="75"/>
                  </a:cubicBezTo>
                  <a:cubicBezTo>
                    <a:pt x="141" y="75"/>
                    <a:pt x="140" y="59"/>
                    <a:pt x="140" y="53"/>
                  </a:cubicBezTo>
                  <a:cubicBezTo>
                    <a:pt x="137" y="54"/>
                    <a:pt x="133" y="55"/>
                    <a:pt x="133" y="5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5" name="Freeform 35">
              <a:extLst>
                <a:ext uri="{FF2B5EF4-FFF2-40B4-BE49-F238E27FC236}">
                  <a16:creationId xmlns:a16="http://schemas.microsoft.com/office/drawing/2014/main" id="{D66974AA-1390-F0AC-B753-51A3646EB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654" y="4306225"/>
              <a:ext cx="212805" cy="155273"/>
            </a:xfrm>
            <a:custGeom>
              <a:avLst/>
              <a:gdLst>
                <a:gd name="T0" fmla="*/ 68 w 69"/>
                <a:gd name="T1" fmla="*/ 28 h 50"/>
                <a:gd name="T2" fmla="*/ 65 w 69"/>
                <a:gd name="T3" fmla="*/ 26 h 50"/>
                <a:gd name="T4" fmla="*/ 64 w 69"/>
                <a:gd name="T5" fmla="*/ 22 h 50"/>
                <a:gd name="T6" fmla="*/ 60 w 69"/>
                <a:gd name="T7" fmla="*/ 22 h 50"/>
                <a:gd name="T8" fmla="*/ 57 w 69"/>
                <a:gd name="T9" fmla="*/ 19 h 50"/>
                <a:gd name="T10" fmla="*/ 55 w 69"/>
                <a:gd name="T11" fmla="*/ 16 h 50"/>
                <a:gd name="T12" fmla="*/ 51 w 69"/>
                <a:gd name="T13" fmla="*/ 12 h 50"/>
                <a:gd name="T14" fmla="*/ 49 w 69"/>
                <a:gd name="T15" fmla="*/ 7 h 50"/>
                <a:gd name="T16" fmla="*/ 48 w 69"/>
                <a:gd name="T17" fmla="*/ 2 h 50"/>
                <a:gd name="T18" fmla="*/ 43 w 69"/>
                <a:gd name="T19" fmla="*/ 1 h 50"/>
                <a:gd name="T20" fmla="*/ 37 w 69"/>
                <a:gd name="T21" fmla="*/ 4 h 50"/>
                <a:gd name="T22" fmla="*/ 30 w 69"/>
                <a:gd name="T23" fmla="*/ 7 h 50"/>
                <a:gd name="T24" fmla="*/ 27 w 69"/>
                <a:gd name="T25" fmla="*/ 9 h 50"/>
                <a:gd name="T26" fmla="*/ 23 w 69"/>
                <a:gd name="T27" fmla="*/ 11 h 50"/>
                <a:gd name="T28" fmla="*/ 19 w 69"/>
                <a:gd name="T29" fmla="*/ 15 h 50"/>
                <a:gd name="T30" fmla="*/ 14 w 69"/>
                <a:gd name="T31" fmla="*/ 15 h 50"/>
                <a:gd name="T32" fmla="*/ 11 w 69"/>
                <a:gd name="T33" fmla="*/ 21 h 50"/>
                <a:gd name="T34" fmla="*/ 8 w 69"/>
                <a:gd name="T35" fmla="*/ 26 h 50"/>
                <a:gd name="T36" fmla="*/ 1 w 69"/>
                <a:gd name="T37" fmla="*/ 29 h 50"/>
                <a:gd name="T38" fmla="*/ 2 w 69"/>
                <a:gd name="T39" fmla="*/ 35 h 50"/>
                <a:gd name="T40" fmla="*/ 0 w 69"/>
                <a:gd name="T41" fmla="*/ 41 h 50"/>
                <a:gd name="T42" fmla="*/ 4 w 69"/>
                <a:gd name="T43" fmla="*/ 44 h 50"/>
                <a:gd name="T44" fmla="*/ 11 w 69"/>
                <a:gd name="T45" fmla="*/ 47 h 50"/>
                <a:gd name="T46" fmla="*/ 21 w 69"/>
                <a:gd name="T47" fmla="*/ 46 h 50"/>
                <a:gd name="T48" fmla="*/ 24 w 69"/>
                <a:gd name="T49" fmla="*/ 45 h 50"/>
                <a:gd name="T50" fmla="*/ 22 w 69"/>
                <a:gd name="T51" fmla="*/ 37 h 50"/>
                <a:gd name="T52" fmla="*/ 44 w 69"/>
                <a:gd name="T53" fmla="*/ 37 h 50"/>
                <a:gd name="T54" fmla="*/ 47 w 69"/>
                <a:gd name="T55" fmla="*/ 35 h 50"/>
                <a:gd name="T56" fmla="*/ 54 w 69"/>
                <a:gd name="T57" fmla="*/ 36 h 50"/>
                <a:gd name="T58" fmla="*/ 59 w 69"/>
                <a:gd name="T59" fmla="*/ 33 h 50"/>
                <a:gd name="T60" fmla="*/ 66 w 69"/>
                <a:gd name="T61" fmla="*/ 31 h 50"/>
                <a:gd name="T62" fmla="*/ 68 w 69"/>
                <a:gd name="T63" fmla="*/ 28 h 50"/>
                <a:gd name="T64" fmla="*/ 68 w 69"/>
                <a:gd name="T65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0">
                  <a:moveTo>
                    <a:pt x="68" y="28"/>
                  </a:moveTo>
                  <a:cubicBezTo>
                    <a:pt x="67" y="27"/>
                    <a:pt x="65" y="26"/>
                    <a:pt x="65" y="26"/>
                  </a:cubicBezTo>
                  <a:cubicBezTo>
                    <a:pt x="64" y="26"/>
                    <a:pt x="65" y="22"/>
                    <a:pt x="64" y="22"/>
                  </a:cubicBezTo>
                  <a:cubicBezTo>
                    <a:pt x="64" y="21"/>
                    <a:pt x="62" y="23"/>
                    <a:pt x="60" y="22"/>
                  </a:cubicBezTo>
                  <a:cubicBezTo>
                    <a:pt x="59" y="22"/>
                    <a:pt x="58" y="19"/>
                    <a:pt x="57" y="19"/>
                  </a:cubicBezTo>
                  <a:cubicBezTo>
                    <a:pt x="55" y="19"/>
                    <a:pt x="55" y="18"/>
                    <a:pt x="55" y="16"/>
                  </a:cubicBezTo>
                  <a:cubicBezTo>
                    <a:pt x="55" y="14"/>
                    <a:pt x="53" y="13"/>
                    <a:pt x="51" y="12"/>
                  </a:cubicBezTo>
                  <a:cubicBezTo>
                    <a:pt x="50" y="11"/>
                    <a:pt x="49" y="7"/>
                    <a:pt x="49" y="7"/>
                  </a:cubicBezTo>
                  <a:cubicBezTo>
                    <a:pt x="48" y="7"/>
                    <a:pt x="48" y="4"/>
                    <a:pt x="48" y="2"/>
                  </a:cubicBezTo>
                  <a:cubicBezTo>
                    <a:pt x="46" y="2"/>
                    <a:pt x="44" y="2"/>
                    <a:pt x="43" y="1"/>
                  </a:cubicBezTo>
                  <a:cubicBezTo>
                    <a:pt x="42" y="0"/>
                    <a:pt x="40" y="2"/>
                    <a:pt x="37" y="4"/>
                  </a:cubicBezTo>
                  <a:cubicBezTo>
                    <a:pt x="34" y="6"/>
                    <a:pt x="30" y="6"/>
                    <a:pt x="30" y="7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8"/>
                    <a:pt x="23" y="8"/>
                    <a:pt x="23" y="11"/>
                  </a:cubicBezTo>
                  <a:cubicBezTo>
                    <a:pt x="22" y="14"/>
                    <a:pt x="19" y="12"/>
                    <a:pt x="19" y="15"/>
                  </a:cubicBezTo>
                  <a:cubicBezTo>
                    <a:pt x="19" y="18"/>
                    <a:pt x="16" y="16"/>
                    <a:pt x="14" y="15"/>
                  </a:cubicBezTo>
                  <a:cubicBezTo>
                    <a:pt x="11" y="13"/>
                    <a:pt x="11" y="21"/>
                    <a:pt x="11" y="21"/>
                  </a:cubicBezTo>
                  <a:cubicBezTo>
                    <a:pt x="11" y="21"/>
                    <a:pt x="9" y="23"/>
                    <a:pt x="8" y="26"/>
                  </a:cubicBezTo>
                  <a:cubicBezTo>
                    <a:pt x="7" y="30"/>
                    <a:pt x="3" y="29"/>
                    <a:pt x="1" y="29"/>
                  </a:cubicBezTo>
                  <a:cubicBezTo>
                    <a:pt x="0" y="30"/>
                    <a:pt x="3" y="33"/>
                    <a:pt x="2" y="35"/>
                  </a:cubicBezTo>
                  <a:cubicBezTo>
                    <a:pt x="1" y="35"/>
                    <a:pt x="0" y="38"/>
                    <a:pt x="0" y="41"/>
                  </a:cubicBezTo>
                  <a:cubicBezTo>
                    <a:pt x="1" y="41"/>
                    <a:pt x="3" y="43"/>
                    <a:pt x="4" y="44"/>
                  </a:cubicBezTo>
                  <a:cubicBezTo>
                    <a:pt x="4" y="45"/>
                    <a:pt x="9" y="50"/>
                    <a:pt x="11" y="47"/>
                  </a:cubicBezTo>
                  <a:cubicBezTo>
                    <a:pt x="13" y="45"/>
                    <a:pt x="20" y="45"/>
                    <a:pt x="21" y="46"/>
                  </a:cubicBezTo>
                  <a:cubicBezTo>
                    <a:pt x="23" y="47"/>
                    <a:pt x="24" y="47"/>
                    <a:pt x="24" y="45"/>
                  </a:cubicBezTo>
                  <a:cubicBezTo>
                    <a:pt x="24" y="44"/>
                    <a:pt x="21" y="38"/>
                    <a:pt x="22" y="37"/>
                  </a:cubicBezTo>
                  <a:cubicBezTo>
                    <a:pt x="23" y="35"/>
                    <a:pt x="43" y="36"/>
                    <a:pt x="44" y="37"/>
                  </a:cubicBezTo>
                  <a:cubicBezTo>
                    <a:pt x="44" y="39"/>
                    <a:pt x="44" y="35"/>
                    <a:pt x="47" y="35"/>
                  </a:cubicBezTo>
                  <a:cubicBezTo>
                    <a:pt x="49" y="35"/>
                    <a:pt x="53" y="37"/>
                    <a:pt x="54" y="36"/>
                  </a:cubicBezTo>
                  <a:cubicBezTo>
                    <a:pt x="56" y="36"/>
                    <a:pt x="58" y="33"/>
                    <a:pt x="59" y="33"/>
                  </a:cubicBezTo>
                  <a:cubicBezTo>
                    <a:pt x="61" y="33"/>
                    <a:pt x="65" y="33"/>
                    <a:pt x="66" y="31"/>
                  </a:cubicBezTo>
                  <a:cubicBezTo>
                    <a:pt x="67" y="30"/>
                    <a:pt x="69" y="30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6" name="Freeform 36">
              <a:extLst>
                <a:ext uri="{FF2B5EF4-FFF2-40B4-BE49-F238E27FC236}">
                  <a16:creationId xmlns:a16="http://schemas.microsoft.com/office/drawing/2014/main" id="{E386ED1C-2F56-6E96-FA76-62406D565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6486" y="4078579"/>
              <a:ext cx="403415" cy="318440"/>
            </a:xfrm>
            <a:custGeom>
              <a:avLst/>
              <a:gdLst>
                <a:gd name="T0" fmla="*/ 125 w 131"/>
                <a:gd name="T1" fmla="*/ 15 h 102"/>
                <a:gd name="T2" fmla="*/ 124 w 131"/>
                <a:gd name="T3" fmla="*/ 4 h 102"/>
                <a:gd name="T4" fmla="*/ 118 w 131"/>
                <a:gd name="T5" fmla="*/ 7 h 102"/>
                <a:gd name="T6" fmla="*/ 112 w 131"/>
                <a:gd name="T7" fmla="*/ 2 h 102"/>
                <a:gd name="T8" fmla="*/ 100 w 131"/>
                <a:gd name="T9" fmla="*/ 0 h 102"/>
                <a:gd name="T10" fmla="*/ 64 w 131"/>
                <a:gd name="T11" fmla="*/ 22 h 102"/>
                <a:gd name="T12" fmla="*/ 49 w 131"/>
                <a:gd name="T13" fmla="*/ 35 h 102"/>
                <a:gd name="T14" fmla="*/ 36 w 131"/>
                <a:gd name="T15" fmla="*/ 39 h 102"/>
                <a:gd name="T16" fmla="*/ 34 w 131"/>
                <a:gd name="T17" fmla="*/ 39 h 102"/>
                <a:gd name="T18" fmla="*/ 34 w 131"/>
                <a:gd name="T19" fmla="*/ 61 h 102"/>
                <a:gd name="T20" fmla="*/ 31 w 131"/>
                <a:gd name="T21" fmla="*/ 68 h 102"/>
                <a:gd name="T22" fmla="*/ 26 w 131"/>
                <a:gd name="T23" fmla="*/ 71 h 102"/>
                <a:gd name="T24" fmla="*/ 13 w 131"/>
                <a:gd name="T25" fmla="*/ 73 h 102"/>
                <a:gd name="T26" fmla="*/ 6 w 131"/>
                <a:gd name="T27" fmla="*/ 75 h 102"/>
                <a:gd name="T28" fmla="*/ 0 w 131"/>
                <a:gd name="T29" fmla="*/ 75 h 102"/>
                <a:gd name="T30" fmla="*/ 1 w 131"/>
                <a:gd name="T31" fmla="*/ 80 h 102"/>
                <a:gd name="T32" fmla="*/ 3 w 131"/>
                <a:gd name="T33" fmla="*/ 85 h 102"/>
                <a:gd name="T34" fmla="*/ 7 w 131"/>
                <a:gd name="T35" fmla="*/ 89 h 102"/>
                <a:gd name="T36" fmla="*/ 9 w 131"/>
                <a:gd name="T37" fmla="*/ 92 h 102"/>
                <a:gd name="T38" fmla="*/ 12 w 131"/>
                <a:gd name="T39" fmla="*/ 95 h 102"/>
                <a:gd name="T40" fmla="*/ 16 w 131"/>
                <a:gd name="T41" fmla="*/ 95 h 102"/>
                <a:gd name="T42" fmla="*/ 17 w 131"/>
                <a:gd name="T43" fmla="*/ 99 h 102"/>
                <a:gd name="T44" fmla="*/ 20 w 131"/>
                <a:gd name="T45" fmla="*/ 101 h 102"/>
                <a:gd name="T46" fmla="*/ 23 w 131"/>
                <a:gd name="T47" fmla="*/ 97 h 102"/>
                <a:gd name="T48" fmla="*/ 26 w 131"/>
                <a:gd name="T49" fmla="*/ 101 h 102"/>
                <a:gd name="T50" fmla="*/ 30 w 131"/>
                <a:gd name="T51" fmla="*/ 100 h 102"/>
                <a:gd name="T52" fmla="*/ 33 w 131"/>
                <a:gd name="T53" fmla="*/ 94 h 102"/>
                <a:gd name="T54" fmla="*/ 35 w 131"/>
                <a:gd name="T55" fmla="*/ 87 h 102"/>
                <a:gd name="T56" fmla="*/ 43 w 131"/>
                <a:gd name="T57" fmla="*/ 87 h 102"/>
                <a:gd name="T58" fmla="*/ 48 w 131"/>
                <a:gd name="T59" fmla="*/ 85 h 102"/>
                <a:gd name="T60" fmla="*/ 55 w 131"/>
                <a:gd name="T61" fmla="*/ 87 h 102"/>
                <a:gd name="T62" fmla="*/ 59 w 131"/>
                <a:gd name="T63" fmla="*/ 92 h 102"/>
                <a:gd name="T64" fmla="*/ 66 w 131"/>
                <a:gd name="T65" fmla="*/ 90 h 102"/>
                <a:gd name="T66" fmla="*/ 73 w 131"/>
                <a:gd name="T67" fmla="*/ 93 h 102"/>
                <a:gd name="T68" fmla="*/ 81 w 131"/>
                <a:gd name="T69" fmla="*/ 93 h 102"/>
                <a:gd name="T70" fmla="*/ 87 w 131"/>
                <a:gd name="T71" fmla="*/ 89 h 102"/>
                <a:gd name="T72" fmla="*/ 98 w 131"/>
                <a:gd name="T73" fmla="*/ 89 h 102"/>
                <a:gd name="T74" fmla="*/ 105 w 131"/>
                <a:gd name="T75" fmla="*/ 91 h 102"/>
                <a:gd name="T76" fmla="*/ 111 w 131"/>
                <a:gd name="T77" fmla="*/ 86 h 102"/>
                <a:gd name="T78" fmla="*/ 112 w 131"/>
                <a:gd name="T79" fmla="*/ 86 h 102"/>
                <a:gd name="T80" fmla="*/ 112 w 131"/>
                <a:gd name="T81" fmla="*/ 83 h 102"/>
                <a:gd name="T82" fmla="*/ 114 w 131"/>
                <a:gd name="T83" fmla="*/ 76 h 102"/>
                <a:gd name="T84" fmla="*/ 127 w 131"/>
                <a:gd name="T85" fmla="*/ 59 h 102"/>
                <a:gd name="T86" fmla="*/ 128 w 131"/>
                <a:gd name="T87" fmla="*/ 38 h 102"/>
                <a:gd name="T88" fmla="*/ 130 w 131"/>
                <a:gd name="T89" fmla="*/ 29 h 102"/>
                <a:gd name="T90" fmla="*/ 128 w 131"/>
                <a:gd name="T91" fmla="*/ 22 h 102"/>
                <a:gd name="T92" fmla="*/ 125 w 131"/>
                <a:gd name="T93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02">
                  <a:moveTo>
                    <a:pt x="125" y="15"/>
                  </a:moveTo>
                  <a:cubicBezTo>
                    <a:pt x="125" y="13"/>
                    <a:pt x="125" y="8"/>
                    <a:pt x="124" y="4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6" y="5"/>
                    <a:pt x="112" y="2"/>
                  </a:cubicBezTo>
                  <a:cubicBezTo>
                    <a:pt x="109" y="0"/>
                    <a:pt x="100" y="0"/>
                    <a:pt x="100" y="0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38" y="38"/>
                    <a:pt x="36" y="39"/>
                  </a:cubicBezTo>
                  <a:cubicBezTo>
                    <a:pt x="35" y="39"/>
                    <a:pt x="35" y="39"/>
                    <a:pt x="34" y="39"/>
                  </a:cubicBezTo>
                  <a:cubicBezTo>
                    <a:pt x="34" y="45"/>
                    <a:pt x="35" y="61"/>
                    <a:pt x="34" y="61"/>
                  </a:cubicBezTo>
                  <a:cubicBezTo>
                    <a:pt x="33" y="62"/>
                    <a:pt x="32" y="67"/>
                    <a:pt x="31" y="68"/>
                  </a:cubicBezTo>
                  <a:cubicBezTo>
                    <a:pt x="30" y="69"/>
                    <a:pt x="29" y="71"/>
                    <a:pt x="26" y="71"/>
                  </a:cubicBezTo>
                  <a:cubicBezTo>
                    <a:pt x="23" y="71"/>
                    <a:pt x="16" y="73"/>
                    <a:pt x="13" y="73"/>
                  </a:cubicBezTo>
                  <a:cubicBezTo>
                    <a:pt x="10" y="72"/>
                    <a:pt x="7" y="74"/>
                    <a:pt x="6" y="75"/>
                  </a:cubicBezTo>
                  <a:cubicBezTo>
                    <a:pt x="5" y="75"/>
                    <a:pt x="3" y="75"/>
                    <a:pt x="0" y="75"/>
                  </a:cubicBezTo>
                  <a:cubicBezTo>
                    <a:pt x="0" y="77"/>
                    <a:pt x="0" y="80"/>
                    <a:pt x="1" y="80"/>
                  </a:cubicBezTo>
                  <a:cubicBezTo>
                    <a:pt x="1" y="80"/>
                    <a:pt x="2" y="84"/>
                    <a:pt x="3" y="85"/>
                  </a:cubicBezTo>
                  <a:cubicBezTo>
                    <a:pt x="5" y="86"/>
                    <a:pt x="7" y="87"/>
                    <a:pt x="7" y="89"/>
                  </a:cubicBezTo>
                  <a:cubicBezTo>
                    <a:pt x="7" y="91"/>
                    <a:pt x="7" y="92"/>
                    <a:pt x="9" y="92"/>
                  </a:cubicBezTo>
                  <a:cubicBezTo>
                    <a:pt x="10" y="92"/>
                    <a:pt x="11" y="95"/>
                    <a:pt x="12" y="95"/>
                  </a:cubicBezTo>
                  <a:cubicBezTo>
                    <a:pt x="14" y="96"/>
                    <a:pt x="16" y="94"/>
                    <a:pt x="16" y="95"/>
                  </a:cubicBezTo>
                  <a:cubicBezTo>
                    <a:pt x="17" y="95"/>
                    <a:pt x="16" y="99"/>
                    <a:pt x="17" y="99"/>
                  </a:cubicBezTo>
                  <a:cubicBezTo>
                    <a:pt x="17" y="99"/>
                    <a:pt x="19" y="100"/>
                    <a:pt x="20" y="101"/>
                  </a:cubicBezTo>
                  <a:cubicBezTo>
                    <a:pt x="20" y="99"/>
                    <a:pt x="21" y="96"/>
                    <a:pt x="23" y="97"/>
                  </a:cubicBezTo>
                  <a:cubicBezTo>
                    <a:pt x="26" y="98"/>
                    <a:pt x="24" y="100"/>
                    <a:pt x="26" y="101"/>
                  </a:cubicBezTo>
                  <a:cubicBezTo>
                    <a:pt x="28" y="102"/>
                    <a:pt x="30" y="101"/>
                    <a:pt x="30" y="100"/>
                  </a:cubicBezTo>
                  <a:cubicBezTo>
                    <a:pt x="30" y="98"/>
                    <a:pt x="33" y="94"/>
                    <a:pt x="33" y="94"/>
                  </a:cubicBezTo>
                  <a:cubicBezTo>
                    <a:pt x="34" y="93"/>
                    <a:pt x="34" y="88"/>
                    <a:pt x="35" y="87"/>
                  </a:cubicBezTo>
                  <a:cubicBezTo>
                    <a:pt x="37" y="86"/>
                    <a:pt x="41" y="87"/>
                    <a:pt x="43" y="87"/>
                  </a:cubicBezTo>
                  <a:cubicBezTo>
                    <a:pt x="45" y="87"/>
                    <a:pt x="46" y="83"/>
                    <a:pt x="48" y="85"/>
                  </a:cubicBezTo>
                  <a:cubicBezTo>
                    <a:pt x="50" y="87"/>
                    <a:pt x="53" y="85"/>
                    <a:pt x="55" y="87"/>
                  </a:cubicBezTo>
                  <a:cubicBezTo>
                    <a:pt x="56" y="89"/>
                    <a:pt x="57" y="93"/>
                    <a:pt x="59" y="92"/>
                  </a:cubicBezTo>
                  <a:cubicBezTo>
                    <a:pt x="62" y="90"/>
                    <a:pt x="65" y="90"/>
                    <a:pt x="66" y="90"/>
                  </a:cubicBezTo>
                  <a:cubicBezTo>
                    <a:pt x="68" y="90"/>
                    <a:pt x="71" y="93"/>
                    <a:pt x="73" y="93"/>
                  </a:cubicBezTo>
                  <a:cubicBezTo>
                    <a:pt x="74" y="94"/>
                    <a:pt x="79" y="94"/>
                    <a:pt x="81" y="93"/>
                  </a:cubicBezTo>
                  <a:cubicBezTo>
                    <a:pt x="83" y="92"/>
                    <a:pt x="85" y="89"/>
                    <a:pt x="87" y="89"/>
                  </a:cubicBezTo>
                  <a:cubicBezTo>
                    <a:pt x="90" y="89"/>
                    <a:pt x="97" y="89"/>
                    <a:pt x="98" y="89"/>
                  </a:cubicBezTo>
                  <a:cubicBezTo>
                    <a:pt x="100" y="90"/>
                    <a:pt x="103" y="92"/>
                    <a:pt x="105" y="91"/>
                  </a:cubicBezTo>
                  <a:cubicBezTo>
                    <a:pt x="107" y="90"/>
                    <a:pt x="109" y="86"/>
                    <a:pt x="111" y="86"/>
                  </a:cubicBezTo>
                  <a:cubicBezTo>
                    <a:pt x="112" y="85"/>
                    <a:pt x="112" y="86"/>
                    <a:pt x="112" y="86"/>
                  </a:cubicBezTo>
                  <a:cubicBezTo>
                    <a:pt x="112" y="85"/>
                    <a:pt x="112" y="84"/>
                    <a:pt x="112" y="83"/>
                  </a:cubicBezTo>
                  <a:cubicBezTo>
                    <a:pt x="112" y="78"/>
                    <a:pt x="113" y="80"/>
                    <a:pt x="114" y="76"/>
                  </a:cubicBezTo>
                  <a:cubicBezTo>
                    <a:pt x="115" y="71"/>
                    <a:pt x="126" y="59"/>
                    <a:pt x="127" y="59"/>
                  </a:cubicBezTo>
                  <a:cubicBezTo>
                    <a:pt x="128" y="58"/>
                    <a:pt x="128" y="40"/>
                    <a:pt x="128" y="38"/>
                  </a:cubicBezTo>
                  <a:cubicBezTo>
                    <a:pt x="128" y="35"/>
                    <a:pt x="129" y="32"/>
                    <a:pt x="130" y="29"/>
                  </a:cubicBezTo>
                  <a:cubicBezTo>
                    <a:pt x="131" y="25"/>
                    <a:pt x="128" y="26"/>
                    <a:pt x="128" y="22"/>
                  </a:cubicBezTo>
                  <a:cubicBezTo>
                    <a:pt x="129" y="19"/>
                    <a:pt x="125" y="17"/>
                    <a:pt x="125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Freeform 37">
              <a:extLst>
                <a:ext uri="{FF2B5EF4-FFF2-40B4-BE49-F238E27FC236}">
                  <a16:creationId xmlns:a16="http://schemas.microsoft.com/office/drawing/2014/main" id="{EF97805D-665C-2105-B8FD-360F3005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151" y="4078579"/>
              <a:ext cx="262415" cy="436868"/>
            </a:xfrm>
            <a:custGeom>
              <a:avLst/>
              <a:gdLst>
                <a:gd name="T0" fmla="*/ 84 w 85"/>
                <a:gd name="T1" fmla="*/ 34 h 140"/>
                <a:gd name="T2" fmla="*/ 20 w 85"/>
                <a:gd name="T3" fmla="*/ 0 h 140"/>
                <a:gd name="T4" fmla="*/ 12 w 85"/>
                <a:gd name="T5" fmla="*/ 4 h 140"/>
                <a:gd name="T6" fmla="*/ 13 w 85"/>
                <a:gd name="T7" fmla="*/ 15 h 140"/>
                <a:gd name="T8" fmla="*/ 16 w 85"/>
                <a:gd name="T9" fmla="*/ 22 h 140"/>
                <a:gd name="T10" fmla="*/ 18 w 85"/>
                <a:gd name="T11" fmla="*/ 29 h 140"/>
                <a:gd name="T12" fmla="*/ 16 w 85"/>
                <a:gd name="T13" fmla="*/ 38 h 140"/>
                <a:gd name="T14" fmla="*/ 15 w 85"/>
                <a:gd name="T15" fmla="*/ 59 h 140"/>
                <a:gd name="T16" fmla="*/ 2 w 85"/>
                <a:gd name="T17" fmla="*/ 76 h 140"/>
                <a:gd name="T18" fmla="*/ 0 w 85"/>
                <a:gd name="T19" fmla="*/ 83 h 140"/>
                <a:gd name="T20" fmla="*/ 0 w 85"/>
                <a:gd name="T21" fmla="*/ 86 h 140"/>
                <a:gd name="T22" fmla="*/ 2 w 85"/>
                <a:gd name="T23" fmla="*/ 87 h 140"/>
                <a:gd name="T24" fmla="*/ 6 w 85"/>
                <a:gd name="T25" fmla="*/ 91 h 140"/>
                <a:gd name="T26" fmla="*/ 11 w 85"/>
                <a:gd name="T27" fmla="*/ 99 h 140"/>
                <a:gd name="T28" fmla="*/ 12 w 85"/>
                <a:gd name="T29" fmla="*/ 106 h 140"/>
                <a:gd name="T30" fmla="*/ 15 w 85"/>
                <a:gd name="T31" fmla="*/ 117 h 140"/>
                <a:gd name="T32" fmla="*/ 12 w 85"/>
                <a:gd name="T33" fmla="*/ 118 h 140"/>
                <a:gd name="T34" fmla="*/ 5 w 85"/>
                <a:gd name="T35" fmla="*/ 119 h 140"/>
                <a:gd name="T36" fmla="*/ 7 w 85"/>
                <a:gd name="T37" fmla="*/ 125 h 140"/>
                <a:gd name="T38" fmla="*/ 14 w 85"/>
                <a:gd name="T39" fmla="*/ 132 h 140"/>
                <a:gd name="T40" fmla="*/ 17 w 85"/>
                <a:gd name="T41" fmla="*/ 139 h 140"/>
                <a:gd name="T42" fmla="*/ 22 w 85"/>
                <a:gd name="T43" fmla="*/ 137 h 140"/>
                <a:gd name="T44" fmla="*/ 27 w 85"/>
                <a:gd name="T45" fmla="*/ 137 h 140"/>
                <a:gd name="T46" fmla="*/ 36 w 85"/>
                <a:gd name="T47" fmla="*/ 134 h 140"/>
                <a:gd name="T48" fmla="*/ 44 w 85"/>
                <a:gd name="T49" fmla="*/ 130 h 140"/>
                <a:gd name="T50" fmla="*/ 44 w 85"/>
                <a:gd name="T51" fmla="*/ 126 h 140"/>
                <a:gd name="T52" fmla="*/ 56 w 85"/>
                <a:gd name="T53" fmla="*/ 123 h 140"/>
                <a:gd name="T54" fmla="*/ 65 w 85"/>
                <a:gd name="T55" fmla="*/ 115 h 140"/>
                <a:gd name="T56" fmla="*/ 66 w 85"/>
                <a:gd name="T57" fmla="*/ 111 h 140"/>
                <a:gd name="T58" fmla="*/ 73 w 85"/>
                <a:gd name="T59" fmla="*/ 108 h 140"/>
                <a:gd name="T60" fmla="*/ 75 w 85"/>
                <a:gd name="T61" fmla="*/ 109 h 140"/>
                <a:gd name="T62" fmla="*/ 74 w 85"/>
                <a:gd name="T63" fmla="*/ 108 h 140"/>
                <a:gd name="T64" fmla="*/ 75 w 85"/>
                <a:gd name="T65" fmla="*/ 105 h 140"/>
                <a:gd name="T66" fmla="*/ 71 w 85"/>
                <a:gd name="T67" fmla="*/ 99 h 140"/>
                <a:gd name="T68" fmla="*/ 70 w 85"/>
                <a:gd name="T69" fmla="*/ 93 h 140"/>
                <a:gd name="T70" fmla="*/ 69 w 85"/>
                <a:gd name="T71" fmla="*/ 89 h 140"/>
                <a:gd name="T72" fmla="*/ 69 w 85"/>
                <a:gd name="T73" fmla="*/ 82 h 140"/>
                <a:gd name="T74" fmla="*/ 73 w 85"/>
                <a:gd name="T75" fmla="*/ 76 h 140"/>
                <a:gd name="T76" fmla="*/ 76 w 85"/>
                <a:gd name="T77" fmla="*/ 71 h 140"/>
                <a:gd name="T78" fmla="*/ 83 w 85"/>
                <a:gd name="T79" fmla="*/ 66 h 140"/>
                <a:gd name="T80" fmla="*/ 84 w 85"/>
                <a:gd name="T81" fmla="*/ 57 h 140"/>
                <a:gd name="T82" fmla="*/ 84 w 85"/>
                <a:gd name="T83" fmla="*/ 3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140">
                  <a:moveTo>
                    <a:pt x="84" y="3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8"/>
                    <a:pt x="13" y="13"/>
                    <a:pt x="13" y="15"/>
                  </a:cubicBezTo>
                  <a:cubicBezTo>
                    <a:pt x="13" y="17"/>
                    <a:pt x="17" y="19"/>
                    <a:pt x="16" y="22"/>
                  </a:cubicBezTo>
                  <a:cubicBezTo>
                    <a:pt x="16" y="26"/>
                    <a:pt x="19" y="25"/>
                    <a:pt x="18" y="29"/>
                  </a:cubicBezTo>
                  <a:cubicBezTo>
                    <a:pt x="17" y="32"/>
                    <a:pt x="16" y="35"/>
                    <a:pt x="16" y="38"/>
                  </a:cubicBezTo>
                  <a:cubicBezTo>
                    <a:pt x="16" y="40"/>
                    <a:pt x="16" y="58"/>
                    <a:pt x="15" y="59"/>
                  </a:cubicBezTo>
                  <a:cubicBezTo>
                    <a:pt x="14" y="59"/>
                    <a:pt x="3" y="71"/>
                    <a:pt x="2" y="76"/>
                  </a:cubicBezTo>
                  <a:cubicBezTo>
                    <a:pt x="1" y="80"/>
                    <a:pt x="0" y="78"/>
                    <a:pt x="0" y="83"/>
                  </a:cubicBezTo>
                  <a:cubicBezTo>
                    <a:pt x="0" y="84"/>
                    <a:pt x="0" y="85"/>
                    <a:pt x="0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3" y="89"/>
                    <a:pt x="3" y="91"/>
                    <a:pt x="6" y="91"/>
                  </a:cubicBezTo>
                  <a:cubicBezTo>
                    <a:pt x="8" y="91"/>
                    <a:pt x="11" y="97"/>
                    <a:pt x="11" y="99"/>
                  </a:cubicBezTo>
                  <a:cubicBezTo>
                    <a:pt x="11" y="101"/>
                    <a:pt x="12" y="102"/>
                    <a:pt x="12" y="106"/>
                  </a:cubicBezTo>
                  <a:cubicBezTo>
                    <a:pt x="12" y="110"/>
                    <a:pt x="14" y="116"/>
                    <a:pt x="15" y="117"/>
                  </a:cubicBezTo>
                  <a:cubicBezTo>
                    <a:pt x="17" y="118"/>
                    <a:pt x="15" y="118"/>
                    <a:pt x="12" y="118"/>
                  </a:cubicBezTo>
                  <a:cubicBezTo>
                    <a:pt x="9" y="118"/>
                    <a:pt x="5" y="118"/>
                    <a:pt x="5" y="119"/>
                  </a:cubicBezTo>
                  <a:cubicBezTo>
                    <a:pt x="5" y="120"/>
                    <a:pt x="4" y="122"/>
                    <a:pt x="7" y="125"/>
                  </a:cubicBezTo>
                  <a:cubicBezTo>
                    <a:pt x="10" y="128"/>
                    <a:pt x="13" y="129"/>
                    <a:pt x="14" y="132"/>
                  </a:cubicBezTo>
                  <a:cubicBezTo>
                    <a:pt x="15" y="135"/>
                    <a:pt x="16" y="138"/>
                    <a:pt x="17" y="139"/>
                  </a:cubicBezTo>
                  <a:cubicBezTo>
                    <a:pt x="18" y="140"/>
                    <a:pt x="20" y="140"/>
                    <a:pt x="22" y="137"/>
                  </a:cubicBezTo>
                  <a:cubicBezTo>
                    <a:pt x="23" y="135"/>
                    <a:pt x="25" y="139"/>
                    <a:pt x="27" y="137"/>
                  </a:cubicBezTo>
                  <a:cubicBezTo>
                    <a:pt x="29" y="135"/>
                    <a:pt x="35" y="135"/>
                    <a:pt x="36" y="134"/>
                  </a:cubicBezTo>
                  <a:cubicBezTo>
                    <a:pt x="38" y="134"/>
                    <a:pt x="42" y="132"/>
                    <a:pt x="44" y="130"/>
                  </a:cubicBezTo>
                  <a:cubicBezTo>
                    <a:pt x="45" y="129"/>
                    <a:pt x="42" y="127"/>
                    <a:pt x="44" y="126"/>
                  </a:cubicBezTo>
                  <a:cubicBezTo>
                    <a:pt x="47" y="125"/>
                    <a:pt x="54" y="127"/>
                    <a:pt x="56" y="123"/>
                  </a:cubicBezTo>
                  <a:cubicBezTo>
                    <a:pt x="59" y="120"/>
                    <a:pt x="63" y="116"/>
                    <a:pt x="65" y="115"/>
                  </a:cubicBezTo>
                  <a:cubicBezTo>
                    <a:pt x="66" y="114"/>
                    <a:pt x="65" y="113"/>
                    <a:pt x="66" y="111"/>
                  </a:cubicBezTo>
                  <a:cubicBezTo>
                    <a:pt x="68" y="109"/>
                    <a:pt x="71" y="107"/>
                    <a:pt x="73" y="108"/>
                  </a:cubicBezTo>
                  <a:cubicBezTo>
                    <a:pt x="74" y="109"/>
                    <a:pt x="74" y="109"/>
                    <a:pt x="75" y="109"/>
                  </a:cubicBezTo>
                  <a:cubicBezTo>
                    <a:pt x="75" y="108"/>
                    <a:pt x="74" y="108"/>
                    <a:pt x="74" y="108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1" y="103"/>
                    <a:pt x="71" y="99"/>
                  </a:cubicBezTo>
                  <a:cubicBezTo>
                    <a:pt x="71" y="96"/>
                    <a:pt x="72" y="93"/>
                    <a:pt x="70" y="93"/>
                  </a:cubicBezTo>
                  <a:cubicBezTo>
                    <a:pt x="67" y="93"/>
                    <a:pt x="67" y="91"/>
                    <a:pt x="69" y="89"/>
                  </a:cubicBezTo>
                  <a:cubicBezTo>
                    <a:pt x="71" y="86"/>
                    <a:pt x="66" y="82"/>
                    <a:pt x="69" y="82"/>
                  </a:cubicBezTo>
                  <a:cubicBezTo>
                    <a:pt x="73" y="82"/>
                    <a:pt x="70" y="77"/>
                    <a:pt x="73" y="76"/>
                  </a:cubicBezTo>
                  <a:cubicBezTo>
                    <a:pt x="75" y="76"/>
                    <a:pt x="76" y="74"/>
                    <a:pt x="76" y="71"/>
                  </a:cubicBezTo>
                  <a:cubicBezTo>
                    <a:pt x="76" y="68"/>
                    <a:pt x="82" y="67"/>
                    <a:pt x="83" y="66"/>
                  </a:cubicBezTo>
                  <a:cubicBezTo>
                    <a:pt x="85" y="66"/>
                    <a:pt x="84" y="57"/>
                    <a:pt x="84" y="57"/>
                  </a:cubicBezTo>
                  <a:lnTo>
                    <a:pt x="84" y="3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Freeform 38">
              <a:extLst>
                <a:ext uri="{FF2B5EF4-FFF2-40B4-BE49-F238E27FC236}">
                  <a16:creationId xmlns:a16="http://schemas.microsoft.com/office/drawing/2014/main" id="{0051FBE4-3CD3-BAD5-1617-BB55B87C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622" y="3835144"/>
              <a:ext cx="287221" cy="286860"/>
            </a:xfrm>
            <a:custGeom>
              <a:avLst/>
              <a:gdLst>
                <a:gd name="T0" fmla="*/ 87 w 93"/>
                <a:gd name="T1" fmla="*/ 20 h 92"/>
                <a:gd name="T2" fmla="*/ 81 w 93"/>
                <a:gd name="T3" fmla="*/ 5 h 92"/>
                <a:gd name="T4" fmla="*/ 80 w 93"/>
                <a:gd name="T5" fmla="*/ 7 h 92"/>
                <a:gd name="T6" fmla="*/ 71 w 93"/>
                <a:gd name="T7" fmla="*/ 6 h 92"/>
                <a:gd name="T8" fmla="*/ 60 w 93"/>
                <a:gd name="T9" fmla="*/ 4 h 92"/>
                <a:gd name="T10" fmla="*/ 42 w 93"/>
                <a:gd name="T11" fmla="*/ 7 h 92"/>
                <a:gd name="T12" fmla="*/ 33 w 93"/>
                <a:gd name="T13" fmla="*/ 8 h 92"/>
                <a:gd name="T14" fmla="*/ 18 w 93"/>
                <a:gd name="T15" fmla="*/ 3 h 92"/>
                <a:gd name="T16" fmla="*/ 5 w 93"/>
                <a:gd name="T17" fmla="*/ 0 h 92"/>
                <a:gd name="T18" fmla="*/ 4 w 93"/>
                <a:gd name="T19" fmla="*/ 2 h 92"/>
                <a:gd name="T20" fmla="*/ 3 w 93"/>
                <a:gd name="T21" fmla="*/ 13 h 92"/>
                <a:gd name="T22" fmla="*/ 3 w 93"/>
                <a:gd name="T23" fmla="*/ 25 h 92"/>
                <a:gd name="T24" fmla="*/ 3 w 93"/>
                <a:gd name="T25" fmla="*/ 90 h 92"/>
                <a:gd name="T26" fmla="*/ 54 w 93"/>
                <a:gd name="T27" fmla="*/ 90 h 92"/>
                <a:gd name="T28" fmla="*/ 57 w 93"/>
                <a:gd name="T29" fmla="*/ 88 h 92"/>
                <a:gd name="T30" fmla="*/ 61 w 93"/>
                <a:gd name="T31" fmla="*/ 90 h 92"/>
                <a:gd name="T32" fmla="*/ 72 w 93"/>
                <a:gd name="T33" fmla="*/ 90 h 92"/>
                <a:gd name="T34" fmla="*/ 77 w 93"/>
                <a:gd name="T35" fmla="*/ 92 h 92"/>
                <a:gd name="T36" fmla="*/ 82 w 93"/>
                <a:gd name="T37" fmla="*/ 88 h 92"/>
                <a:gd name="T38" fmla="*/ 87 w 93"/>
                <a:gd name="T39" fmla="*/ 82 h 92"/>
                <a:gd name="T40" fmla="*/ 92 w 93"/>
                <a:gd name="T41" fmla="*/ 79 h 92"/>
                <a:gd name="T42" fmla="*/ 92 w 93"/>
                <a:gd name="T43" fmla="*/ 79 h 92"/>
                <a:gd name="T44" fmla="*/ 92 w 93"/>
                <a:gd name="T45" fmla="*/ 76 h 92"/>
                <a:gd name="T46" fmla="*/ 88 w 93"/>
                <a:gd name="T47" fmla="*/ 66 h 92"/>
                <a:gd name="T48" fmla="*/ 79 w 93"/>
                <a:gd name="T49" fmla="*/ 49 h 92"/>
                <a:gd name="T50" fmla="*/ 75 w 93"/>
                <a:gd name="T51" fmla="*/ 40 h 92"/>
                <a:gd name="T52" fmla="*/ 69 w 93"/>
                <a:gd name="T53" fmla="*/ 31 h 92"/>
                <a:gd name="T54" fmla="*/ 66 w 93"/>
                <a:gd name="T55" fmla="*/ 16 h 92"/>
                <a:gd name="T56" fmla="*/ 71 w 93"/>
                <a:gd name="T57" fmla="*/ 26 h 92"/>
                <a:gd name="T58" fmla="*/ 80 w 93"/>
                <a:gd name="T59" fmla="*/ 38 h 92"/>
                <a:gd name="T60" fmla="*/ 85 w 93"/>
                <a:gd name="T61" fmla="*/ 26 h 92"/>
                <a:gd name="T62" fmla="*/ 85 w 93"/>
                <a:gd name="T63" fmla="*/ 26 h 92"/>
                <a:gd name="T64" fmla="*/ 85 w 93"/>
                <a:gd name="T65" fmla="*/ 24 h 92"/>
                <a:gd name="T66" fmla="*/ 87 w 93"/>
                <a:gd name="T67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92">
                  <a:moveTo>
                    <a:pt x="87" y="20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79" y="8"/>
                    <a:pt x="74" y="5"/>
                    <a:pt x="71" y="6"/>
                  </a:cubicBezTo>
                  <a:cubicBezTo>
                    <a:pt x="67" y="7"/>
                    <a:pt x="64" y="6"/>
                    <a:pt x="60" y="4"/>
                  </a:cubicBezTo>
                  <a:cubicBezTo>
                    <a:pt x="56" y="2"/>
                    <a:pt x="44" y="5"/>
                    <a:pt x="42" y="7"/>
                  </a:cubicBezTo>
                  <a:cubicBezTo>
                    <a:pt x="41" y="9"/>
                    <a:pt x="37" y="9"/>
                    <a:pt x="33" y="8"/>
                  </a:cubicBezTo>
                  <a:cubicBezTo>
                    <a:pt x="29" y="6"/>
                    <a:pt x="24" y="4"/>
                    <a:pt x="18" y="3"/>
                  </a:cubicBezTo>
                  <a:cubicBezTo>
                    <a:pt x="11" y="3"/>
                    <a:pt x="6" y="2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2" y="8"/>
                    <a:pt x="6" y="10"/>
                    <a:pt x="3" y="13"/>
                  </a:cubicBezTo>
                  <a:cubicBezTo>
                    <a:pt x="0" y="16"/>
                    <a:pt x="3" y="20"/>
                    <a:pt x="3" y="25"/>
                  </a:cubicBezTo>
                  <a:cubicBezTo>
                    <a:pt x="3" y="29"/>
                    <a:pt x="3" y="67"/>
                    <a:pt x="3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6" y="89"/>
                    <a:pt x="57" y="88"/>
                  </a:cubicBezTo>
                  <a:cubicBezTo>
                    <a:pt x="59" y="87"/>
                    <a:pt x="61" y="90"/>
                    <a:pt x="61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4" y="92"/>
                    <a:pt x="77" y="92"/>
                  </a:cubicBezTo>
                  <a:cubicBezTo>
                    <a:pt x="79" y="92"/>
                    <a:pt x="78" y="88"/>
                    <a:pt x="82" y="88"/>
                  </a:cubicBezTo>
                  <a:cubicBezTo>
                    <a:pt x="86" y="88"/>
                    <a:pt x="85" y="82"/>
                    <a:pt x="87" y="82"/>
                  </a:cubicBezTo>
                  <a:cubicBezTo>
                    <a:pt x="90" y="82"/>
                    <a:pt x="89" y="83"/>
                    <a:pt x="92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8"/>
                    <a:pt x="92" y="77"/>
                    <a:pt x="92" y="76"/>
                  </a:cubicBezTo>
                  <a:cubicBezTo>
                    <a:pt x="93" y="72"/>
                    <a:pt x="90" y="72"/>
                    <a:pt x="88" y="66"/>
                  </a:cubicBezTo>
                  <a:cubicBezTo>
                    <a:pt x="86" y="61"/>
                    <a:pt x="79" y="52"/>
                    <a:pt x="79" y="49"/>
                  </a:cubicBezTo>
                  <a:cubicBezTo>
                    <a:pt x="79" y="46"/>
                    <a:pt x="75" y="44"/>
                    <a:pt x="75" y="40"/>
                  </a:cubicBezTo>
                  <a:cubicBezTo>
                    <a:pt x="75" y="37"/>
                    <a:pt x="73" y="37"/>
                    <a:pt x="69" y="31"/>
                  </a:cubicBezTo>
                  <a:cubicBezTo>
                    <a:pt x="66" y="26"/>
                    <a:pt x="64" y="16"/>
                    <a:pt x="66" y="16"/>
                  </a:cubicBezTo>
                  <a:cubicBezTo>
                    <a:pt x="67" y="15"/>
                    <a:pt x="70" y="24"/>
                    <a:pt x="71" y="26"/>
                  </a:cubicBezTo>
                  <a:cubicBezTo>
                    <a:pt x="72" y="29"/>
                    <a:pt x="77" y="38"/>
                    <a:pt x="80" y="38"/>
                  </a:cubicBezTo>
                  <a:cubicBezTo>
                    <a:pt x="83" y="38"/>
                    <a:pt x="84" y="25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9" name="Freeform 39">
              <a:extLst>
                <a:ext uri="{FF2B5EF4-FFF2-40B4-BE49-F238E27FC236}">
                  <a16:creationId xmlns:a16="http://schemas.microsoft.com/office/drawing/2014/main" id="{1F13A249-05AD-BFC9-6A87-C5C503702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430" y="4648351"/>
              <a:ext cx="147528" cy="165799"/>
            </a:xfrm>
            <a:custGeom>
              <a:avLst/>
              <a:gdLst>
                <a:gd name="T0" fmla="*/ 24 w 48"/>
                <a:gd name="T1" fmla="*/ 50 h 53"/>
                <a:gd name="T2" fmla="*/ 25 w 48"/>
                <a:gd name="T3" fmla="*/ 44 h 53"/>
                <a:gd name="T4" fmla="*/ 30 w 48"/>
                <a:gd name="T5" fmla="*/ 40 h 53"/>
                <a:gd name="T6" fmla="*/ 34 w 48"/>
                <a:gd name="T7" fmla="*/ 35 h 53"/>
                <a:gd name="T8" fmla="*/ 39 w 48"/>
                <a:gd name="T9" fmla="*/ 41 h 53"/>
                <a:gd name="T10" fmla="*/ 45 w 48"/>
                <a:gd name="T11" fmla="*/ 42 h 53"/>
                <a:gd name="T12" fmla="*/ 48 w 48"/>
                <a:gd name="T13" fmla="*/ 32 h 53"/>
                <a:gd name="T14" fmla="*/ 46 w 48"/>
                <a:gd name="T15" fmla="*/ 23 h 53"/>
                <a:gd name="T16" fmla="*/ 44 w 48"/>
                <a:gd name="T17" fmla="*/ 16 h 53"/>
                <a:gd name="T18" fmla="*/ 45 w 48"/>
                <a:gd name="T19" fmla="*/ 9 h 53"/>
                <a:gd name="T20" fmla="*/ 37 w 48"/>
                <a:gd name="T21" fmla="*/ 9 h 53"/>
                <a:gd name="T22" fmla="*/ 38 w 48"/>
                <a:gd name="T23" fmla="*/ 1 h 53"/>
                <a:gd name="T24" fmla="*/ 25 w 48"/>
                <a:gd name="T25" fmla="*/ 0 h 53"/>
                <a:gd name="T26" fmla="*/ 24 w 48"/>
                <a:gd name="T27" fmla="*/ 1 h 53"/>
                <a:gd name="T28" fmla="*/ 23 w 48"/>
                <a:gd name="T29" fmla="*/ 11 h 53"/>
                <a:gd name="T30" fmla="*/ 12 w 48"/>
                <a:gd name="T31" fmla="*/ 12 h 53"/>
                <a:gd name="T32" fmla="*/ 8 w 48"/>
                <a:gd name="T33" fmla="*/ 12 h 53"/>
                <a:gd name="T34" fmla="*/ 6 w 48"/>
                <a:gd name="T35" fmla="*/ 14 h 53"/>
                <a:gd name="T36" fmla="*/ 10 w 48"/>
                <a:gd name="T37" fmla="*/ 18 h 53"/>
                <a:gd name="T38" fmla="*/ 5 w 48"/>
                <a:gd name="T39" fmla="*/ 22 h 53"/>
                <a:gd name="T40" fmla="*/ 2 w 48"/>
                <a:gd name="T41" fmla="*/ 27 h 53"/>
                <a:gd name="T42" fmla="*/ 6 w 48"/>
                <a:gd name="T43" fmla="*/ 35 h 53"/>
                <a:gd name="T44" fmla="*/ 12 w 48"/>
                <a:gd name="T45" fmla="*/ 42 h 53"/>
                <a:gd name="T46" fmla="*/ 20 w 48"/>
                <a:gd name="T47" fmla="*/ 53 h 53"/>
                <a:gd name="T48" fmla="*/ 24 w 48"/>
                <a:gd name="T4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53">
                  <a:moveTo>
                    <a:pt x="24" y="50"/>
                  </a:moveTo>
                  <a:cubicBezTo>
                    <a:pt x="28" y="50"/>
                    <a:pt x="27" y="48"/>
                    <a:pt x="25" y="44"/>
                  </a:cubicBezTo>
                  <a:cubicBezTo>
                    <a:pt x="24" y="39"/>
                    <a:pt x="28" y="40"/>
                    <a:pt x="30" y="40"/>
                  </a:cubicBezTo>
                  <a:cubicBezTo>
                    <a:pt x="33" y="40"/>
                    <a:pt x="32" y="35"/>
                    <a:pt x="34" y="35"/>
                  </a:cubicBezTo>
                  <a:cubicBezTo>
                    <a:pt x="36" y="35"/>
                    <a:pt x="37" y="41"/>
                    <a:pt x="39" y="41"/>
                  </a:cubicBezTo>
                  <a:cubicBezTo>
                    <a:pt x="41" y="40"/>
                    <a:pt x="42" y="42"/>
                    <a:pt x="45" y="42"/>
                  </a:cubicBezTo>
                  <a:cubicBezTo>
                    <a:pt x="48" y="41"/>
                    <a:pt x="48" y="36"/>
                    <a:pt x="48" y="32"/>
                  </a:cubicBezTo>
                  <a:cubicBezTo>
                    <a:pt x="48" y="27"/>
                    <a:pt x="48" y="24"/>
                    <a:pt x="46" y="23"/>
                  </a:cubicBezTo>
                  <a:cubicBezTo>
                    <a:pt x="43" y="21"/>
                    <a:pt x="41" y="18"/>
                    <a:pt x="44" y="16"/>
                  </a:cubicBezTo>
                  <a:cubicBezTo>
                    <a:pt x="47" y="14"/>
                    <a:pt x="48" y="11"/>
                    <a:pt x="45" y="9"/>
                  </a:cubicBezTo>
                  <a:cubicBezTo>
                    <a:pt x="42" y="7"/>
                    <a:pt x="37" y="11"/>
                    <a:pt x="37" y="9"/>
                  </a:cubicBezTo>
                  <a:cubicBezTo>
                    <a:pt x="37" y="8"/>
                    <a:pt x="37" y="4"/>
                    <a:pt x="38" y="1"/>
                  </a:cubicBezTo>
                  <a:cubicBezTo>
                    <a:pt x="32" y="0"/>
                    <a:pt x="25" y="0"/>
                    <a:pt x="25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7"/>
                    <a:pt x="23" y="11"/>
                    <a:pt x="23" y="11"/>
                  </a:cubicBezTo>
                  <a:cubicBezTo>
                    <a:pt x="23" y="11"/>
                    <a:pt x="14" y="12"/>
                    <a:pt x="12" y="12"/>
                  </a:cubicBezTo>
                  <a:cubicBezTo>
                    <a:pt x="11" y="12"/>
                    <a:pt x="10" y="12"/>
                    <a:pt x="8" y="12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5" y="15"/>
                    <a:pt x="9" y="17"/>
                    <a:pt x="10" y="18"/>
                  </a:cubicBezTo>
                  <a:cubicBezTo>
                    <a:pt x="10" y="20"/>
                    <a:pt x="5" y="20"/>
                    <a:pt x="5" y="22"/>
                  </a:cubicBezTo>
                  <a:cubicBezTo>
                    <a:pt x="5" y="24"/>
                    <a:pt x="3" y="26"/>
                    <a:pt x="2" y="27"/>
                  </a:cubicBezTo>
                  <a:cubicBezTo>
                    <a:pt x="0" y="28"/>
                    <a:pt x="6" y="33"/>
                    <a:pt x="6" y="35"/>
                  </a:cubicBezTo>
                  <a:cubicBezTo>
                    <a:pt x="6" y="36"/>
                    <a:pt x="7" y="38"/>
                    <a:pt x="12" y="42"/>
                  </a:cubicBezTo>
                  <a:cubicBezTo>
                    <a:pt x="16" y="47"/>
                    <a:pt x="14" y="48"/>
                    <a:pt x="20" y="53"/>
                  </a:cubicBezTo>
                  <a:cubicBezTo>
                    <a:pt x="21" y="52"/>
                    <a:pt x="22" y="50"/>
                    <a:pt x="24" y="5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0" name="Freeform 40">
              <a:extLst>
                <a:ext uri="{FF2B5EF4-FFF2-40B4-BE49-F238E27FC236}">
                  <a16:creationId xmlns:a16="http://schemas.microsoft.com/office/drawing/2014/main" id="{383FBFD5-9365-58AA-A4BC-E28E3BFD5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96" y="4652298"/>
              <a:ext cx="58750" cy="34212"/>
            </a:xfrm>
            <a:custGeom>
              <a:avLst/>
              <a:gdLst>
                <a:gd name="T0" fmla="*/ 18 w 19"/>
                <a:gd name="T1" fmla="*/ 10 h 11"/>
                <a:gd name="T2" fmla="*/ 19 w 19"/>
                <a:gd name="T3" fmla="*/ 0 h 11"/>
                <a:gd name="T4" fmla="*/ 16 w 19"/>
                <a:gd name="T5" fmla="*/ 0 h 11"/>
                <a:gd name="T6" fmla="*/ 5 w 19"/>
                <a:gd name="T7" fmla="*/ 0 h 11"/>
                <a:gd name="T8" fmla="*/ 5 w 19"/>
                <a:gd name="T9" fmla="*/ 0 h 11"/>
                <a:gd name="T10" fmla="*/ 3 w 19"/>
                <a:gd name="T11" fmla="*/ 6 h 11"/>
                <a:gd name="T12" fmla="*/ 3 w 19"/>
                <a:gd name="T13" fmla="*/ 9 h 11"/>
                <a:gd name="T14" fmla="*/ 3 w 19"/>
                <a:gd name="T15" fmla="*/ 11 h 11"/>
                <a:gd name="T16" fmla="*/ 7 w 19"/>
                <a:gd name="T17" fmla="*/ 11 h 11"/>
                <a:gd name="T18" fmla="*/ 18 w 19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18" y="10"/>
                  </a:moveTo>
                  <a:cubicBezTo>
                    <a:pt x="18" y="10"/>
                    <a:pt x="19" y="6"/>
                    <a:pt x="1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6" y="5"/>
                    <a:pt x="3" y="6"/>
                  </a:cubicBezTo>
                  <a:cubicBezTo>
                    <a:pt x="0" y="7"/>
                    <a:pt x="0" y="9"/>
                    <a:pt x="3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9" y="11"/>
                    <a:pt x="18" y="10"/>
                    <a:pt x="18" y="1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1" name="Freeform 41">
              <a:extLst>
                <a:ext uri="{FF2B5EF4-FFF2-40B4-BE49-F238E27FC236}">
                  <a16:creationId xmlns:a16="http://schemas.microsoft.com/office/drawing/2014/main" id="{468D6772-06A6-F345-8BDF-802782C76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9790" y="4611506"/>
              <a:ext cx="185388" cy="230277"/>
            </a:xfrm>
            <a:custGeom>
              <a:avLst/>
              <a:gdLst>
                <a:gd name="T0" fmla="*/ 16 w 60"/>
                <a:gd name="T1" fmla="*/ 70 h 74"/>
                <a:gd name="T2" fmla="*/ 22 w 60"/>
                <a:gd name="T3" fmla="*/ 71 h 74"/>
                <a:gd name="T4" fmla="*/ 29 w 60"/>
                <a:gd name="T5" fmla="*/ 71 h 74"/>
                <a:gd name="T6" fmla="*/ 32 w 60"/>
                <a:gd name="T7" fmla="*/ 71 h 74"/>
                <a:gd name="T8" fmla="*/ 38 w 60"/>
                <a:gd name="T9" fmla="*/ 66 h 74"/>
                <a:gd name="T10" fmla="*/ 41 w 60"/>
                <a:gd name="T11" fmla="*/ 60 h 74"/>
                <a:gd name="T12" fmla="*/ 41 w 60"/>
                <a:gd name="T13" fmla="*/ 46 h 74"/>
                <a:gd name="T14" fmla="*/ 48 w 60"/>
                <a:gd name="T15" fmla="*/ 36 h 74"/>
                <a:gd name="T16" fmla="*/ 55 w 60"/>
                <a:gd name="T17" fmla="*/ 19 h 74"/>
                <a:gd name="T18" fmla="*/ 58 w 60"/>
                <a:gd name="T19" fmla="*/ 10 h 74"/>
                <a:gd name="T20" fmla="*/ 59 w 60"/>
                <a:gd name="T21" fmla="*/ 1 h 74"/>
                <a:gd name="T22" fmla="*/ 59 w 60"/>
                <a:gd name="T23" fmla="*/ 1 h 74"/>
                <a:gd name="T24" fmla="*/ 52 w 60"/>
                <a:gd name="T25" fmla="*/ 0 h 74"/>
                <a:gd name="T26" fmla="*/ 48 w 60"/>
                <a:gd name="T27" fmla="*/ 1 h 74"/>
                <a:gd name="T28" fmla="*/ 44 w 60"/>
                <a:gd name="T29" fmla="*/ 2 h 74"/>
                <a:gd name="T30" fmla="*/ 42 w 60"/>
                <a:gd name="T31" fmla="*/ 8 h 74"/>
                <a:gd name="T32" fmla="*/ 39 w 60"/>
                <a:gd name="T33" fmla="*/ 17 h 74"/>
                <a:gd name="T34" fmla="*/ 27 w 60"/>
                <a:gd name="T35" fmla="*/ 13 h 74"/>
                <a:gd name="T36" fmla="*/ 18 w 60"/>
                <a:gd name="T37" fmla="*/ 13 h 74"/>
                <a:gd name="T38" fmla="*/ 17 w 60"/>
                <a:gd name="T39" fmla="*/ 21 h 74"/>
                <a:gd name="T40" fmla="*/ 25 w 60"/>
                <a:gd name="T41" fmla="*/ 21 h 74"/>
                <a:gd name="T42" fmla="*/ 24 w 60"/>
                <a:gd name="T43" fmla="*/ 28 h 74"/>
                <a:gd name="T44" fmla="*/ 26 w 60"/>
                <a:gd name="T45" fmla="*/ 35 h 74"/>
                <a:gd name="T46" fmla="*/ 28 w 60"/>
                <a:gd name="T47" fmla="*/ 44 h 74"/>
                <a:gd name="T48" fmla="*/ 25 w 60"/>
                <a:gd name="T49" fmla="*/ 54 h 74"/>
                <a:gd name="T50" fmla="*/ 19 w 60"/>
                <a:gd name="T51" fmla="*/ 53 h 74"/>
                <a:gd name="T52" fmla="*/ 14 w 60"/>
                <a:gd name="T53" fmla="*/ 47 h 74"/>
                <a:gd name="T54" fmla="*/ 10 w 60"/>
                <a:gd name="T55" fmla="*/ 52 h 74"/>
                <a:gd name="T56" fmla="*/ 5 w 60"/>
                <a:gd name="T57" fmla="*/ 56 h 74"/>
                <a:gd name="T58" fmla="*/ 4 w 60"/>
                <a:gd name="T59" fmla="*/ 62 h 74"/>
                <a:gd name="T60" fmla="*/ 0 w 60"/>
                <a:gd name="T61" fmla="*/ 65 h 74"/>
                <a:gd name="T62" fmla="*/ 1 w 60"/>
                <a:gd name="T63" fmla="*/ 66 h 74"/>
                <a:gd name="T64" fmla="*/ 8 w 60"/>
                <a:gd name="T65" fmla="*/ 74 h 74"/>
                <a:gd name="T66" fmla="*/ 16 w 60"/>
                <a:gd name="T67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74">
                  <a:moveTo>
                    <a:pt x="16" y="70"/>
                  </a:moveTo>
                  <a:cubicBezTo>
                    <a:pt x="18" y="71"/>
                    <a:pt x="19" y="73"/>
                    <a:pt x="22" y="71"/>
                  </a:cubicBezTo>
                  <a:cubicBezTo>
                    <a:pt x="25" y="68"/>
                    <a:pt x="29" y="69"/>
                    <a:pt x="29" y="71"/>
                  </a:cubicBezTo>
                  <a:cubicBezTo>
                    <a:pt x="29" y="74"/>
                    <a:pt x="30" y="73"/>
                    <a:pt x="32" y="71"/>
                  </a:cubicBezTo>
                  <a:cubicBezTo>
                    <a:pt x="35" y="68"/>
                    <a:pt x="38" y="71"/>
                    <a:pt x="38" y="66"/>
                  </a:cubicBezTo>
                  <a:cubicBezTo>
                    <a:pt x="38" y="61"/>
                    <a:pt x="41" y="66"/>
                    <a:pt x="41" y="60"/>
                  </a:cubicBezTo>
                  <a:cubicBezTo>
                    <a:pt x="41" y="54"/>
                    <a:pt x="41" y="48"/>
                    <a:pt x="41" y="46"/>
                  </a:cubicBezTo>
                  <a:cubicBezTo>
                    <a:pt x="41" y="43"/>
                    <a:pt x="48" y="41"/>
                    <a:pt x="48" y="36"/>
                  </a:cubicBezTo>
                  <a:cubicBezTo>
                    <a:pt x="48" y="32"/>
                    <a:pt x="55" y="24"/>
                    <a:pt x="55" y="19"/>
                  </a:cubicBezTo>
                  <a:cubicBezTo>
                    <a:pt x="55" y="13"/>
                    <a:pt x="56" y="12"/>
                    <a:pt x="58" y="10"/>
                  </a:cubicBezTo>
                  <a:cubicBezTo>
                    <a:pt x="59" y="8"/>
                    <a:pt x="60" y="4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6"/>
                    <a:pt x="42" y="8"/>
                  </a:cubicBezTo>
                  <a:cubicBezTo>
                    <a:pt x="40" y="11"/>
                    <a:pt x="39" y="17"/>
                    <a:pt x="39" y="17"/>
                  </a:cubicBezTo>
                  <a:cubicBezTo>
                    <a:pt x="39" y="17"/>
                    <a:pt x="30" y="12"/>
                    <a:pt x="27" y="13"/>
                  </a:cubicBezTo>
                  <a:cubicBezTo>
                    <a:pt x="26" y="13"/>
                    <a:pt x="22" y="13"/>
                    <a:pt x="18" y="13"/>
                  </a:cubicBezTo>
                  <a:cubicBezTo>
                    <a:pt x="17" y="16"/>
                    <a:pt x="17" y="20"/>
                    <a:pt x="17" y="21"/>
                  </a:cubicBezTo>
                  <a:cubicBezTo>
                    <a:pt x="17" y="23"/>
                    <a:pt x="22" y="19"/>
                    <a:pt x="25" y="21"/>
                  </a:cubicBezTo>
                  <a:cubicBezTo>
                    <a:pt x="28" y="23"/>
                    <a:pt x="27" y="26"/>
                    <a:pt x="24" y="28"/>
                  </a:cubicBezTo>
                  <a:cubicBezTo>
                    <a:pt x="21" y="30"/>
                    <a:pt x="23" y="33"/>
                    <a:pt x="26" y="35"/>
                  </a:cubicBezTo>
                  <a:cubicBezTo>
                    <a:pt x="28" y="36"/>
                    <a:pt x="28" y="39"/>
                    <a:pt x="28" y="44"/>
                  </a:cubicBezTo>
                  <a:cubicBezTo>
                    <a:pt x="28" y="48"/>
                    <a:pt x="28" y="53"/>
                    <a:pt x="25" y="54"/>
                  </a:cubicBezTo>
                  <a:cubicBezTo>
                    <a:pt x="22" y="54"/>
                    <a:pt x="21" y="52"/>
                    <a:pt x="19" y="53"/>
                  </a:cubicBezTo>
                  <a:cubicBezTo>
                    <a:pt x="17" y="53"/>
                    <a:pt x="16" y="47"/>
                    <a:pt x="14" y="47"/>
                  </a:cubicBezTo>
                  <a:cubicBezTo>
                    <a:pt x="12" y="47"/>
                    <a:pt x="13" y="52"/>
                    <a:pt x="10" y="52"/>
                  </a:cubicBezTo>
                  <a:cubicBezTo>
                    <a:pt x="8" y="52"/>
                    <a:pt x="4" y="51"/>
                    <a:pt x="5" y="56"/>
                  </a:cubicBezTo>
                  <a:cubicBezTo>
                    <a:pt x="7" y="60"/>
                    <a:pt x="8" y="62"/>
                    <a:pt x="4" y="62"/>
                  </a:cubicBezTo>
                  <a:cubicBezTo>
                    <a:pt x="2" y="62"/>
                    <a:pt x="1" y="64"/>
                    <a:pt x="0" y="65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5" y="68"/>
                    <a:pt x="7" y="71"/>
                    <a:pt x="8" y="74"/>
                  </a:cubicBezTo>
                  <a:cubicBezTo>
                    <a:pt x="12" y="72"/>
                    <a:pt x="15" y="70"/>
                    <a:pt x="16" y="7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2" name="Freeform 42">
              <a:extLst>
                <a:ext uri="{FF2B5EF4-FFF2-40B4-BE49-F238E27FC236}">
                  <a16:creationId xmlns:a16="http://schemas.microsoft.com/office/drawing/2014/main" id="{EA2253FF-06F7-A088-6AC4-D9850EFF2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123" y="4082526"/>
              <a:ext cx="428220" cy="535558"/>
            </a:xfrm>
            <a:custGeom>
              <a:avLst/>
              <a:gdLst>
                <a:gd name="T0" fmla="*/ 105 w 139"/>
                <a:gd name="T1" fmla="*/ 9 h 172"/>
                <a:gd name="T2" fmla="*/ 95 w 139"/>
                <a:gd name="T3" fmla="*/ 11 h 172"/>
                <a:gd name="T4" fmla="*/ 80 w 139"/>
                <a:gd name="T5" fmla="*/ 9 h 172"/>
                <a:gd name="T6" fmla="*/ 26 w 139"/>
                <a:gd name="T7" fmla="*/ 11 h 172"/>
                <a:gd name="T8" fmla="*/ 18 w 139"/>
                <a:gd name="T9" fmla="*/ 29 h 172"/>
                <a:gd name="T10" fmla="*/ 17 w 139"/>
                <a:gd name="T11" fmla="*/ 65 h 172"/>
                <a:gd name="T12" fmla="*/ 7 w 139"/>
                <a:gd name="T13" fmla="*/ 75 h 172"/>
                <a:gd name="T14" fmla="*/ 3 w 139"/>
                <a:gd name="T15" fmla="*/ 88 h 172"/>
                <a:gd name="T16" fmla="*/ 5 w 139"/>
                <a:gd name="T17" fmla="*/ 98 h 172"/>
                <a:gd name="T18" fmla="*/ 8 w 139"/>
                <a:gd name="T19" fmla="*/ 107 h 172"/>
                <a:gd name="T20" fmla="*/ 15 w 139"/>
                <a:gd name="T21" fmla="*/ 123 h 172"/>
                <a:gd name="T22" fmla="*/ 18 w 139"/>
                <a:gd name="T23" fmla="*/ 127 h 172"/>
                <a:gd name="T24" fmla="*/ 26 w 139"/>
                <a:gd name="T25" fmla="*/ 132 h 172"/>
                <a:gd name="T26" fmla="*/ 34 w 139"/>
                <a:gd name="T27" fmla="*/ 142 h 172"/>
                <a:gd name="T28" fmla="*/ 43 w 139"/>
                <a:gd name="T29" fmla="*/ 152 h 172"/>
                <a:gd name="T30" fmla="*/ 47 w 139"/>
                <a:gd name="T31" fmla="*/ 159 h 172"/>
                <a:gd name="T32" fmla="*/ 56 w 139"/>
                <a:gd name="T33" fmla="*/ 163 h 172"/>
                <a:gd name="T34" fmla="*/ 65 w 139"/>
                <a:gd name="T35" fmla="*/ 163 h 172"/>
                <a:gd name="T36" fmla="*/ 81 w 139"/>
                <a:gd name="T37" fmla="*/ 169 h 172"/>
                <a:gd name="T38" fmla="*/ 92 w 139"/>
                <a:gd name="T39" fmla="*/ 169 h 172"/>
                <a:gd name="T40" fmla="*/ 100 w 139"/>
                <a:gd name="T41" fmla="*/ 166 h 172"/>
                <a:gd name="T42" fmla="*/ 108 w 139"/>
                <a:gd name="T43" fmla="*/ 160 h 172"/>
                <a:gd name="T44" fmla="*/ 115 w 139"/>
                <a:gd name="T45" fmla="*/ 162 h 172"/>
                <a:gd name="T46" fmla="*/ 108 w 139"/>
                <a:gd name="T47" fmla="*/ 148 h 172"/>
                <a:gd name="T48" fmla="*/ 93 w 139"/>
                <a:gd name="T49" fmla="*/ 135 h 172"/>
                <a:gd name="T50" fmla="*/ 101 w 139"/>
                <a:gd name="T51" fmla="*/ 128 h 172"/>
                <a:gd name="T52" fmla="*/ 105 w 139"/>
                <a:gd name="T53" fmla="*/ 111 h 172"/>
                <a:gd name="T54" fmla="*/ 111 w 139"/>
                <a:gd name="T55" fmla="*/ 99 h 172"/>
                <a:gd name="T56" fmla="*/ 120 w 139"/>
                <a:gd name="T57" fmla="*/ 89 h 172"/>
                <a:gd name="T58" fmla="*/ 123 w 139"/>
                <a:gd name="T59" fmla="*/ 67 h 172"/>
                <a:gd name="T60" fmla="*/ 131 w 139"/>
                <a:gd name="T61" fmla="*/ 54 h 172"/>
                <a:gd name="T62" fmla="*/ 134 w 139"/>
                <a:gd name="T63" fmla="*/ 42 h 172"/>
                <a:gd name="T64" fmla="*/ 127 w 139"/>
                <a:gd name="T65" fmla="*/ 15 h 172"/>
                <a:gd name="T66" fmla="*/ 115 w 139"/>
                <a:gd name="T67" fmla="*/ 0 h 172"/>
                <a:gd name="T68" fmla="*/ 110 w 139"/>
                <a:gd name="T69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72">
                  <a:moveTo>
                    <a:pt x="110" y="3"/>
                  </a:moveTo>
                  <a:cubicBezTo>
                    <a:pt x="108" y="3"/>
                    <a:pt x="109" y="9"/>
                    <a:pt x="105" y="9"/>
                  </a:cubicBezTo>
                  <a:cubicBezTo>
                    <a:pt x="101" y="9"/>
                    <a:pt x="102" y="13"/>
                    <a:pt x="100" y="13"/>
                  </a:cubicBezTo>
                  <a:cubicBezTo>
                    <a:pt x="97" y="13"/>
                    <a:pt x="95" y="11"/>
                    <a:pt x="95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2" y="8"/>
                    <a:pt x="80" y="9"/>
                  </a:cubicBezTo>
                  <a:cubicBezTo>
                    <a:pt x="79" y="10"/>
                    <a:pt x="77" y="11"/>
                    <a:pt x="77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22"/>
                    <a:pt x="26" y="29"/>
                    <a:pt x="26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9" y="65"/>
                    <a:pt x="17" y="65"/>
                  </a:cubicBezTo>
                  <a:cubicBezTo>
                    <a:pt x="16" y="66"/>
                    <a:pt x="10" y="67"/>
                    <a:pt x="10" y="70"/>
                  </a:cubicBezTo>
                  <a:cubicBezTo>
                    <a:pt x="10" y="73"/>
                    <a:pt x="9" y="75"/>
                    <a:pt x="7" y="75"/>
                  </a:cubicBezTo>
                  <a:cubicBezTo>
                    <a:pt x="4" y="76"/>
                    <a:pt x="7" y="81"/>
                    <a:pt x="3" y="81"/>
                  </a:cubicBezTo>
                  <a:cubicBezTo>
                    <a:pt x="0" y="81"/>
                    <a:pt x="5" y="85"/>
                    <a:pt x="3" y="88"/>
                  </a:cubicBezTo>
                  <a:cubicBezTo>
                    <a:pt x="1" y="90"/>
                    <a:pt x="1" y="92"/>
                    <a:pt x="4" y="92"/>
                  </a:cubicBezTo>
                  <a:cubicBezTo>
                    <a:pt x="6" y="92"/>
                    <a:pt x="5" y="95"/>
                    <a:pt x="5" y="98"/>
                  </a:cubicBezTo>
                  <a:cubicBezTo>
                    <a:pt x="5" y="102"/>
                    <a:pt x="9" y="104"/>
                    <a:pt x="9" y="104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14" y="114"/>
                    <a:pt x="15" y="116"/>
                  </a:cubicBezTo>
                  <a:cubicBezTo>
                    <a:pt x="15" y="117"/>
                    <a:pt x="18" y="121"/>
                    <a:pt x="15" y="123"/>
                  </a:cubicBezTo>
                  <a:cubicBezTo>
                    <a:pt x="12" y="124"/>
                    <a:pt x="14" y="126"/>
                    <a:pt x="14" y="126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9" y="129"/>
                    <a:pt x="23" y="129"/>
                    <a:pt x="26" y="132"/>
                  </a:cubicBezTo>
                  <a:cubicBezTo>
                    <a:pt x="28" y="135"/>
                    <a:pt x="29" y="136"/>
                    <a:pt x="29" y="137"/>
                  </a:cubicBezTo>
                  <a:cubicBezTo>
                    <a:pt x="29" y="139"/>
                    <a:pt x="31" y="139"/>
                    <a:pt x="34" y="142"/>
                  </a:cubicBezTo>
                  <a:cubicBezTo>
                    <a:pt x="37" y="145"/>
                    <a:pt x="37" y="146"/>
                    <a:pt x="37" y="148"/>
                  </a:cubicBezTo>
                  <a:cubicBezTo>
                    <a:pt x="37" y="149"/>
                    <a:pt x="43" y="152"/>
                    <a:pt x="43" y="15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6" y="157"/>
                    <a:pt x="47" y="158"/>
                    <a:pt x="47" y="159"/>
                  </a:cubicBezTo>
                  <a:cubicBezTo>
                    <a:pt x="48" y="162"/>
                    <a:pt x="51" y="163"/>
                    <a:pt x="51" y="163"/>
                  </a:cubicBezTo>
                  <a:cubicBezTo>
                    <a:pt x="51" y="163"/>
                    <a:pt x="54" y="165"/>
                    <a:pt x="56" y="163"/>
                  </a:cubicBezTo>
                  <a:cubicBezTo>
                    <a:pt x="58" y="161"/>
                    <a:pt x="61" y="164"/>
                    <a:pt x="61" y="164"/>
                  </a:cubicBezTo>
                  <a:cubicBezTo>
                    <a:pt x="61" y="164"/>
                    <a:pt x="63" y="162"/>
                    <a:pt x="65" y="163"/>
                  </a:cubicBezTo>
                  <a:cubicBezTo>
                    <a:pt x="66" y="163"/>
                    <a:pt x="71" y="167"/>
                    <a:pt x="75" y="171"/>
                  </a:cubicBezTo>
                  <a:cubicBezTo>
                    <a:pt x="75" y="171"/>
                    <a:pt x="79" y="169"/>
                    <a:pt x="81" y="169"/>
                  </a:cubicBezTo>
                  <a:cubicBezTo>
                    <a:pt x="83" y="169"/>
                    <a:pt x="85" y="172"/>
                    <a:pt x="86" y="171"/>
                  </a:cubicBezTo>
                  <a:cubicBezTo>
                    <a:pt x="87" y="170"/>
                    <a:pt x="91" y="168"/>
                    <a:pt x="92" y="169"/>
                  </a:cubicBezTo>
                  <a:cubicBezTo>
                    <a:pt x="94" y="170"/>
                    <a:pt x="97" y="170"/>
                    <a:pt x="98" y="168"/>
                  </a:cubicBezTo>
                  <a:cubicBezTo>
                    <a:pt x="98" y="168"/>
                    <a:pt x="99" y="167"/>
                    <a:pt x="100" y="166"/>
                  </a:cubicBezTo>
                  <a:cubicBezTo>
                    <a:pt x="101" y="165"/>
                    <a:pt x="101" y="165"/>
                    <a:pt x="102" y="164"/>
                  </a:cubicBezTo>
                  <a:cubicBezTo>
                    <a:pt x="102" y="163"/>
                    <a:pt x="106" y="160"/>
                    <a:pt x="108" y="160"/>
                  </a:cubicBezTo>
                  <a:cubicBezTo>
                    <a:pt x="110" y="160"/>
                    <a:pt x="112" y="159"/>
                    <a:pt x="113" y="160"/>
                  </a:cubicBezTo>
                  <a:cubicBezTo>
                    <a:pt x="114" y="161"/>
                    <a:pt x="115" y="161"/>
                    <a:pt x="115" y="162"/>
                  </a:cubicBezTo>
                  <a:cubicBezTo>
                    <a:pt x="116" y="157"/>
                    <a:pt x="117" y="154"/>
                    <a:pt x="116" y="154"/>
                  </a:cubicBezTo>
                  <a:cubicBezTo>
                    <a:pt x="113" y="154"/>
                    <a:pt x="109" y="152"/>
                    <a:pt x="108" y="148"/>
                  </a:cubicBezTo>
                  <a:cubicBezTo>
                    <a:pt x="106" y="144"/>
                    <a:pt x="101" y="141"/>
                    <a:pt x="100" y="139"/>
                  </a:cubicBezTo>
                  <a:cubicBezTo>
                    <a:pt x="99" y="136"/>
                    <a:pt x="94" y="137"/>
                    <a:pt x="93" y="135"/>
                  </a:cubicBezTo>
                  <a:cubicBezTo>
                    <a:pt x="92" y="132"/>
                    <a:pt x="94" y="132"/>
                    <a:pt x="94" y="130"/>
                  </a:cubicBezTo>
                  <a:cubicBezTo>
                    <a:pt x="94" y="127"/>
                    <a:pt x="100" y="129"/>
                    <a:pt x="101" y="128"/>
                  </a:cubicBezTo>
                  <a:cubicBezTo>
                    <a:pt x="101" y="128"/>
                    <a:pt x="102" y="122"/>
                    <a:pt x="102" y="119"/>
                  </a:cubicBezTo>
                  <a:cubicBezTo>
                    <a:pt x="102" y="116"/>
                    <a:pt x="106" y="113"/>
                    <a:pt x="105" y="111"/>
                  </a:cubicBezTo>
                  <a:cubicBezTo>
                    <a:pt x="103" y="110"/>
                    <a:pt x="106" y="109"/>
                    <a:pt x="108" y="107"/>
                  </a:cubicBezTo>
                  <a:cubicBezTo>
                    <a:pt x="110" y="106"/>
                    <a:pt x="109" y="101"/>
                    <a:pt x="111" y="99"/>
                  </a:cubicBezTo>
                  <a:cubicBezTo>
                    <a:pt x="113" y="97"/>
                    <a:pt x="114" y="93"/>
                    <a:pt x="116" y="93"/>
                  </a:cubicBezTo>
                  <a:cubicBezTo>
                    <a:pt x="118" y="93"/>
                    <a:pt x="120" y="91"/>
                    <a:pt x="120" y="89"/>
                  </a:cubicBezTo>
                  <a:cubicBezTo>
                    <a:pt x="120" y="87"/>
                    <a:pt x="123" y="82"/>
                    <a:pt x="123" y="79"/>
                  </a:cubicBezTo>
                  <a:cubicBezTo>
                    <a:pt x="122" y="75"/>
                    <a:pt x="121" y="71"/>
                    <a:pt x="123" y="67"/>
                  </a:cubicBezTo>
                  <a:cubicBezTo>
                    <a:pt x="126" y="64"/>
                    <a:pt x="127" y="62"/>
                    <a:pt x="126" y="59"/>
                  </a:cubicBezTo>
                  <a:cubicBezTo>
                    <a:pt x="126" y="56"/>
                    <a:pt x="130" y="56"/>
                    <a:pt x="131" y="54"/>
                  </a:cubicBezTo>
                  <a:cubicBezTo>
                    <a:pt x="132" y="53"/>
                    <a:pt x="136" y="52"/>
                    <a:pt x="139" y="47"/>
                  </a:cubicBezTo>
                  <a:cubicBezTo>
                    <a:pt x="137" y="45"/>
                    <a:pt x="135" y="43"/>
                    <a:pt x="134" y="42"/>
                  </a:cubicBezTo>
                  <a:cubicBezTo>
                    <a:pt x="131" y="41"/>
                    <a:pt x="129" y="35"/>
                    <a:pt x="129" y="29"/>
                  </a:cubicBezTo>
                  <a:cubicBezTo>
                    <a:pt x="129" y="22"/>
                    <a:pt x="127" y="17"/>
                    <a:pt x="127" y="15"/>
                  </a:cubicBezTo>
                  <a:cubicBezTo>
                    <a:pt x="127" y="13"/>
                    <a:pt x="124" y="8"/>
                    <a:pt x="120" y="6"/>
                  </a:cubicBezTo>
                  <a:cubicBezTo>
                    <a:pt x="117" y="5"/>
                    <a:pt x="115" y="2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2" y="4"/>
                    <a:pt x="113" y="3"/>
                    <a:pt x="110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3" name="Freeform 43">
              <a:extLst>
                <a:ext uri="{FF2B5EF4-FFF2-40B4-BE49-F238E27FC236}">
                  <a16:creationId xmlns:a16="http://schemas.microsoft.com/office/drawing/2014/main" id="{6DDC1785-0672-FDA7-92C0-B747DAB76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898" y="4372017"/>
              <a:ext cx="49610" cy="50003"/>
            </a:xfrm>
            <a:custGeom>
              <a:avLst/>
              <a:gdLst>
                <a:gd name="T0" fmla="*/ 5 w 16"/>
                <a:gd name="T1" fmla="*/ 2 h 16"/>
                <a:gd name="T2" fmla="*/ 1 w 16"/>
                <a:gd name="T3" fmla="*/ 8 h 16"/>
                <a:gd name="T4" fmla="*/ 1 w 16"/>
                <a:gd name="T5" fmla="*/ 15 h 16"/>
                <a:gd name="T6" fmla="*/ 6 w 16"/>
                <a:gd name="T7" fmla="*/ 15 h 16"/>
                <a:gd name="T8" fmla="*/ 10 w 16"/>
                <a:gd name="T9" fmla="*/ 16 h 16"/>
                <a:gd name="T10" fmla="*/ 13 w 16"/>
                <a:gd name="T11" fmla="*/ 12 h 16"/>
                <a:gd name="T12" fmla="*/ 9 w 16"/>
                <a:gd name="T13" fmla="*/ 10 h 16"/>
                <a:gd name="T14" fmla="*/ 14 w 16"/>
                <a:gd name="T15" fmla="*/ 6 h 16"/>
                <a:gd name="T16" fmla="*/ 13 w 16"/>
                <a:gd name="T17" fmla="*/ 1 h 16"/>
                <a:gd name="T18" fmla="*/ 12 w 16"/>
                <a:gd name="T19" fmla="*/ 0 h 16"/>
                <a:gd name="T20" fmla="*/ 9 w 16"/>
                <a:gd name="T21" fmla="*/ 2 h 16"/>
                <a:gd name="T22" fmla="*/ 5 w 16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6">
                  <a:moveTo>
                    <a:pt x="5" y="2"/>
                  </a:moveTo>
                  <a:cubicBezTo>
                    <a:pt x="5" y="3"/>
                    <a:pt x="3" y="6"/>
                    <a:pt x="1" y="8"/>
                  </a:cubicBezTo>
                  <a:cubicBezTo>
                    <a:pt x="0" y="10"/>
                    <a:pt x="1" y="14"/>
                    <a:pt x="1" y="15"/>
                  </a:cubicBezTo>
                  <a:cubicBezTo>
                    <a:pt x="2" y="16"/>
                    <a:pt x="4" y="16"/>
                    <a:pt x="6" y="15"/>
                  </a:cubicBezTo>
                  <a:cubicBezTo>
                    <a:pt x="7" y="14"/>
                    <a:pt x="8" y="14"/>
                    <a:pt x="10" y="16"/>
                  </a:cubicBezTo>
                  <a:cubicBezTo>
                    <a:pt x="11" y="15"/>
                    <a:pt x="12" y="13"/>
                    <a:pt x="13" y="12"/>
                  </a:cubicBezTo>
                  <a:cubicBezTo>
                    <a:pt x="11" y="11"/>
                    <a:pt x="9" y="11"/>
                    <a:pt x="9" y="10"/>
                  </a:cubicBezTo>
                  <a:cubicBezTo>
                    <a:pt x="8" y="9"/>
                    <a:pt x="11" y="7"/>
                    <a:pt x="14" y="6"/>
                  </a:cubicBezTo>
                  <a:cubicBezTo>
                    <a:pt x="16" y="6"/>
                    <a:pt x="15" y="3"/>
                    <a:pt x="13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9" y="3"/>
                    <a:pt x="7" y="2"/>
                    <a:pt x="5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" name="Freeform 44">
              <a:extLst>
                <a:ext uri="{FF2B5EF4-FFF2-40B4-BE49-F238E27FC236}">
                  <a16:creationId xmlns:a16="http://schemas.microsoft.com/office/drawing/2014/main" id="{8D9ECC00-4C6E-0938-7250-70D2DD7D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510" y="4228588"/>
              <a:ext cx="174944" cy="152641"/>
            </a:xfrm>
            <a:custGeom>
              <a:avLst/>
              <a:gdLst>
                <a:gd name="T0" fmla="*/ 10 w 57"/>
                <a:gd name="T1" fmla="*/ 7 h 49"/>
                <a:gd name="T2" fmla="*/ 5 w 57"/>
                <a:gd name="T3" fmla="*/ 12 h 49"/>
                <a:gd name="T4" fmla="*/ 2 w 57"/>
                <a:gd name="T5" fmla="*/ 20 h 49"/>
                <a:gd name="T6" fmla="*/ 2 w 57"/>
                <a:gd name="T7" fmla="*/ 32 h 49"/>
                <a:gd name="T8" fmla="*/ 9 w 57"/>
                <a:gd name="T9" fmla="*/ 32 h 49"/>
                <a:gd name="T10" fmla="*/ 11 w 57"/>
                <a:gd name="T11" fmla="*/ 30 h 49"/>
                <a:gd name="T12" fmla="*/ 15 w 57"/>
                <a:gd name="T13" fmla="*/ 28 h 49"/>
                <a:gd name="T14" fmla="*/ 21 w 57"/>
                <a:gd name="T15" fmla="*/ 31 h 49"/>
                <a:gd name="T16" fmla="*/ 24 w 57"/>
                <a:gd name="T17" fmla="*/ 31 h 49"/>
                <a:gd name="T18" fmla="*/ 33 w 57"/>
                <a:gd name="T19" fmla="*/ 31 h 49"/>
                <a:gd name="T20" fmla="*/ 51 w 57"/>
                <a:gd name="T21" fmla="*/ 48 h 49"/>
                <a:gd name="T22" fmla="*/ 50 w 57"/>
                <a:gd name="T23" fmla="*/ 48 h 49"/>
                <a:gd name="T24" fmla="*/ 54 w 57"/>
                <a:gd name="T25" fmla="*/ 48 h 49"/>
                <a:gd name="T26" fmla="*/ 57 w 57"/>
                <a:gd name="T27" fmla="*/ 46 h 49"/>
                <a:gd name="T28" fmla="*/ 48 w 57"/>
                <a:gd name="T29" fmla="*/ 36 h 49"/>
                <a:gd name="T30" fmla="*/ 34 w 57"/>
                <a:gd name="T31" fmla="*/ 27 h 49"/>
                <a:gd name="T32" fmla="*/ 29 w 57"/>
                <a:gd name="T33" fmla="*/ 22 h 49"/>
                <a:gd name="T34" fmla="*/ 23 w 57"/>
                <a:gd name="T35" fmla="*/ 9 h 49"/>
                <a:gd name="T36" fmla="*/ 18 w 57"/>
                <a:gd name="T37" fmla="*/ 0 h 49"/>
                <a:gd name="T38" fmla="*/ 10 w 57"/>
                <a:gd name="T39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49">
                  <a:moveTo>
                    <a:pt x="10" y="7"/>
                  </a:moveTo>
                  <a:cubicBezTo>
                    <a:pt x="9" y="9"/>
                    <a:pt x="5" y="9"/>
                    <a:pt x="5" y="12"/>
                  </a:cubicBezTo>
                  <a:cubicBezTo>
                    <a:pt x="6" y="15"/>
                    <a:pt x="5" y="17"/>
                    <a:pt x="2" y="20"/>
                  </a:cubicBezTo>
                  <a:cubicBezTo>
                    <a:pt x="0" y="24"/>
                    <a:pt x="1" y="28"/>
                    <a:pt x="2" y="32"/>
                  </a:cubicBezTo>
                  <a:cubicBezTo>
                    <a:pt x="5" y="32"/>
                    <a:pt x="8" y="32"/>
                    <a:pt x="9" y="32"/>
                  </a:cubicBezTo>
                  <a:cubicBezTo>
                    <a:pt x="10" y="33"/>
                    <a:pt x="11" y="32"/>
                    <a:pt x="11" y="30"/>
                  </a:cubicBezTo>
                  <a:cubicBezTo>
                    <a:pt x="12" y="27"/>
                    <a:pt x="14" y="27"/>
                    <a:pt x="15" y="28"/>
                  </a:cubicBezTo>
                  <a:cubicBezTo>
                    <a:pt x="17" y="30"/>
                    <a:pt x="18" y="32"/>
                    <a:pt x="21" y="31"/>
                  </a:cubicBezTo>
                  <a:cubicBezTo>
                    <a:pt x="23" y="29"/>
                    <a:pt x="23" y="30"/>
                    <a:pt x="24" y="31"/>
                  </a:cubicBezTo>
                  <a:cubicBezTo>
                    <a:pt x="26" y="31"/>
                    <a:pt x="31" y="30"/>
                    <a:pt x="33" y="31"/>
                  </a:cubicBezTo>
                  <a:cubicBezTo>
                    <a:pt x="35" y="31"/>
                    <a:pt x="51" y="48"/>
                    <a:pt x="51" y="48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52" y="48"/>
                    <a:pt x="54" y="49"/>
                    <a:pt x="54" y="48"/>
                  </a:cubicBezTo>
                  <a:cubicBezTo>
                    <a:pt x="55" y="47"/>
                    <a:pt x="56" y="47"/>
                    <a:pt x="57" y="46"/>
                  </a:cubicBezTo>
                  <a:cubicBezTo>
                    <a:pt x="55" y="44"/>
                    <a:pt x="52" y="41"/>
                    <a:pt x="48" y="36"/>
                  </a:cubicBezTo>
                  <a:cubicBezTo>
                    <a:pt x="43" y="30"/>
                    <a:pt x="37" y="27"/>
                    <a:pt x="34" y="27"/>
                  </a:cubicBezTo>
                  <a:cubicBezTo>
                    <a:pt x="31" y="27"/>
                    <a:pt x="31" y="22"/>
                    <a:pt x="29" y="22"/>
                  </a:cubicBezTo>
                  <a:cubicBezTo>
                    <a:pt x="27" y="21"/>
                    <a:pt x="23" y="14"/>
                    <a:pt x="23" y="9"/>
                  </a:cubicBezTo>
                  <a:cubicBezTo>
                    <a:pt x="23" y="7"/>
                    <a:pt x="21" y="3"/>
                    <a:pt x="18" y="0"/>
                  </a:cubicBezTo>
                  <a:cubicBezTo>
                    <a:pt x="15" y="5"/>
                    <a:pt x="11" y="6"/>
                    <a:pt x="10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" name="Freeform 45">
              <a:extLst>
                <a:ext uri="{FF2B5EF4-FFF2-40B4-BE49-F238E27FC236}">
                  <a16:creationId xmlns:a16="http://schemas.microsoft.com/office/drawing/2014/main" id="{0C431FF9-EA25-7E62-6FBC-345511472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27" y="4312803"/>
              <a:ext cx="391665" cy="307913"/>
            </a:xfrm>
            <a:custGeom>
              <a:avLst/>
              <a:gdLst>
                <a:gd name="T0" fmla="*/ 8 w 127"/>
                <a:gd name="T1" fmla="*/ 65 h 99"/>
                <a:gd name="T2" fmla="*/ 16 w 127"/>
                <a:gd name="T3" fmla="*/ 74 h 99"/>
                <a:gd name="T4" fmla="*/ 24 w 127"/>
                <a:gd name="T5" fmla="*/ 80 h 99"/>
                <a:gd name="T6" fmla="*/ 23 w 127"/>
                <a:gd name="T7" fmla="*/ 88 h 99"/>
                <a:gd name="T8" fmla="*/ 26 w 127"/>
                <a:gd name="T9" fmla="*/ 89 h 99"/>
                <a:gd name="T10" fmla="*/ 35 w 127"/>
                <a:gd name="T11" fmla="*/ 91 h 99"/>
                <a:gd name="T12" fmla="*/ 44 w 127"/>
                <a:gd name="T13" fmla="*/ 96 h 99"/>
                <a:gd name="T14" fmla="*/ 54 w 127"/>
                <a:gd name="T15" fmla="*/ 98 h 99"/>
                <a:gd name="T16" fmla="*/ 60 w 127"/>
                <a:gd name="T17" fmla="*/ 93 h 99"/>
                <a:gd name="T18" fmla="*/ 67 w 127"/>
                <a:gd name="T19" fmla="*/ 92 h 99"/>
                <a:gd name="T20" fmla="*/ 71 w 127"/>
                <a:gd name="T21" fmla="*/ 94 h 99"/>
                <a:gd name="T22" fmla="*/ 75 w 127"/>
                <a:gd name="T23" fmla="*/ 92 h 99"/>
                <a:gd name="T24" fmla="*/ 82 w 127"/>
                <a:gd name="T25" fmla="*/ 91 h 99"/>
                <a:gd name="T26" fmla="*/ 93 w 127"/>
                <a:gd name="T27" fmla="*/ 86 h 99"/>
                <a:gd name="T28" fmla="*/ 102 w 127"/>
                <a:gd name="T29" fmla="*/ 84 h 99"/>
                <a:gd name="T30" fmla="*/ 125 w 127"/>
                <a:gd name="T31" fmla="*/ 61 h 99"/>
                <a:gd name="T32" fmla="*/ 122 w 127"/>
                <a:gd name="T33" fmla="*/ 60 h 99"/>
                <a:gd name="T34" fmla="*/ 110 w 127"/>
                <a:gd name="T35" fmla="*/ 57 h 99"/>
                <a:gd name="T36" fmla="*/ 93 w 127"/>
                <a:gd name="T37" fmla="*/ 51 h 99"/>
                <a:gd name="T38" fmla="*/ 88 w 127"/>
                <a:gd name="T39" fmla="*/ 46 h 99"/>
                <a:gd name="T40" fmla="*/ 83 w 127"/>
                <a:gd name="T41" fmla="*/ 38 h 99"/>
                <a:gd name="T42" fmla="*/ 84 w 127"/>
                <a:gd name="T43" fmla="*/ 35 h 99"/>
                <a:gd name="T44" fmla="*/ 80 w 127"/>
                <a:gd name="T45" fmla="*/ 34 h 99"/>
                <a:gd name="T46" fmla="*/ 75 w 127"/>
                <a:gd name="T47" fmla="*/ 34 h 99"/>
                <a:gd name="T48" fmla="*/ 75 w 127"/>
                <a:gd name="T49" fmla="*/ 27 h 99"/>
                <a:gd name="T50" fmla="*/ 80 w 127"/>
                <a:gd name="T51" fmla="*/ 21 h 99"/>
                <a:gd name="T52" fmla="*/ 62 w 127"/>
                <a:gd name="T53" fmla="*/ 4 h 99"/>
                <a:gd name="T54" fmla="*/ 53 w 127"/>
                <a:gd name="T55" fmla="*/ 4 h 99"/>
                <a:gd name="T56" fmla="*/ 50 w 127"/>
                <a:gd name="T57" fmla="*/ 4 h 99"/>
                <a:gd name="T58" fmla="*/ 44 w 127"/>
                <a:gd name="T59" fmla="*/ 1 h 99"/>
                <a:gd name="T60" fmla="*/ 40 w 127"/>
                <a:gd name="T61" fmla="*/ 3 h 99"/>
                <a:gd name="T62" fmla="*/ 38 w 127"/>
                <a:gd name="T63" fmla="*/ 5 h 99"/>
                <a:gd name="T64" fmla="*/ 31 w 127"/>
                <a:gd name="T65" fmla="*/ 5 h 99"/>
                <a:gd name="T66" fmla="*/ 31 w 127"/>
                <a:gd name="T67" fmla="*/ 5 h 99"/>
                <a:gd name="T68" fmla="*/ 28 w 127"/>
                <a:gd name="T69" fmla="*/ 15 h 99"/>
                <a:gd name="T70" fmla="*/ 24 w 127"/>
                <a:gd name="T71" fmla="*/ 19 h 99"/>
                <a:gd name="T72" fmla="*/ 19 w 127"/>
                <a:gd name="T73" fmla="*/ 25 h 99"/>
                <a:gd name="T74" fmla="*/ 16 w 127"/>
                <a:gd name="T75" fmla="*/ 33 h 99"/>
                <a:gd name="T76" fmla="*/ 13 w 127"/>
                <a:gd name="T77" fmla="*/ 37 h 99"/>
                <a:gd name="T78" fmla="*/ 10 w 127"/>
                <a:gd name="T79" fmla="*/ 45 h 99"/>
                <a:gd name="T80" fmla="*/ 9 w 127"/>
                <a:gd name="T81" fmla="*/ 54 h 99"/>
                <a:gd name="T82" fmla="*/ 2 w 127"/>
                <a:gd name="T83" fmla="*/ 56 h 99"/>
                <a:gd name="T84" fmla="*/ 1 w 127"/>
                <a:gd name="T85" fmla="*/ 61 h 99"/>
                <a:gd name="T86" fmla="*/ 8 w 127"/>
                <a:gd name="T87" fmla="*/ 6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" h="99">
                  <a:moveTo>
                    <a:pt x="8" y="65"/>
                  </a:moveTo>
                  <a:cubicBezTo>
                    <a:pt x="9" y="67"/>
                    <a:pt x="14" y="70"/>
                    <a:pt x="16" y="74"/>
                  </a:cubicBezTo>
                  <a:cubicBezTo>
                    <a:pt x="17" y="78"/>
                    <a:pt x="21" y="80"/>
                    <a:pt x="24" y="80"/>
                  </a:cubicBezTo>
                  <a:cubicBezTo>
                    <a:pt x="25" y="80"/>
                    <a:pt x="24" y="83"/>
                    <a:pt x="23" y="88"/>
                  </a:cubicBezTo>
                  <a:cubicBezTo>
                    <a:pt x="24" y="88"/>
                    <a:pt x="25" y="88"/>
                    <a:pt x="26" y="89"/>
                  </a:cubicBezTo>
                  <a:cubicBezTo>
                    <a:pt x="27" y="90"/>
                    <a:pt x="33" y="89"/>
                    <a:pt x="35" y="91"/>
                  </a:cubicBezTo>
                  <a:cubicBezTo>
                    <a:pt x="37" y="92"/>
                    <a:pt x="43" y="96"/>
                    <a:pt x="44" y="96"/>
                  </a:cubicBezTo>
                  <a:cubicBezTo>
                    <a:pt x="46" y="96"/>
                    <a:pt x="53" y="97"/>
                    <a:pt x="54" y="98"/>
                  </a:cubicBezTo>
                  <a:cubicBezTo>
                    <a:pt x="55" y="99"/>
                    <a:pt x="57" y="95"/>
                    <a:pt x="60" y="93"/>
                  </a:cubicBezTo>
                  <a:cubicBezTo>
                    <a:pt x="63" y="92"/>
                    <a:pt x="66" y="91"/>
                    <a:pt x="67" y="92"/>
                  </a:cubicBezTo>
                  <a:cubicBezTo>
                    <a:pt x="68" y="93"/>
                    <a:pt x="70" y="94"/>
                    <a:pt x="71" y="94"/>
                  </a:cubicBezTo>
                  <a:cubicBezTo>
                    <a:pt x="72" y="93"/>
                    <a:pt x="73" y="93"/>
                    <a:pt x="75" y="92"/>
                  </a:cubicBezTo>
                  <a:cubicBezTo>
                    <a:pt x="78" y="92"/>
                    <a:pt x="81" y="91"/>
                    <a:pt x="82" y="91"/>
                  </a:cubicBezTo>
                  <a:cubicBezTo>
                    <a:pt x="84" y="91"/>
                    <a:pt x="88" y="86"/>
                    <a:pt x="93" y="86"/>
                  </a:cubicBezTo>
                  <a:cubicBezTo>
                    <a:pt x="99" y="86"/>
                    <a:pt x="100" y="86"/>
                    <a:pt x="102" y="84"/>
                  </a:cubicBezTo>
                  <a:cubicBezTo>
                    <a:pt x="105" y="81"/>
                    <a:pt x="123" y="63"/>
                    <a:pt x="125" y="61"/>
                  </a:cubicBezTo>
                  <a:cubicBezTo>
                    <a:pt x="127" y="60"/>
                    <a:pt x="124" y="60"/>
                    <a:pt x="122" y="60"/>
                  </a:cubicBezTo>
                  <a:cubicBezTo>
                    <a:pt x="120" y="60"/>
                    <a:pt x="116" y="59"/>
                    <a:pt x="110" y="57"/>
                  </a:cubicBezTo>
                  <a:cubicBezTo>
                    <a:pt x="104" y="55"/>
                    <a:pt x="95" y="51"/>
                    <a:pt x="93" y="51"/>
                  </a:cubicBezTo>
                  <a:cubicBezTo>
                    <a:pt x="92" y="51"/>
                    <a:pt x="89" y="47"/>
                    <a:pt x="88" y="46"/>
                  </a:cubicBezTo>
                  <a:cubicBezTo>
                    <a:pt x="86" y="45"/>
                    <a:pt x="83" y="40"/>
                    <a:pt x="83" y="38"/>
                  </a:cubicBezTo>
                  <a:cubicBezTo>
                    <a:pt x="82" y="38"/>
                    <a:pt x="83" y="36"/>
                    <a:pt x="84" y="35"/>
                  </a:cubicBezTo>
                  <a:cubicBezTo>
                    <a:pt x="82" y="33"/>
                    <a:pt x="81" y="33"/>
                    <a:pt x="80" y="34"/>
                  </a:cubicBezTo>
                  <a:cubicBezTo>
                    <a:pt x="78" y="35"/>
                    <a:pt x="76" y="35"/>
                    <a:pt x="75" y="34"/>
                  </a:cubicBezTo>
                  <a:cubicBezTo>
                    <a:pt x="75" y="33"/>
                    <a:pt x="74" y="29"/>
                    <a:pt x="75" y="27"/>
                  </a:cubicBezTo>
                  <a:cubicBezTo>
                    <a:pt x="77" y="25"/>
                    <a:pt x="80" y="21"/>
                    <a:pt x="80" y="21"/>
                  </a:cubicBezTo>
                  <a:cubicBezTo>
                    <a:pt x="80" y="21"/>
                    <a:pt x="64" y="4"/>
                    <a:pt x="62" y="4"/>
                  </a:cubicBezTo>
                  <a:cubicBezTo>
                    <a:pt x="60" y="3"/>
                    <a:pt x="55" y="4"/>
                    <a:pt x="53" y="4"/>
                  </a:cubicBezTo>
                  <a:cubicBezTo>
                    <a:pt x="52" y="3"/>
                    <a:pt x="52" y="2"/>
                    <a:pt x="50" y="4"/>
                  </a:cubicBezTo>
                  <a:cubicBezTo>
                    <a:pt x="47" y="5"/>
                    <a:pt x="46" y="3"/>
                    <a:pt x="44" y="1"/>
                  </a:cubicBezTo>
                  <a:cubicBezTo>
                    <a:pt x="43" y="0"/>
                    <a:pt x="41" y="0"/>
                    <a:pt x="40" y="3"/>
                  </a:cubicBezTo>
                  <a:cubicBezTo>
                    <a:pt x="40" y="5"/>
                    <a:pt x="39" y="6"/>
                    <a:pt x="38" y="5"/>
                  </a:cubicBezTo>
                  <a:cubicBezTo>
                    <a:pt x="37" y="5"/>
                    <a:pt x="34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8"/>
                    <a:pt x="28" y="13"/>
                    <a:pt x="28" y="15"/>
                  </a:cubicBezTo>
                  <a:cubicBezTo>
                    <a:pt x="28" y="17"/>
                    <a:pt x="26" y="19"/>
                    <a:pt x="24" y="19"/>
                  </a:cubicBezTo>
                  <a:cubicBezTo>
                    <a:pt x="22" y="19"/>
                    <a:pt x="21" y="23"/>
                    <a:pt x="19" y="25"/>
                  </a:cubicBezTo>
                  <a:cubicBezTo>
                    <a:pt x="17" y="27"/>
                    <a:pt x="18" y="32"/>
                    <a:pt x="16" y="33"/>
                  </a:cubicBezTo>
                  <a:cubicBezTo>
                    <a:pt x="14" y="35"/>
                    <a:pt x="11" y="36"/>
                    <a:pt x="13" y="37"/>
                  </a:cubicBezTo>
                  <a:cubicBezTo>
                    <a:pt x="14" y="39"/>
                    <a:pt x="10" y="42"/>
                    <a:pt x="10" y="45"/>
                  </a:cubicBezTo>
                  <a:cubicBezTo>
                    <a:pt x="10" y="48"/>
                    <a:pt x="9" y="54"/>
                    <a:pt x="9" y="54"/>
                  </a:cubicBezTo>
                  <a:cubicBezTo>
                    <a:pt x="8" y="55"/>
                    <a:pt x="2" y="53"/>
                    <a:pt x="2" y="56"/>
                  </a:cubicBezTo>
                  <a:cubicBezTo>
                    <a:pt x="2" y="58"/>
                    <a:pt x="0" y="58"/>
                    <a:pt x="1" y="61"/>
                  </a:cubicBezTo>
                  <a:cubicBezTo>
                    <a:pt x="2" y="63"/>
                    <a:pt x="7" y="62"/>
                    <a:pt x="8" y="6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" name="Freeform 46">
              <a:extLst>
                <a:ext uri="{FF2B5EF4-FFF2-40B4-BE49-F238E27FC236}">
                  <a16:creationId xmlns:a16="http://schemas.microsoft.com/office/drawing/2014/main" id="{E18EF759-773B-B203-ACA0-4DB6B018C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787" y="3752243"/>
              <a:ext cx="37861" cy="46055"/>
            </a:xfrm>
            <a:custGeom>
              <a:avLst/>
              <a:gdLst>
                <a:gd name="T0" fmla="*/ 10 w 12"/>
                <a:gd name="T1" fmla="*/ 6 h 15"/>
                <a:gd name="T2" fmla="*/ 6 w 12"/>
                <a:gd name="T3" fmla="*/ 0 h 15"/>
                <a:gd name="T4" fmla="*/ 6 w 12"/>
                <a:gd name="T5" fmla="*/ 1 h 15"/>
                <a:gd name="T6" fmla="*/ 0 w 12"/>
                <a:gd name="T7" fmla="*/ 14 h 15"/>
                <a:gd name="T8" fmla="*/ 3 w 12"/>
                <a:gd name="T9" fmla="*/ 15 h 15"/>
                <a:gd name="T10" fmla="*/ 10 w 12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0" y="6"/>
                  </a:moveTo>
                  <a:cubicBezTo>
                    <a:pt x="12" y="5"/>
                    <a:pt x="12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3"/>
                    <a:pt x="2" y="9"/>
                    <a:pt x="0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12"/>
                    <a:pt x="9" y="7"/>
                    <a:pt x="10" y="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7" name="Freeform 47">
              <a:extLst>
                <a:ext uri="{FF2B5EF4-FFF2-40B4-BE49-F238E27FC236}">
                  <a16:creationId xmlns:a16="http://schemas.microsoft.com/office/drawing/2014/main" id="{07B6C563-0EA8-3DA7-822C-A66FB36B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926" y="3677239"/>
              <a:ext cx="180166" cy="143430"/>
            </a:xfrm>
            <a:custGeom>
              <a:avLst/>
              <a:gdLst>
                <a:gd name="T0" fmla="*/ 7 w 58"/>
                <a:gd name="T1" fmla="*/ 30 h 46"/>
                <a:gd name="T2" fmla="*/ 0 w 58"/>
                <a:gd name="T3" fmla="*/ 39 h 46"/>
                <a:gd name="T4" fmla="*/ 1 w 58"/>
                <a:gd name="T5" fmla="*/ 39 h 46"/>
                <a:gd name="T6" fmla="*/ 2 w 58"/>
                <a:gd name="T7" fmla="*/ 42 h 46"/>
                <a:gd name="T8" fmla="*/ 9 w 58"/>
                <a:gd name="T9" fmla="*/ 46 h 46"/>
                <a:gd name="T10" fmla="*/ 17 w 58"/>
                <a:gd name="T11" fmla="*/ 42 h 46"/>
                <a:gd name="T12" fmla="*/ 46 w 58"/>
                <a:gd name="T13" fmla="*/ 27 h 46"/>
                <a:gd name="T14" fmla="*/ 48 w 58"/>
                <a:gd name="T15" fmla="*/ 22 h 46"/>
                <a:gd name="T16" fmla="*/ 49 w 58"/>
                <a:gd name="T17" fmla="*/ 16 h 46"/>
                <a:gd name="T18" fmla="*/ 48 w 58"/>
                <a:gd name="T19" fmla="*/ 9 h 46"/>
                <a:gd name="T20" fmla="*/ 53 w 58"/>
                <a:gd name="T21" fmla="*/ 5 h 46"/>
                <a:gd name="T22" fmla="*/ 58 w 58"/>
                <a:gd name="T23" fmla="*/ 1 h 46"/>
                <a:gd name="T24" fmla="*/ 55 w 58"/>
                <a:gd name="T25" fmla="*/ 0 h 46"/>
                <a:gd name="T26" fmla="*/ 46 w 58"/>
                <a:gd name="T27" fmla="*/ 2 h 46"/>
                <a:gd name="T28" fmla="*/ 34 w 58"/>
                <a:gd name="T29" fmla="*/ 5 h 46"/>
                <a:gd name="T30" fmla="*/ 25 w 58"/>
                <a:gd name="T31" fmla="*/ 5 h 46"/>
                <a:gd name="T32" fmla="*/ 20 w 58"/>
                <a:gd name="T33" fmla="*/ 6 h 46"/>
                <a:gd name="T34" fmla="*/ 12 w 58"/>
                <a:gd name="T35" fmla="*/ 6 h 46"/>
                <a:gd name="T36" fmla="*/ 9 w 58"/>
                <a:gd name="T37" fmla="*/ 8 h 46"/>
                <a:gd name="T38" fmla="*/ 4 w 58"/>
                <a:gd name="T39" fmla="*/ 13 h 46"/>
                <a:gd name="T40" fmla="*/ 3 w 58"/>
                <a:gd name="T41" fmla="*/ 18 h 46"/>
                <a:gd name="T42" fmla="*/ 3 w 58"/>
                <a:gd name="T43" fmla="*/ 24 h 46"/>
                <a:gd name="T44" fmla="*/ 7 w 58"/>
                <a:gd name="T4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46">
                  <a:moveTo>
                    <a:pt x="7" y="30"/>
                  </a:moveTo>
                  <a:cubicBezTo>
                    <a:pt x="6" y="31"/>
                    <a:pt x="3" y="36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5" y="42"/>
                    <a:pt x="17" y="42"/>
                  </a:cubicBezTo>
                  <a:cubicBezTo>
                    <a:pt x="20" y="42"/>
                    <a:pt x="46" y="27"/>
                    <a:pt x="46" y="27"/>
                  </a:cubicBezTo>
                  <a:cubicBezTo>
                    <a:pt x="46" y="27"/>
                    <a:pt x="48" y="24"/>
                    <a:pt x="48" y="22"/>
                  </a:cubicBezTo>
                  <a:cubicBezTo>
                    <a:pt x="48" y="21"/>
                    <a:pt x="47" y="17"/>
                    <a:pt x="49" y="16"/>
                  </a:cubicBezTo>
                  <a:cubicBezTo>
                    <a:pt x="50" y="14"/>
                    <a:pt x="47" y="11"/>
                    <a:pt x="48" y="9"/>
                  </a:cubicBezTo>
                  <a:cubicBezTo>
                    <a:pt x="49" y="6"/>
                    <a:pt x="53" y="5"/>
                    <a:pt x="53" y="5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1" y="2"/>
                    <a:pt x="46" y="2"/>
                  </a:cubicBezTo>
                  <a:cubicBezTo>
                    <a:pt x="41" y="1"/>
                    <a:pt x="40" y="5"/>
                    <a:pt x="34" y="5"/>
                  </a:cubicBezTo>
                  <a:cubicBezTo>
                    <a:pt x="29" y="5"/>
                    <a:pt x="26" y="6"/>
                    <a:pt x="25" y="5"/>
                  </a:cubicBezTo>
                  <a:cubicBezTo>
                    <a:pt x="24" y="3"/>
                    <a:pt x="23" y="4"/>
                    <a:pt x="20" y="6"/>
                  </a:cubicBezTo>
                  <a:cubicBezTo>
                    <a:pt x="16" y="7"/>
                    <a:pt x="14" y="7"/>
                    <a:pt x="12" y="6"/>
                  </a:cubicBezTo>
                  <a:cubicBezTo>
                    <a:pt x="10" y="4"/>
                    <a:pt x="9" y="6"/>
                    <a:pt x="9" y="8"/>
                  </a:cubicBezTo>
                  <a:cubicBezTo>
                    <a:pt x="8" y="9"/>
                    <a:pt x="9" y="13"/>
                    <a:pt x="4" y="13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5" y="19"/>
                    <a:pt x="3" y="21"/>
                    <a:pt x="3" y="24"/>
                  </a:cubicBezTo>
                  <a:cubicBezTo>
                    <a:pt x="9" y="24"/>
                    <a:pt x="9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8" name="Freeform 48">
              <a:extLst>
                <a:ext uri="{FF2B5EF4-FFF2-40B4-BE49-F238E27FC236}">
                  <a16:creationId xmlns:a16="http://schemas.microsoft.com/office/drawing/2014/main" id="{F832679D-C9F9-8F27-B7CC-6441BD411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0776" y="3645658"/>
              <a:ext cx="99222" cy="125008"/>
            </a:xfrm>
            <a:custGeom>
              <a:avLst/>
              <a:gdLst>
                <a:gd name="T0" fmla="*/ 8 w 32"/>
                <a:gd name="T1" fmla="*/ 3 h 40"/>
                <a:gd name="T2" fmla="*/ 3 w 32"/>
                <a:gd name="T3" fmla="*/ 7 h 40"/>
                <a:gd name="T4" fmla="*/ 6 w 32"/>
                <a:gd name="T5" fmla="*/ 11 h 40"/>
                <a:gd name="T6" fmla="*/ 5 w 32"/>
                <a:gd name="T7" fmla="*/ 15 h 40"/>
                <a:gd name="T8" fmla="*/ 5 w 32"/>
                <a:gd name="T9" fmla="*/ 23 h 40"/>
                <a:gd name="T10" fmla="*/ 2 w 32"/>
                <a:gd name="T11" fmla="*/ 33 h 40"/>
                <a:gd name="T12" fmla="*/ 3 w 32"/>
                <a:gd name="T13" fmla="*/ 39 h 40"/>
                <a:gd name="T14" fmla="*/ 20 w 32"/>
                <a:gd name="T15" fmla="*/ 33 h 40"/>
                <a:gd name="T16" fmla="*/ 28 w 32"/>
                <a:gd name="T17" fmla="*/ 30 h 40"/>
                <a:gd name="T18" fmla="*/ 31 w 32"/>
                <a:gd name="T19" fmla="*/ 26 h 40"/>
                <a:gd name="T20" fmla="*/ 29 w 32"/>
                <a:gd name="T21" fmla="*/ 14 h 40"/>
                <a:gd name="T22" fmla="*/ 20 w 32"/>
                <a:gd name="T23" fmla="*/ 0 h 40"/>
                <a:gd name="T24" fmla="*/ 16 w 32"/>
                <a:gd name="T25" fmla="*/ 2 h 40"/>
                <a:gd name="T26" fmla="*/ 8 w 32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8" y="3"/>
                  </a:moveTo>
                  <a:cubicBezTo>
                    <a:pt x="7" y="4"/>
                    <a:pt x="5" y="5"/>
                    <a:pt x="3" y="7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8" y="12"/>
                    <a:pt x="8" y="16"/>
                    <a:pt x="5" y="15"/>
                  </a:cubicBezTo>
                  <a:cubicBezTo>
                    <a:pt x="2" y="14"/>
                    <a:pt x="2" y="19"/>
                    <a:pt x="5" y="23"/>
                  </a:cubicBezTo>
                  <a:cubicBezTo>
                    <a:pt x="7" y="27"/>
                    <a:pt x="0" y="31"/>
                    <a:pt x="2" y="33"/>
                  </a:cubicBezTo>
                  <a:cubicBezTo>
                    <a:pt x="4" y="35"/>
                    <a:pt x="3" y="37"/>
                    <a:pt x="3" y="39"/>
                  </a:cubicBezTo>
                  <a:cubicBezTo>
                    <a:pt x="4" y="40"/>
                    <a:pt x="15" y="38"/>
                    <a:pt x="20" y="33"/>
                  </a:cubicBezTo>
                  <a:cubicBezTo>
                    <a:pt x="24" y="29"/>
                    <a:pt x="25" y="29"/>
                    <a:pt x="28" y="30"/>
                  </a:cubicBezTo>
                  <a:cubicBezTo>
                    <a:pt x="30" y="30"/>
                    <a:pt x="32" y="28"/>
                    <a:pt x="31" y="26"/>
                  </a:cubicBezTo>
                  <a:cubicBezTo>
                    <a:pt x="30" y="24"/>
                    <a:pt x="29" y="20"/>
                    <a:pt x="29" y="14"/>
                  </a:cubicBezTo>
                  <a:cubicBezTo>
                    <a:pt x="29" y="11"/>
                    <a:pt x="25" y="5"/>
                    <a:pt x="20" y="0"/>
                  </a:cubicBezTo>
                  <a:cubicBezTo>
                    <a:pt x="19" y="1"/>
                    <a:pt x="18" y="2"/>
                    <a:pt x="16" y="2"/>
                  </a:cubicBezTo>
                  <a:cubicBezTo>
                    <a:pt x="13" y="2"/>
                    <a:pt x="9" y="2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9" name="Freeform 49">
              <a:extLst>
                <a:ext uri="{FF2B5EF4-FFF2-40B4-BE49-F238E27FC236}">
                  <a16:creationId xmlns:a16="http://schemas.microsoft.com/office/drawing/2014/main" id="{ACE9996B-19CC-5180-BB9E-752CB2079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614" y="3994363"/>
              <a:ext cx="117499" cy="156589"/>
            </a:xfrm>
            <a:custGeom>
              <a:avLst/>
              <a:gdLst>
                <a:gd name="T0" fmla="*/ 38 w 38"/>
                <a:gd name="T1" fmla="*/ 42 h 50"/>
                <a:gd name="T2" fmla="*/ 35 w 38"/>
                <a:gd name="T3" fmla="*/ 26 h 50"/>
                <a:gd name="T4" fmla="*/ 29 w 38"/>
                <a:gd name="T5" fmla="*/ 32 h 50"/>
                <a:gd name="T6" fmla="*/ 29 w 38"/>
                <a:gd name="T7" fmla="*/ 23 h 50"/>
                <a:gd name="T8" fmla="*/ 36 w 38"/>
                <a:gd name="T9" fmla="*/ 15 h 50"/>
                <a:gd name="T10" fmla="*/ 30 w 38"/>
                <a:gd name="T11" fmla="*/ 13 h 50"/>
                <a:gd name="T12" fmla="*/ 20 w 38"/>
                <a:gd name="T13" fmla="*/ 13 h 50"/>
                <a:gd name="T14" fmla="*/ 16 w 38"/>
                <a:gd name="T15" fmla="*/ 9 h 50"/>
                <a:gd name="T16" fmla="*/ 10 w 38"/>
                <a:gd name="T17" fmla="*/ 4 h 50"/>
                <a:gd name="T18" fmla="*/ 3 w 38"/>
                <a:gd name="T19" fmla="*/ 4 h 50"/>
                <a:gd name="T20" fmla="*/ 9 w 38"/>
                <a:gd name="T21" fmla="*/ 12 h 50"/>
                <a:gd name="T22" fmla="*/ 4 w 38"/>
                <a:gd name="T23" fmla="*/ 15 h 50"/>
                <a:gd name="T24" fmla="*/ 6 w 38"/>
                <a:gd name="T25" fmla="*/ 28 h 50"/>
                <a:gd name="T26" fmla="*/ 9 w 38"/>
                <a:gd name="T27" fmla="*/ 43 h 50"/>
                <a:gd name="T28" fmla="*/ 15 w 38"/>
                <a:gd name="T29" fmla="*/ 42 h 50"/>
                <a:gd name="T30" fmla="*/ 22 w 38"/>
                <a:gd name="T31" fmla="*/ 38 h 50"/>
                <a:gd name="T32" fmla="*/ 27 w 38"/>
                <a:gd name="T33" fmla="*/ 34 h 50"/>
                <a:gd name="T34" fmla="*/ 31 w 38"/>
                <a:gd name="T35" fmla="*/ 46 h 50"/>
                <a:gd name="T36" fmla="*/ 33 w 38"/>
                <a:gd name="T37" fmla="*/ 50 h 50"/>
                <a:gd name="T38" fmla="*/ 36 w 38"/>
                <a:gd name="T39" fmla="*/ 47 h 50"/>
                <a:gd name="T40" fmla="*/ 38 w 38"/>
                <a:gd name="T41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50">
                  <a:moveTo>
                    <a:pt x="38" y="42"/>
                  </a:moveTo>
                  <a:cubicBezTo>
                    <a:pt x="37" y="34"/>
                    <a:pt x="36" y="26"/>
                    <a:pt x="35" y="26"/>
                  </a:cubicBezTo>
                  <a:cubicBezTo>
                    <a:pt x="33" y="26"/>
                    <a:pt x="31" y="33"/>
                    <a:pt x="29" y="32"/>
                  </a:cubicBezTo>
                  <a:cubicBezTo>
                    <a:pt x="26" y="32"/>
                    <a:pt x="26" y="23"/>
                    <a:pt x="29" y="23"/>
                  </a:cubicBezTo>
                  <a:cubicBezTo>
                    <a:pt x="32" y="23"/>
                    <a:pt x="36" y="17"/>
                    <a:pt x="36" y="15"/>
                  </a:cubicBezTo>
                  <a:cubicBezTo>
                    <a:pt x="36" y="13"/>
                    <a:pt x="33" y="13"/>
                    <a:pt x="30" y="13"/>
                  </a:cubicBezTo>
                  <a:cubicBezTo>
                    <a:pt x="27" y="13"/>
                    <a:pt x="20" y="13"/>
                    <a:pt x="20" y="13"/>
                  </a:cubicBezTo>
                  <a:cubicBezTo>
                    <a:pt x="20" y="13"/>
                    <a:pt x="16" y="12"/>
                    <a:pt x="16" y="9"/>
                  </a:cubicBezTo>
                  <a:cubicBezTo>
                    <a:pt x="16" y="7"/>
                    <a:pt x="14" y="4"/>
                    <a:pt x="10" y="4"/>
                  </a:cubicBezTo>
                  <a:cubicBezTo>
                    <a:pt x="6" y="4"/>
                    <a:pt x="6" y="0"/>
                    <a:pt x="3" y="4"/>
                  </a:cubicBezTo>
                  <a:cubicBezTo>
                    <a:pt x="0" y="9"/>
                    <a:pt x="10" y="9"/>
                    <a:pt x="9" y="12"/>
                  </a:cubicBezTo>
                  <a:cubicBezTo>
                    <a:pt x="8" y="15"/>
                    <a:pt x="5" y="13"/>
                    <a:pt x="4" y="15"/>
                  </a:cubicBezTo>
                  <a:cubicBezTo>
                    <a:pt x="4" y="18"/>
                    <a:pt x="5" y="24"/>
                    <a:pt x="6" y="28"/>
                  </a:cubicBezTo>
                  <a:cubicBezTo>
                    <a:pt x="8" y="30"/>
                    <a:pt x="9" y="37"/>
                    <a:pt x="9" y="43"/>
                  </a:cubicBezTo>
                  <a:cubicBezTo>
                    <a:pt x="12" y="43"/>
                    <a:pt x="13" y="42"/>
                    <a:pt x="15" y="42"/>
                  </a:cubicBezTo>
                  <a:cubicBezTo>
                    <a:pt x="18" y="42"/>
                    <a:pt x="21" y="41"/>
                    <a:pt x="22" y="38"/>
                  </a:cubicBezTo>
                  <a:cubicBezTo>
                    <a:pt x="22" y="35"/>
                    <a:pt x="25" y="33"/>
                    <a:pt x="27" y="34"/>
                  </a:cubicBezTo>
                  <a:cubicBezTo>
                    <a:pt x="29" y="35"/>
                    <a:pt x="31" y="42"/>
                    <a:pt x="31" y="46"/>
                  </a:cubicBezTo>
                  <a:cubicBezTo>
                    <a:pt x="31" y="47"/>
                    <a:pt x="32" y="48"/>
                    <a:pt x="33" y="50"/>
                  </a:cubicBezTo>
                  <a:cubicBezTo>
                    <a:pt x="34" y="49"/>
                    <a:pt x="36" y="47"/>
                    <a:pt x="36" y="47"/>
                  </a:cubicBezTo>
                  <a:cubicBezTo>
                    <a:pt x="36" y="47"/>
                    <a:pt x="37" y="44"/>
                    <a:pt x="38" y="4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0" name="Freeform 50">
              <a:extLst>
                <a:ext uri="{FF2B5EF4-FFF2-40B4-BE49-F238E27FC236}">
                  <a16:creationId xmlns:a16="http://schemas.microsoft.com/office/drawing/2014/main" id="{89D2A248-4D87-32FB-DAD3-F7F846528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5505" y="3732505"/>
              <a:ext cx="724580" cy="772414"/>
            </a:xfrm>
            <a:custGeom>
              <a:avLst/>
              <a:gdLst>
                <a:gd name="T0" fmla="*/ 165 w 235"/>
                <a:gd name="T1" fmla="*/ 99 h 248"/>
                <a:gd name="T2" fmla="*/ 164 w 235"/>
                <a:gd name="T3" fmla="*/ 88 h 248"/>
                <a:gd name="T4" fmla="*/ 177 w 235"/>
                <a:gd name="T5" fmla="*/ 93 h 248"/>
                <a:gd name="T6" fmla="*/ 191 w 235"/>
                <a:gd name="T7" fmla="*/ 97 h 248"/>
                <a:gd name="T8" fmla="*/ 190 w 235"/>
                <a:gd name="T9" fmla="*/ 107 h 248"/>
                <a:gd name="T10" fmla="*/ 196 w 235"/>
                <a:gd name="T11" fmla="*/ 110 h 248"/>
                <a:gd name="T12" fmla="*/ 200 w 235"/>
                <a:gd name="T13" fmla="*/ 125 h 248"/>
                <a:gd name="T14" fmla="*/ 204 w 235"/>
                <a:gd name="T15" fmla="*/ 108 h 248"/>
                <a:gd name="T16" fmla="*/ 214 w 235"/>
                <a:gd name="T17" fmla="*/ 98 h 248"/>
                <a:gd name="T18" fmla="*/ 222 w 235"/>
                <a:gd name="T19" fmla="*/ 81 h 248"/>
                <a:gd name="T20" fmla="*/ 233 w 235"/>
                <a:gd name="T21" fmla="*/ 78 h 248"/>
                <a:gd name="T22" fmla="*/ 234 w 235"/>
                <a:gd name="T23" fmla="*/ 68 h 248"/>
                <a:gd name="T24" fmla="*/ 226 w 235"/>
                <a:gd name="T25" fmla="*/ 60 h 248"/>
                <a:gd name="T26" fmla="*/ 211 w 235"/>
                <a:gd name="T27" fmla="*/ 61 h 248"/>
                <a:gd name="T28" fmla="*/ 201 w 235"/>
                <a:gd name="T29" fmla="*/ 69 h 248"/>
                <a:gd name="T30" fmla="*/ 192 w 235"/>
                <a:gd name="T31" fmla="*/ 74 h 248"/>
                <a:gd name="T32" fmla="*/ 185 w 235"/>
                <a:gd name="T33" fmla="*/ 83 h 248"/>
                <a:gd name="T34" fmla="*/ 171 w 235"/>
                <a:gd name="T35" fmla="*/ 81 h 248"/>
                <a:gd name="T36" fmla="*/ 166 w 235"/>
                <a:gd name="T37" fmla="*/ 71 h 248"/>
                <a:gd name="T38" fmla="*/ 162 w 235"/>
                <a:gd name="T39" fmla="*/ 83 h 248"/>
                <a:gd name="T40" fmla="*/ 137 w 235"/>
                <a:gd name="T41" fmla="*/ 80 h 248"/>
                <a:gd name="T42" fmla="*/ 124 w 235"/>
                <a:gd name="T43" fmla="*/ 77 h 248"/>
                <a:gd name="T44" fmla="*/ 111 w 235"/>
                <a:gd name="T45" fmla="*/ 70 h 248"/>
                <a:gd name="T46" fmla="*/ 100 w 235"/>
                <a:gd name="T47" fmla="*/ 63 h 248"/>
                <a:gd name="T48" fmla="*/ 105 w 235"/>
                <a:gd name="T49" fmla="*/ 51 h 248"/>
                <a:gd name="T50" fmla="*/ 97 w 235"/>
                <a:gd name="T51" fmla="*/ 43 h 248"/>
                <a:gd name="T52" fmla="*/ 87 w 235"/>
                <a:gd name="T53" fmla="*/ 32 h 248"/>
                <a:gd name="T54" fmla="*/ 94 w 235"/>
                <a:gd name="T55" fmla="*/ 25 h 248"/>
                <a:gd name="T56" fmla="*/ 89 w 235"/>
                <a:gd name="T57" fmla="*/ 10 h 248"/>
                <a:gd name="T58" fmla="*/ 80 w 235"/>
                <a:gd name="T59" fmla="*/ 0 h 248"/>
                <a:gd name="T60" fmla="*/ 74 w 235"/>
                <a:gd name="T61" fmla="*/ 6 h 248"/>
                <a:gd name="T62" fmla="*/ 53 w 235"/>
                <a:gd name="T63" fmla="*/ 7 h 248"/>
                <a:gd name="T64" fmla="*/ 50 w 235"/>
                <a:gd name="T65" fmla="*/ 20 h 248"/>
                <a:gd name="T66" fmla="*/ 59 w 235"/>
                <a:gd name="T67" fmla="*/ 32 h 248"/>
                <a:gd name="T68" fmla="*/ 53 w 235"/>
                <a:gd name="T69" fmla="*/ 44 h 248"/>
                <a:gd name="T70" fmla="*/ 44 w 235"/>
                <a:gd name="T71" fmla="*/ 53 h 248"/>
                <a:gd name="T72" fmla="*/ 33 w 235"/>
                <a:gd name="T73" fmla="*/ 66 h 248"/>
                <a:gd name="T74" fmla="*/ 23 w 235"/>
                <a:gd name="T75" fmla="*/ 73 h 248"/>
                <a:gd name="T76" fmla="*/ 10 w 235"/>
                <a:gd name="T77" fmla="*/ 80 h 248"/>
                <a:gd name="T78" fmla="*/ 19 w 235"/>
                <a:gd name="T79" fmla="*/ 95 h 248"/>
                <a:gd name="T80" fmla="*/ 16 w 235"/>
                <a:gd name="T81" fmla="*/ 104 h 248"/>
                <a:gd name="T82" fmla="*/ 0 w 235"/>
                <a:gd name="T83" fmla="*/ 110 h 248"/>
                <a:gd name="T84" fmla="*/ 8 w 235"/>
                <a:gd name="T85" fmla="*/ 118 h 248"/>
                <a:gd name="T86" fmla="*/ 5 w 235"/>
                <a:gd name="T87" fmla="*/ 122 h 248"/>
                <a:gd name="T88" fmla="*/ 32 w 235"/>
                <a:gd name="T89" fmla="*/ 128 h 248"/>
                <a:gd name="T90" fmla="*/ 37 w 235"/>
                <a:gd name="T91" fmla="*/ 132 h 248"/>
                <a:gd name="T92" fmla="*/ 38 w 235"/>
                <a:gd name="T93" fmla="*/ 154 h 248"/>
                <a:gd name="T94" fmla="*/ 50 w 235"/>
                <a:gd name="T95" fmla="*/ 192 h 248"/>
                <a:gd name="T96" fmla="*/ 66 w 235"/>
                <a:gd name="T97" fmla="*/ 231 h 248"/>
                <a:gd name="T98" fmla="*/ 82 w 235"/>
                <a:gd name="T99" fmla="*/ 241 h 248"/>
                <a:gd name="T100" fmla="*/ 93 w 235"/>
                <a:gd name="T101" fmla="*/ 228 h 248"/>
                <a:gd name="T102" fmla="*/ 98 w 235"/>
                <a:gd name="T103" fmla="*/ 211 h 248"/>
                <a:gd name="T104" fmla="*/ 100 w 235"/>
                <a:gd name="T105" fmla="*/ 187 h 248"/>
                <a:gd name="T106" fmla="*/ 111 w 235"/>
                <a:gd name="T107" fmla="*/ 174 h 248"/>
                <a:gd name="T108" fmla="*/ 138 w 235"/>
                <a:gd name="T109" fmla="*/ 150 h 248"/>
                <a:gd name="T110" fmla="*/ 153 w 235"/>
                <a:gd name="T111" fmla="*/ 132 h 248"/>
                <a:gd name="T112" fmla="*/ 170 w 235"/>
                <a:gd name="T113" fmla="*/ 12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5" h="248">
                  <a:moveTo>
                    <a:pt x="167" y="112"/>
                  </a:moveTo>
                  <a:cubicBezTo>
                    <a:pt x="166" y="108"/>
                    <a:pt x="165" y="102"/>
                    <a:pt x="165" y="99"/>
                  </a:cubicBezTo>
                  <a:cubicBezTo>
                    <a:pt x="166" y="97"/>
                    <a:pt x="169" y="99"/>
                    <a:pt x="170" y="96"/>
                  </a:cubicBezTo>
                  <a:cubicBezTo>
                    <a:pt x="171" y="93"/>
                    <a:pt x="161" y="93"/>
                    <a:pt x="164" y="88"/>
                  </a:cubicBezTo>
                  <a:cubicBezTo>
                    <a:pt x="167" y="84"/>
                    <a:pt x="167" y="88"/>
                    <a:pt x="171" y="88"/>
                  </a:cubicBezTo>
                  <a:cubicBezTo>
                    <a:pt x="175" y="88"/>
                    <a:pt x="177" y="91"/>
                    <a:pt x="177" y="93"/>
                  </a:cubicBezTo>
                  <a:cubicBezTo>
                    <a:pt x="177" y="96"/>
                    <a:pt x="181" y="97"/>
                    <a:pt x="181" y="97"/>
                  </a:cubicBezTo>
                  <a:cubicBezTo>
                    <a:pt x="181" y="97"/>
                    <a:pt x="188" y="97"/>
                    <a:pt x="191" y="97"/>
                  </a:cubicBezTo>
                  <a:cubicBezTo>
                    <a:pt x="194" y="97"/>
                    <a:pt x="197" y="97"/>
                    <a:pt x="197" y="99"/>
                  </a:cubicBezTo>
                  <a:cubicBezTo>
                    <a:pt x="197" y="101"/>
                    <a:pt x="193" y="107"/>
                    <a:pt x="190" y="107"/>
                  </a:cubicBezTo>
                  <a:cubicBezTo>
                    <a:pt x="187" y="107"/>
                    <a:pt x="187" y="116"/>
                    <a:pt x="190" y="116"/>
                  </a:cubicBezTo>
                  <a:cubicBezTo>
                    <a:pt x="192" y="117"/>
                    <a:pt x="194" y="110"/>
                    <a:pt x="196" y="110"/>
                  </a:cubicBezTo>
                  <a:cubicBezTo>
                    <a:pt x="197" y="110"/>
                    <a:pt x="198" y="118"/>
                    <a:pt x="199" y="126"/>
                  </a:cubicBezTo>
                  <a:cubicBezTo>
                    <a:pt x="199" y="125"/>
                    <a:pt x="200" y="125"/>
                    <a:pt x="200" y="125"/>
                  </a:cubicBezTo>
                  <a:cubicBezTo>
                    <a:pt x="202" y="125"/>
                    <a:pt x="201" y="118"/>
                    <a:pt x="203" y="116"/>
                  </a:cubicBezTo>
                  <a:cubicBezTo>
                    <a:pt x="204" y="114"/>
                    <a:pt x="203" y="108"/>
                    <a:pt x="204" y="108"/>
                  </a:cubicBezTo>
                  <a:cubicBezTo>
                    <a:pt x="205" y="108"/>
                    <a:pt x="211" y="110"/>
                    <a:pt x="211" y="108"/>
                  </a:cubicBezTo>
                  <a:cubicBezTo>
                    <a:pt x="211" y="107"/>
                    <a:pt x="215" y="101"/>
                    <a:pt x="214" y="98"/>
                  </a:cubicBezTo>
                  <a:cubicBezTo>
                    <a:pt x="213" y="95"/>
                    <a:pt x="216" y="91"/>
                    <a:pt x="216" y="88"/>
                  </a:cubicBezTo>
                  <a:cubicBezTo>
                    <a:pt x="216" y="84"/>
                    <a:pt x="220" y="83"/>
                    <a:pt x="222" y="81"/>
                  </a:cubicBezTo>
                  <a:cubicBezTo>
                    <a:pt x="224" y="79"/>
                    <a:pt x="228" y="76"/>
                    <a:pt x="229" y="78"/>
                  </a:cubicBezTo>
                  <a:cubicBezTo>
                    <a:pt x="230" y="80"/>
                    <a:pt x="235" y="81"/>
                    <a:pt x="233" y="78"/>
                  </a:cubicBezTo>
                  <a:cubicBezTo>
                    <a:pt x="231" y="75"/>
                    <a:pt x="231" y="73"/>
                    <a:pt x="232" y="72"/>
                  </a:cubicBezTo>
                  <a:cubicBezTo>
                    <a:pt x="233" y="72"/>
                    <a:pt x="234" y="68"/>
                    <a:pt x="234" y="68"/>
                  </a:cubicBezTo>
                  <a:cubicBezTo>
                    <a:pt x="234" y="68"/>
                    <a:pt x="230" y="68"/>
                    <a:pt x="229" y="66"/>
                  </a:cubicBezTo>
                  <a:cubicBezTo>
                    <a:pt x="228" y="64"/>
                    <a:pt x="226" y="62"/>
                    <a:pt x="226" y="60"/>
                  </a:cubicBezTo>
                  <a:cubicBezTo>
                    <a:pt x="226" y="58"/>
                    <a:pt x="223" y="59"/>
                    <a:pt x="221" y="61"/>
                  </a:cubicBezTo>
                  <a:cubicBezTo>
                    <a:pt x="219" y="62"/>
                    <a:pt x="216" y="59"/>
                    <a:pt x="211" y="61"/>
                  </a:cubicBezTo>
                  <a:cubicBezTo>
                    <a:pt x="207" y="63"/>
                    <a:pt x="206" y="66"/>
                    <a:pt x="204" y="66"/>
                  </a:cubicBezTo>
                  <a:cubicBezTo>
                    <a:pt x="202" y="65"/>
                    <a:pt x="202" y="67"/>
                    <a:pt x="201" y="69"/>
                  </a:cubicBezTo>
                  <a:cubicBezTo>
                    <a:pt x="199" y="71"/>
                    <a:pt x="198" y="73"/>
                    <a:pt x="197" y="73"/>
                  </a:cubicBezTo>
                  <a:cubicBezTo>
                    <a:pt x="196" y="73"/>
                    <a:pt x="192" y="74"/>
                    <a:pt x="192" y="74"/>
                  </a:cubicBezTo>
                  <a:cubicBezTo>
                    <a:pt x="192" y="74"/>
                    <a:pt x="195" y="79"/>
                    <a:pt x="193" y="82"/>
                  </a:cubicBezTo>
                  <a:cubicBezTo>
                    <a:pt x="192" y="84"/>
                    <a:pt x="189" y="82"/>
                    <a:pt x="185" y="83"/>
                  </a:cubicBezTo>
                  <a:cubicBezTo>
                    <a:pt x="181" y="84"/>
                    <a:pt x="180" y="81"/>
                    <a:pt x="177" y="82"/>
                  </a:cubicBezTo>
                  <a:cubicBezTo>
                    <a:pt x="174" y="83"/>
                    <a:pt x="173" y="80"/>
                    <a:pt x="171" y="81"/>
                  </a:cubicBezTo>
                  <a:cubicBezTo>
                    <a:pt x="170" y="81"/>
                    <a:pt x="168" y="78"/>
                    <a:pt x="169" y="75"/>
                  </a:cubicBezTo>
                  <a:cubicBezTo>
                    <a:pt x="169" y="72"/>
                    <a:pt x="167" y="69"/>
                    <a:pt x="166" y="71"/>
                  </a:cubicBezTo>
                  <a:cubicBezTo>
                    <a:pt x="165" y="73"/>
                    <a:pt x="163" y="72"/>
                    <a:pt x="163" y="75"/>
                  </a:cubicBezTo>
                  <a:cubicBezTo>
                    <a:pt x="163" y="78"/>
                    <a:pt x="164" y="81"/>
                    <a:pt x="162" y="83"/>
                  </a:cubicBezTo>
                  <a:cubicBezTo>
                    <a:pt x="160" y="85"/>
                    <a:pt x="150" y="86"/>
                    <a:pt x="148" y="85"/>
                  </a:cubicBezTo>
                  <a:cubicBezTo>
                    <a:pt x="146" y="83"/>
                    <a:pt x="137" y="82"/>
                    <a:pt x="137" y="80"/>
                  </a:cubicBezTo>
                  <a:cubicBezTo>
                    <a:pt x="136" y="79"/>
                    <a:pt x="134" y="76"/>
                    <a:pt x="132" y="76"/>
                  </a:cubicBezTo>
                  <a:cubicBezTo>
                    <a:pt x="130" y="76"/>
                    <a:pt x="125" y="78"/>
                    <a:pt x="124" y="77"/>
                  </a:cubicBezTo>
                  <a:cubicBezTo>
                    <a:pt x="123" y="76"/>
                    <a:pt x="119" y="73"/>
                    <a:pt x="117" y="73"/>
                  </a:cubicBezTo>
                  <a:cubicBezTo>
                    <a:pt x="115" y="73"/>
                    <a:pt x="111" y="71"/>
                    <a:pt x="111" y="70"/>
                  </a:cubicBezTo>
                  <a:cubicBezTo>
                    <a:pt x="111" y="68"/>
                    <a:pt x="105" y="68"/>
                    <a:pt x="104" y="66"/>
                  </a:cubicBezTo>
                  <a:cubicBezTo>
                    <a:pt x="103" y="65"/>
                    <a:pt x="100" y="65"/>
                    <a:pt x="100" y="63"/>
                  </a:cubicBezTo>
                  <a:cubicBezTo>
                    <a:pt x="100" y="61"/>
                    <a:pt x="101" y="59"/>
                    <a:pt x="101" y="57"/>
                  </a:cubicBezTo>
                  <a:cubicBezTo>
                    <a:pt x="101" y="55"/>
                    <a:pt x="105" y="53"/>
                    <a:pt x="105" y="51"/>
                  </a:cubicBezTo>
                  <a:cubicBezTo>
                    <a:pt x="105" y="50"/>
                    <a:pt x="102" y="48"/>
                    <a:pt x="102" y="48"/>
                  </a:cubicBezTo>
                  <a:cubicBezTo>
                    <a:pt x="102" y="48"/>
                    <a:pt x="99" y="43"/>
                    <a:pt x="97" y="43"/>
                  </a:cubicBezTo>
                  <a:cubicBezTo>
                    <a:pt x="94" y="43"/>
                    <a:pt x="92" y="39"/>
                    <a:pt x="90" y="38"/>
                  </a:cubicBezTo>
                  <a:cubicBezTo>
                    <a:pt x="87" y="38"/>
                    <a:pt x="88" y="33"/>
                    <a:pt x="87" y="32"/>
                  </a:cubicBezTo>
                  <a:cubicBezTo>
                    <a:pt x="85" y="30"/>
                    <a:pt x="86" y="26"/>
                    <a:pt x="89" y="28"/>
                  </a:cubicBezTo>
                  <a:cubicBezTo>
                    <a:pt x="91" y="30"/>
                    <a:pt x="95" y="28"/>
                    <a:pt x="94" y="25"/>
                  </a:cubicBezTo>
                  <a:cubicBezTo>
                    <a:pt x="92" y="22"/>
                    <a:pt x="89" y="19"/>
                    <a:pt x="89" y="18"/>
                  </a:cubicBezTo>
                  <a:cubicBezTo>
                    <a:pt x="89" y="16"/>
                    <a:pt x="91" y="11"/>
                    <a:pt x="89" y="10"/>
                  </a:cubicBezTo>
                  <a:cubicBezTo>
                    <a:pt x="86" y="8"/>
                    <a:pt x="84" y="6"/>
                    <a:pt x="84" y="4"/>
                  </a:cubicBezTo>
                  <a:cubicBezTo>
                    <a:pt x="83" y="2"/>
                    <a:pt x="80" y="0"/>
                    <a:pt x="80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5" y="6"/>
                    <a:pt x="74" y="6"/>
                  </a:cubicBezTo>
                  <a:cubicBezTo>
                    <a:pt x="72" y="7"/>
                    <a:pt x="68" y="8"/>
                    <a:pt x="65" y="10"/>
                  </a:cubicBezTo>
                  <a:cubicBezTo>
                    <a:pt x="63" y="11"/>
                    <a:pt x="56" y="7"/>
                    <a:pt x="53" y="7"/>
                  </a:cubicBezTo>
                  <a:cubicBezTo>
                    <a:pt x="49" y="7"/>
                    <a:pt x="47" y="11"/>
                    <a:pt x="48" y="12"/>
                  </a:cubicBezTo>
                  <a:cubicBezTo>
                    <a:pt x="50" y="13"/>
                    <a:pt x="50" y="20"/>
                    <a:pt x="50" y="20"/>
                  </a:cubicBezTo>
                  <a:cubicBezTo>
                    <a:pt x="50" y="20"/>
                    <a:pt x="52" y="29"/>
                    <a:pt x="55" y="28"/>
                  </a:cubicBezTo>
                  <a:cubicBezTo>
                    <a:pt x="58" y="27"/>
                    <a:pt x="61" y="31"/>
                    <a:pt x="59" y="32"/>
                  </a:cubicBezTo>
                  <a:cubicBezTo>
                    <a:pt x="56" y="32"/>
                    <a:pt x="55" y="35"/>
                    <a:pt x="54" y="38"/>
                  </a:cubicBezTo>
                  <a:cubicBezTo>
                    <a:pt x="54" y="41"/>
                    <a:pt x="55" y="44"/>
                    <a:pt x="53" y="44"/>
                  </a:cubicBezTo>
                  <a:cubicBezTo>
                    <a:pt x="51" y="45"/>
                    <a:pt x="49" y="45"/>
                    <a:pt x="49" y="49"/>
                  </a:cubicBezTo>
                  <a:cubicBezTo>
                    <a:pt x="49" y="53"/>
                    <a:pt x="44" y="52"/>
                    <a:pt x="44" y="53"/>
                  </a:cubicBezTo>
                  <a:cubicBezTo>
                    <a:pt x="43" y="54"/>
                    <a:pt x="41" y="61"/>
                    <a:pt x="40" y="62"/>
                  </a:cubicBezTo>
                  <a:cubicBezTo>
                    <a:pt x="39" y="63"/>
                    <a:pt x="34" y="63"/>
                    <a:pt x="33" y="66"/>
                  </a:cubicBezTo>
                  <a:cubicBezTo>
                    <a:pt x="33" y="69"/>
                    <a:pt x="30" y="73"/>
                    <a:pt x="29" y="73"/>
                  </a:cubicBezTo>
                  <a:cubicBezTo>
                    <a:pt x="27" y="72"/>
                    <a:pt x="24" y="71"/>
                    <a:pt x="23" y="73"/>
                  </a:cubicBezTo>
                  <a:cubicBezTo>
                    <a:pt x="22" y="75"/>
                    <a:pt x="18" y="71"/>
                    <a:pt x="17" y="72"/>
                  </a:cubicBezTo>
                  <a:cubicBezTo>
                    <a:pt x="16" y="73"/>
                    <a:pt x="10" y="78"/>
                    <a:pt x="10" y="80"/>
                  </a:cubicBezTo>
                  <a:cubicBezTo>
                    <a:pt x="10" y="83"/>
                    <a:pt x="16" y="83"/>
                    <a:pt x="16" y="86"/>
                  </a:cubicBezTo>
                  <a:cubicBezTo>
                    <a:pt x="15" y="90"/>
                    <a:pt x="18" y="93"/>
                    <a:pt x="19" y="95"/>
                  </a:cubicBezTo>
                  <a:cubicBezTo>
                    <a:pt x="21" y="97"/>
                    <a:pt x="24" y="101"/>
                    <a:pt x="22" y="103"/>
                  </a:cubicBezTo>
                  <a:cubicBezTo>
                    <a:pt x="21" y="105"/>
                    <a:pt x="19" y="105"/>
                    <a:pt x="16" y="104"/>
                  </a:cubicBezTo>
                  <a:cubicBezTo>
                    <a:pt x="13" y="104"/>
                    <a:pt x="13" y="106"/>
                    <a:pt x="8" y="105"/>
                  </a:cubicBezTo>
                  <a:cubicBezTo>
                    <a:pt x="3" y="104"/>
                    <a:pt x="2" y="108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" y="112"/>
                    <a:pt x="4" y="116"/>
                    <a:pt x="8" y="118"/>
                  </a:cubicBezTo>
                  <a:cubicBezTo>
                    <a:pt x="13" y="119"/>
                    <a:pt x="17" y="114"/>
                    <a:pt x="17" y="118"/>
                  </a:cubicBezTo>
                  <a:cubicBezTo>
                    <a:pt x="17" y="122"/>
                    <a:pt x="5" y="121"/>
                    <a:pt x="5" y="122"/>
                  </a:cubicBezTo>
                  <a:cubicBezTo>
                    <a:pt x="5" y="123"/>
                    <a:pt x="17" y="138"/>
                    <a:pt x="23" y="137"/>
                  </a:cubicBezTo>
                  <a:cubicBezTo>
                    <a:pt x="29" y="136"/>
                    <a:pt x="34" y="129"/>
                    <a:pt x="32" y="128"/>
                  </a:cubicBezTo>
                  <a:cubicBezTo>
                    <a:pt x="30" y="127"/>
                    <a:pt x="33" y="123"/>
                    <a:pt x="35" y="124"/>
                  </a:cubicBezTo>
                  <a:cubicBezTo>
                    <a:pt x="36" y="124"/>
                    <a:pt x="35" y="131"/>
                    <a:pt x="37" y="132"/>
                  </a:cubicBezTo>
                  <a:cubicBezTo>
                    <a:pt x="39" y="134"/>
                    <a:pt x="38" y="137"/>
                    <a:pt x="37" y="140"/>
                  </a:cubicBezTo>
                  <a:cubicBezTo>
                    <a:pt x="35" y="143"/>
                    <a:pt x="38" y="150"/>
                    <a:pt x="38" y="154"/>
                  </a:cubicBezTo>
                  <a:cubicBezTo>
                    <a:pt x="39" y="158"/>
                    <a:pt x="41" y="164"/>
                    <a:pt x="42" y="169"/>
                  </a:cubicBezTo>
                  <a:cubicBezTo>
                    <a:pt x="43" y="175"/>
                    <a:pt x="47" y="186"/>
                    <a:pt x="50" y="192"/>
                  </a:cubicBezTo>
                  <a:cubicBezTo>
                    <a:pt x="53" y="198"/>
                    <a:pt x="56" y="211"/>
                    <a:pt x="58" y="214"/>
                  </a:cubicBezTo>
                  <a:cubicBezTo>
                    <a:pt x="60" y="217"/>
                    <a:pt x="66" y="226"/>
                    <a:pt x="66" y="231"/>
                  </a:cubicBezTo>
                  <a:cubicBezTo>
                    <a:pt x="66" y="237"/>
                    <a:pt x="72" y="245"/>
                    <a:pt x="74" y="246"/>
                  </a:cubicBezTo>
                  <a:cubicBezTo>
                    <a:pt x="77" y="248"/>
                    <a:pt x="81" y="245"/>
                    <a:pt x="82" y="241"/>
                  </a:cubicBezTo>
                  <a:cubicBezTo>
                    <a:pt x="83" y="238"/>
                    <a:pt x="90" y="236"/>
                    <a:pt x="90" y="233"/>
                  </a:cubicBezTo>
                  <a:cubicBezTo>
                    <a:pt x="90" y="230"/>
                    <a:pt x="91" y="228"/>
                    <a:pt x="93" y="228"/>
                  </a:cubicBezTo>
                  <a:cubicBezTo>
                    <a:pt x="96" y="227"/>
                    <a:pt x="96" y="225"/>
                    <a:pt x="96" y="222"/>
                  </a:cubicBezTo>
                  <a:cubicBezTo>
                    <a:pt x="96" y="218"/>
                    <a:pt x="96" y="214"/>
                    <a:pt x="98" y="211"/>
                  </a:cubicBezTo>
                  <a:cubicBezTo>
                    <a:pt x="100" y="208"/>
                    <a:pt x="101" y="200"/>
                    <a:pt x="99" y="197"/>
                  </a:cubicBezTo>
                  <a:cubicBezTo>
                    <a:pt x="98" y="194"/>
                    <a:pt x="99" y="190"/>
                    <a:pt x="100" y="187"/>
                  </a:cubicBezTo>
                  <a:cubicBezTo>
                    <a:pt x="101" y="183"/>
                    <a:pt x="101" y="180"/>
                    <a:pt x="103" y="180"/>
                  </a:cubicBezTo>
                  <a:cubicBezTo>
                    <a:pt x="105" y="179"/>
                    <a:pt x="109" y="177"/>
                    <a:pt x="111" y="174"/>
                  </a:cubicBezTo>
                  <a:cubicBezTo>
                    <a:pt x="114" y="170"/>
                    <a:pt x="121" y="166"/>
                    <a:pt x="124" y="164"/>
                  </a:cubicBezTo>
                  <a:cubicBezTo>
                    <a:pt x="127" y="161"/>
                    <a:pt x="135" y="154"/>
                    <a:pt x="138" y="150"/>
                  </a:cubicBezTo>
                  <a:cubicBezTo>
                    <a:pt x="140" y="146"/>
                    <a:pt x="147" y="144"/>
                    <a:pt x="151" y="141"/>
                  </a:cubicBezTo>
                  <a:cubicBezTo>
                    <a:pt x="154" y="138"/>
                    <a:pt x="153" y="136"/>
                    <a:pt x="153" y="132"/>
                  </a:cubicBezTo>
                  <a:cubicBezTo>
                    <a:pt x="154" y="129"/>
                    <a:pt x="164" y="127"/>
                    <a:pt x="168" y="127"/>
                  </a:cubicBezTo>
                  <a:cubicBezTo>
                    <a:pt x="169" y="127"/>
                    <a:pt x="170" y="127"/>
                    <a:pt x="170" y="127"/>
                  </a:cubicBezTo>
                  <a:cubicBezTo>
                    <a:pt x="170" y="121"/>
                    <a:pt x="169" y="114"/>
                    <a:pt x="167" y="11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1" name="Freeform 51">
              <a:extLst>
                <a:ext uri="{FF2B5EF4-FFF2-40B4-BE49-F238E27FC236}">
                  <a16:creationId xmlns:a16="http://schemas.microsoft.com/office/drawing/2014/main" id="{14648B4F-D055-40F3-CB12-7CB0F65B5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5530" y="3194315"/>
              <a:ext cx="817273" cy="355284"/>
            </a:xfrm>
            <a:custGeom>
              <a:avLst/>
              <a:gdLst>
                <a:gd name="T0" fmla="*/ 245 w 265"/>
                <a:gd name="T1" fmla="*/ 49 h 114"/>
                <a:gd name="T2" fmla="*/ 228 w 265"/>
                <a:gd name="T3" fmla="*/ 48 h 114"/>
                <a:gd name="T4" fmla="*/ 230 w 265"/>
                <a:gd name="T5" fmla="*/ 39 h 114"/>
                <a:gd name="T6" fmla="*/ 231 w 265"/>
                <a:gd name="T7" fmla="*/ 25 h 114"/>
                <a:gd name="T8" fmla="*/ 213 w 265"/>
                <a:gd name="T9" fmla="*/ 23 h 114"/>
                <a:gd name="T10" fmla="*/ 200 w 265"/>
                <a:gd name="T11" fmla="*/ 30 h 114"/>
                <a:gd name="T12" fmla="*/ 177 w 265"/>
                <a:gd name="T13" fmla="*/ 33 h 114"/>
                <a:gd name="T14" fmla="*/ 162 w 265"/>
                <a:gd name="T15" fmla="*/ 26 h 114"/>
                <a:gd name="T16" fmla="*/ 149 w 265"/>
                <a:gd name="T17" fmla="*/ 21 h 114"/>
                <a:gd name="T18" fmla="*/ 133 w 265"/>
                <a:gd name="T19" fmla="*/ 20 h 114"/>
                <a:gd name="T20" fmla="*/ 120 w 265"/>
                <a:gd name="T21" fmla="*/ 21 h 114"/>
                <a:gd name="T22" fmla="*/ 114 w 265"/>
                <a:gd name="T23" fmla="*/ 10 h 114"/>
                <a:gd name="T24" fmla="*/ 99 w 265"/>
                <a:gd name="T25" fmla="*/ 5 h 114"/>
                <a:gd name="T26" fmla="*/ 88 w 265"/>
                <a:gd name="T27" fmla="*/ 1 h 114"/>
                <a:gd name="T28" fmla="*/ 80 w 265"/>
                <a:gd name="T29" fmla="*/ 7 h 114"/>
                <a:gd name="T30" fmla="*/ 80 w 265"/>
                <a:gd name="T31" fmla="*/ 18 h 114"/>
                <a:gd name="T32" fmla="*/ 73 w 265"/>
                <a:gd name="T33" fmla="*/ 26 h 114"/>
                <a:gd name="T34" fmla="*/ 60 w 265"/>
                <a:gd name="T35" fmla="*/ 25 h 114"/>
                <a:gd name="T36" fmla="*/ 50 w 265"/>
                <a:gd name="T37" fmla="*/ 18 h 114"/>
                <a:gd name="T38" fmla="*/ 33 w 265"/>
                <a:gd name="T39" fmla="*/ 17 h 114"/>
                <a:gd name="T40" fmla="*/ 21 w 265"/>
                <a:gd name="T41" fmla="*/ 23 h 114"/>
                <a:gd name="T42" fmla="*/ 7 w 265"/>
                <a:gd name="T43" fmla="*/ 30 h 114"/>
                <a:gd name="T44" fmla="*/ 0 w 265"/>
                <a:gd name="T45" fmla="*/ 33 h 114"/>
                <a:gd name="T46" fmla="*/ 6 w 265"/>
                <a:gd name="T47" fmla="*/ 42 h 114"/>
                <a:gd name="T48" fmla="*/ 21 w 265"/>
                <a:gd name="T49" fmla="*/ 52 h 114"/>
                <a:gd name="T50" fmla="*/ 25 w 265"/>
                <a:gd name="T51" fmla="*/ 66 h 114"/>
                <a:gd name="T52" fmla="*/ 42 w 265"/>
                <a:gd name="T53" fmla="*/ 78 h 114"/>
                <a:gd name="T54" fmla="*/ 54 w 265"/>
                <a:gd name="T55" fmla="*/ 86 h 114"/>
                <a:gd name="T56" fmla="*/ 65 w 265"/>
                <a:gd name="T57" fmla="*/ 101 h 114"/>
                <a:gd name="T58" fmla="*/ 96 w 265"/>
                <a:gd name="T59" fmla="*/ 103 h 114"/>
                <a:gd name="T60" fmla="*/ 120 w 265"/>
                <a:gd name="T61" fmla="*/ 108 h 114"/>
                <a:gd name="T62" fmla="*/ 136 w 265"/>
                <a:gd name="T63" fmla="*/ 114 h 114"/>
                <a:gd name="T64" fmla="*/ 169 w 265"/>
                <a:gd name="T65" fmla="*/ 106 h 114"/>
                <a:gd name="T66" fmla="*/ 195 w 265"/>
                <a:gd name="T67" fmla="*/ 91 h 114"/>
                <a:gd name="T68" fmla="*/ 201 w 265"/>
                <a:gd name="T69" fmla="*/ 79 h 114"/>
                <a:gd name="T70" fmla="*/ 227 w 265"/>
                <a:gd name="T71" fmla="*/ 74 h 114"/>
                <a:gd name="T72" fmla="*/ 245 w 265"/>
                <a:gd name="T73" fmla="*/ 63 h 114"/>
                <a:gd name="T74" fmla="*/ 264 w 265"/>
                <a:gd name="T75" fmla="*/ 5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114">
                  <a:moveTo>
                    <a:pt x="253" y="48"/>
                  </a:moveTo>
                  <a:cubicBezTo>
                    <a:pt x="251" y="45"/>
                    <a:pt x="246" y="46"/>
                    <a:pt x="245" y="49"/>
                  </a:cubicBezTo>
                  <a:cubicBezTo>
                    <a:pt x="244" y="52"/>
                    <a:pt x="242" y="48"/>
                    <a:pt x="237" y="48"/>
                  </a:cubicBezTo>
                  <a:cubicBezTo>
                    <a:pt x="232" y="48"/>
                    <a:pt x="232" y="51"/>
                    <a:pt x="228" y="48"/>
                  </a:cubicBezTo>
                  <a:cubicBezTo>
                    <a:pt x="225" y="44"/>
                    <a:pt x="230" y="43"/>
                    <a:pt x="230" y="43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7" y="25"/>
                    <a:pt x="237" y="25"/>
                    <a:pt x="237" y="25"/>
                  </a:cubicBezTo>
                  <a:cubicBezTo>
                    <a:pt x="235" y="25"/>
                    <a:pt x="232" y="24"/>
                    <a:pt x="231" y="25"/>
                  </a:cubicBezTo>
                  <a:cubicBezTo>
                    <a:pt x="229" y="26"/>
                    <a:pt x="224" y="25"/>
                    <a:pt x="223" y="23"/>
                  </a:cubicBezTo>
                  <a:cubicBezTo>
                    <a:pt x="223" y="22"/>
                    <a:pt x="215" y="21"/>
                    <a:pt x="213" y="23"/>
                  </a:cubicBezTo>
                  <a:cubicBezTo>
                    <a:pt x="211" y="24"/>
                    <a:pt x="207" y="26"/>
                    <a:pt x="206" y="27"/>
                  </a:cubicBezTo>
                  <a:cubicBezTo>
                    <a:pt x="206" y="29"/>
                    <a:pt x="201" y="29"/>
                    <a:pt x="200" y="30"/>
                  </a:cubicBezTo>
                  <a:cubicBezTo>
                    <a:pt x="198" y="31"/>
                    <a:pt x="189" y="32"/>
                    <a:pt x="189" y="33"/>
                  </a:cubicBezTo>
                  <a:cubicBezTo>
                    <a:pt x="188" y="34"/>
                    <a:pt x="179" y="34"/>
                    <a:pt x="177" y="33"/>
                  </a:cubicBezTo>
                  <a:cubicBezTo>
                    <a:pt x="176" y="31"/>
                    <a:pt x="168" y="33"/>
                    <a:pt x="167" y="31"/>
                  </a:cubicBezTo>
                  <a:cubicBezTo>
                    <a:pt x="166" y="29"/>
                    <a:pt x="162" y="28"/>
                    <a:pt x="162" y="26"/>
                  </a:cubicBezTo>
                  <a:cubicBezTo>
                    <a:pt x="162" y="24"/>
                    <a:pt x="156" y="24"/>
                    <a:pt x="155" y="23"/>
                  </a:cubicBezTo>
                  <a:cubicBezTo>
                    <a:pt x="155" y="21"/>
                    <a:pt x="150" y="20"/>
                    <a:pt x="149" y="21"/>
                  </a:cubicBezTo>
                  <a:cubicBezTo>
                    <a:pt x="148" y="21"/>
                    <a:pt x="143" y="19"/>
                    <a:pt x="141" y="19"/>
                  </a:cubicBezTo>
                  <a:cubicBezTo>
                    <a:pt x="140" y="19"/>
                    <a:pt x="135" y="20"/>
                    <a:pt x="133" y="20"/>
                  </a:cubicBezTo>
                  <a:cubicBezTo>
                    <a:pt x="132" y="20"/>
                    <a:pt x="129" y="23"/>
                    <a:pt x="127" y="23"/>
                  </a:cubicBezTo>
                  <a:cubicBezTo>
                    <a:pt x="126" y="23"/>
                    <a:pt x="121" y="20"/>
                    <a:pt x="120" y="21"/>
                  </a:cubicBezTo>
                  <a:cubicBezTo>
                    <a:pt x="119" y="22"/>
                    <a:pt x="116" y="18"/>
                    <a:pt x="115" y="17"/>
                  </a:cubicBezTo>
                  <a:cubicBezTo>
                    <a:pt x="113" y="15"/>
                    <a:pt x="115" y="11"/>
                    <a:pt x="114" y="10"/>
                  </a:cubicBezTo>
                  <a:cubicBezTo>
                    <a:pt x="113" y="8"/>
                    <a:pt x="107" y="8"/>
                    <a:pt x="105" y="7"/>
                  </a:cubicBezTo>
                  <a:cubicBezTo>
                    <a:pt x="104" y="6"/>
                    <a:pt x="101" y="5"/>
                    <a:pt x="99" y="5"/>
                  </a:cubicBezTo>
                  <a:cubicBezTo>
                    <a:pt x="98" y="5"/>
                    <a:pt x="95" y="4"/>
                    <a:pt x="94" y="3"/>
                  </a:cubicBezTo>
                  <a:cubicBezTo>
                    <a:pt x="93" y="3"/>
                    <a:pt x="90" y="1"/>
                    <a:pt x="88" y="1"/>
                  </a:cubicBezTo>
                  <a:cubicBezTo>
                    <a:pt x="86" y="0"/>
                    <a:pt x="86" y="3"/>
                    <a:pt x="85" y="4"/>
                  </a:cubicBezTo>
                  <a:cubicBezTo>
                    <a:pt x="84" y="5"/>
                    <a:pt x="81" y="5"/>
                    <a:pt x="80" y="7"/>
                  </a:cubicBezTo>
                  <a:cubicBezTo>
                    <a:pt x="80" y="8"/>
                    <a:pt x="76" y="9"/>
                    <a:pt x="77" y="11"/>
                  </a:cubicBezTo>
                  <a:cubicBezTo>
                    <a:pt x="77" y="13"/>
                    <a:pt x="79" y="17"/>
                    <a:pt x="80" y="18"/>
                  </a:cubicBezTo>
                  <a:cubicBezTo>
                    <a:pt x="81" y="19"/>
                    <a:pt x="80" y="22"/>
                    <a:pt x="80" y="23"/>
                  </a:cubicBezTo>
                  <a:cubicBezTo>
                    <a:pt x="79" y="24"/>
                    <a:pt x="74" y="25"/>
                    <a:pt x="73" y="26"/>
                  </a:cubicBezTo>
                  <a:cubicBezTo>
                    <a:pt x="72" y="28"/>
                    <a:pt x="69" y="26"/>
                    <a:pt x="67" y="25"/>
                  </a:cubicBezTo>
                  <a:cubicBezTo>
                    <a:pt x="64" y="23"/>
                    <a:pt x="61" y="24"/>
                    <a:pt x="60" y="25"/>
                  </a:cubicBezTo>
                  <a:cubicBezTo>
                    <a:pt x="59" y="26"/>
                    <a:pt x="54" y="23"/>
                    <a:pt x="53" y="22"/>
                  </a:cubicBezTo>
                  <a:cubicBezTo>
                    <a:pt x="52" y="22"/>
                    <a:pt x="51" y="17"/>
                    <a:pt x="50" y="18"/>
                  </a:cubicBezTo>
                  <a:cubicBezTo>
                    <a:pt x="49" y="18"/>
                    <a:pt x="40" y="16"/>
                    <a:pt x="39" y="16"/>
                  </a:cubicBezTo>
                  <a:cubicBezTo>
                    <a:pt x="37" y="15"/>
                    <a:pt x="33" y="15"/>
                    <a:pt x="33" y="17"/>
                  </a:cubicBezTo>
                  <a:cubicBezTo>
                    <a:pt x="32" y="18"/>
                    <a:pt x="28" y="18"/>
                    <a:pt x="27" y="19"/>
                  </a:cubicBezTo>
                  <a:cubicBezTo>
                    <a:pt x="26" y="21"/>
                    <a:pt x="23" y="21"/>
                    <a:pt x="21" y="23"/>
                  </a:cubicBezTo>
                  <a:cubicBezTo>
                    <a:pt x="20" y="24"/>
                    <a:pt x="16" y="24"/>
                    <a:pt x="15" y="27"/>
                  </a:cubicBezTo>
                  <a:cubicBezTo>
                    <a:pt x="14" y="29"/>
                    <a:pt x="9" y="30"/>
                    <a:pt x="7" y="30"/>
                  </a:cubicBezTo>
                  <a:cubicBezTo>
                    <a:pt x="6" y="30"/>
                    <a:pt x="2" y="31"/>
                    <a:pt x="1" y="32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0" y="33"/>
                    <a:pt x="0" y="33"/>
                    <a:pt x="0" y="34"/>
                  </a:cubicBezTo>
                  <a:cubicBezTo>
                    <a:pt x="1" y="39"/>
                    <a:pt x="4" y="39"/>
                    <a:pt x="6" y="42"/>
                  </a:cubicBezTo>
                  <a:cubicBezTo>
                    <a:pt x="9" y="44"/>
                    <a:pt x="11" y="46"/>
                    <a:pt x="14" y="46"/>
                  </a:cubicBezTo>
                  <a:cubicBezTo>
                    <a:pt x="17" y="46"/>
                    <a:pt x="21" y="49"/>
                    <a:pt x="21" y="52"/>
                  </a:cubicBezTo>
                  <a:cubicBezTo>
                    <a:pt x="21" y="54"/>
                    <a:pt x="24" y="57"/>
                    <a:pt x="25" y="58"/>
                  </a:cubicBezTo>
                  <a:cubicBezTo>
                    <a:pt x="27" y="59"/>
                    <a:pt x="25" y="63"/>
                    <a:pt x="25" y="66"/>
                  </a:cubicBezTo>
                  <a:cubicBezTo>
                    <a:pt x="25" y="69"/>
                    <a:pt x="21" y="70"/>
                    <a:pt x="23" y="73"/>
                  </a:cubicBezTo>
                  <a:cubicBezTo>
                    <a:pt x="25" y="76"/>
                    <a:pt x="38" y="78"/>
                    <a:pt x="42" y="78"/>
                  </a:cubicBezTo>
                  <a:cubicBezTo>
                    <a:pt x="46" y="78"/>
                    <a:pt x="47" y="82"/>
                    <a:pt x="48" y="82"/>
                  </a:cubicBezTo>
                  <a:cubicBezTo>
                    <a:pt x="51" y="82"/>
                    <a:pt x="51" y="85"/>
                    <a:pt x="54" y="86"/>
                  </a:cubicBezTo>
                  <a:cubicBezTo>
                    <a:pt x="56" y="86"/>
                    <a:pt x="59" y="88"/>
                    <a:pt x="60" y="93"/>
                  </a:cubicBezTo>
                  <a:cubicBezTo>
                    <a:pt x="61" y="97"/>
                    <a:pt x="65" y="99"/>
                    <a:pt x="65" y="101"/>
                  </a:cubicBezTo>
                  <a:cubicBezTo>
                    <a:pt x="66" y="103"/>
                    <a:pt x="72" y="102"/>
                    <a:pt x="76" y="102"/>
                  </a:cubicBezTo>
                  <a:cubicBezTo>
                    <a:pt x="80" y="103"/>
                    <a:pt x="93" y="102"/>
                    <a:pt x="96" y="103"/>
                  </a:cubicBezTo>
                  <a:cubicBezTo>
                    <a:pt x="99" y="103"/>
                    <a:pt x="107" y="103"/>
                    <a:pt x="111" y="106"/>
                  </a:cubicBezTo>
                  <a:cubicBezTo>
                    <a:pt x="116" y="109"/>
                    <a:pt x="118" y="107"/>
                    <a:pt x="120" y="108"/>
                  </a:cubicBezTo>
                  <a:cubicBezTo>
                    <a:pt x="123" y="110"/>
                    <a:pt x="125" y="111"/>
                    <a:pt x="129" y="110"/>
                  </a:cubicBezTo>
                  <a:cubicBezTo>
                    <a:pt x="133" y="110"/>
                    <a:pt x="133" y="113"/>
                    <a:pt x="136" y="114"/>
                  </a:cubicBezTo>
                  <a:cubicBezTo>
                    <a:pt x="138" y="114"/>
                    <a:pt x="143" y="109"/>
                    <a:pt x="150" y="106"/>
                  </a:cubicBezTo>
                  <a:cubicBezTo>
                    <a:pt x="157" y="103"/>
                    <a:pt x="166" y="105"/>
                    <a:pt x="169" y="106"/>
                  </a:cubicBezTo>
                  <a:cubicBezTo>
                    <a:pt x="173" y="106"/>
                    <a:pt x="180" y="104"/>
                    <a:pt x="184" y="99"/>
                  </a:cubicBezTo>
                  <a:cubicBezTo>
                    <a:pt x="189" y="94"/>
                    <a:pt x="194" y="95"/>
                    <a:pt x="195" y="91"/>
                  </a:cubicBezTo>
                  <a:cubicBezTo>
                    <a:pt x="195" y="87"/>
                    <a:pt x="190" y="85"/>
                    <a:pt x="193" y="81"/>
                  </a:cubicBezTo>
                  <a:cubicBezTo>
                    <a:pt x="195" y="77"/>
                    <a:pt x="199" y="78"/>
                    <a:pt x="201" y="79"/>
                  </a:cubicBezTo>
                  <a:cubicBezTo>
                    <a:pt x="203" y="80"/>
                    <a:pt x="209" y="82"/>
                    <a:pt x="214" y="78"/>
                  </a:cubicBezTo>
                  <a:cubicBezTo>
                    <a:pt x="220" y="74"/>
                    <a:pt x="222" y="75"/>
                    <a:pt x="227" y="74"/>
                  </a:cubicBezTo>
                  <a:cubicBezTo>
                    <a:pt x="232" y="74"/>
                    <a:pt x="231" y="70"/>
                    <a:pt x="234" y="67"/>
                  </a:cubicBezTo>
                  <a:cubicBezTo>
                    <a:pt x="238" y="64"/>
                    <a:pt x="241" y="63"/>
                    <a:pt x="245" y="63"/>
                  </a:cubicBezTo>
                  <a:cubicBezTo>
                    <a:pt x="248" y="63"/>
                    <a:pt x="252" y="59"/>
                    <a:pt x="256" y="61"/>
                  </a:cubicBezTo>
                  <a:cubicBezTo>
                    <a:pt x="259" y="62"/>
                    <a:pt x="264" y="62"/>
                    <a:pt x="264" y="59"/>
                  </a:cubicBezTo>
                  <a:cubicBezTo>
                    <a:pt x="265" y="57"/>
                    <a:pt x="256" y="51"/>
                    <a:pt x="253" y="4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2" name="Freeform 52">
              <a:extLst>
                <a:ext uri="{FF2B5EF4-FFF2-40B4-BE49-F238E27FC236}">
                  <a16:creationId xmlns:a16="http://schemas.microsoft.com/office/drawing/2014/main" id="{438A6501-0E47-9AE8-0696-8084632C3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76" y="3816721"/>
              <a:ext cx="11750" cy="34212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6 h 11"/>
                <a:gd name="T4" fmla="*/ 3 w 4"/>
                <a:gd name="T5" fmla="*/ 11 h 11"/>
                <a:gd name="T6" fmla="*/ 4 w 4"/>
                <a:gd name="T7" fmla="*/ 2 h 11"/>
                <a:gd name="T8" fmla="*/ 4 w 4"/>
                <a:gd name="T9" fmla="*/ 0 h 11"/>
                <a:gd name="T10" fmla="*/ 2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1"/>
                    <a:pt x="0" y="5"/>
                    <a:pt x="0" y="6"/>
                  </a:cubicBezTo>
                  <a:cubicBezTo>
                    <a:pt x="0" y="7"/>
                    <a:pt x="1" y="9"/>
                    <a:pt x="3" y="11"/>
                  </a:cubicBezTo>
                  <a:cubicBezTo>
                    <a:pt x="3" y="8"/>
                    <a:pt x="3" y="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" name="Freeform 53">
              <a:extLst>
                <a:ext uri="{FF2B5EF4-FFF2-40B4-BE49-F238E27FC236}">
                  <a16:creationId xmlns:a16="http://schemas.microsoft.com/office/drawing/2014/main" id="{79BF560C-60BD-4CDE-E876-73922C550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82" y="3795668"/>
              <a:ext cx="37861" cy="109217"/>
            </a:xfrm>
            <a:custGeom>
              <a:avLst/>
              <a:gdLst>
                <a:gd name="T0" fmla="*/ 5 w 12"/>
                <a:gd name="T1" fmla="*/ 34 h 35"/>
                <a:gd name="T2" fmla="*/ 6 w 12"/>
                <a:gd name="T3" fmla="*/ 35 h 35"/>
                <a:gd name="T4" fmla="*/ 9 w 12"/>
                <a:gd name="T5" fmla="*/ 23 h 35"/>
                <a:gd name="T6" fmla="*/ 10 w 12"/>
                <a:gd name="T7" fmla="*/ 18 h 35"/>
                <a:gd name="T8" fmla="*/ 7 w 12"/>
                <a:gd name="T9" fmla="*/ 13 h 35"/>
                <a:gd name="T10" fmla="*/ 9 w 12"/>
                <a:gd name="T11" fmla="*/ 7 h 35"/>
                <a:gd name="T12" fmla="*/ 11 w 12"/>
                <a:gd name="T13" fmla="*/ 7 h 35"/>
                <a:gd name="T14" fmla="*/ 12 w 12"/>
                <a:gd name="T15" fmla="*/ 1 h 35"/>
                <a:gd name="T16" fmla="*/ 8 w 12"/>
                <a:gd name="T17" fmla="*/ 0 h 35"/>
                <a:gd name="T18" fmla="*/ 6 w 12"/>
                <a:gd name="T19" fmla="*/ 3 h 35"/>
                <a:gd name="T20" fmla="*/ 0 w 12"/>
                <a:gd name="T21" fmla="*/ 18 h 35"/>
                <a:gd name="T22" fmla="*/ 6 w 12"/>
                <a:gd name="T23" fmla="*/ 33 h 35"/>
                <a:gd name="T24" fmla="*/ 5 w 12"/>
                <a:gd name="T2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5">
                  <a:moveTo>
                    <a:pt x="5" y="34"/>
                  </a:moveTo>
                  <a:cubicBezTo>
                    <a:pt x="5" y="34"/>
                    <a:pt x="6" y="35"/>
                    <a:pt x="6" y="35"/>
                  </a:cubicBezTo>
                  <a:cubicBezTo>
                    <a:pt x="7" y="30"/>
                    <a:pt x="8" y="24"/>
                    <a:pt x="9" y="23"/>
                  </a:cubicBezTo>
                  <a:cubicBezTo>
                    <a:pt x="9" y="22"/>
                    <a:pt x="10" y="20"/>
                    <a:pt x="10" y="18"/>
                  </a:cubicBezTo>
                  <a:cubicBezTo>
                    <a:pt x="8" y="16"/>
                    <a:pt x="7" y="14"/>
                    <a:pt x="7" y="13"/>
                  </a:cubicBezTo>
                  <a:cubicBezTo>
                    <a:pt x="7" y="12"/>
                    <a:pt x="7" y="8"/>
                    <a:pt x="9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1" y="5"/>
                    <a:pt x="12" y="3"/>
                    <a:pt x="12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8"/>
                    <a:pt x="1" y="15"/>
                    <a:pt x="0" y="18"/>
                  </a:cubicBezTo>
                  <a:cubicBezTo>
                    <a:pt x="6" y="33"/>
                    <a:pt x="6" y="33"/>
                    <a:pt x="6" y="33"/>
                  </a:cubicBezTo>
                  <a:lnTo>
                    <a:pt x="5" y="3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4" name="Freeform 54">
              <a:extLst>
                <a:ext uri="{FF2B5EF4-FFF2-40B4-BE49-F238E27FC236}">
                  <a16:creationId xmlns:a16="http://schemas.microsoft.com/office/drawing/2014/main" id="{0416A4E5-9629-77FB-1963-E526316EF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566" y="3791720"/>
              <a:ext cx="110972" cy="122376"/>
            </a:xfrm>
            <a:custGeom>
              <a:avLst/>
              <a:gdLst>
                <a:gd name="T0" fmla="*/ 33 w 36"/>
                <a:gd name="T1" fmla="*/ 0 h 39"/>
                <a:gd name="T2" fmla="*/ 22 w 36"/>
                <a:gd name="T3" fmla="*/ 5 h 39"/>
                <a:gd name="T4" fmla="*/ 14 w 36"/>
                <a:gd name="T5" fmla="*/ 9 h 39"/>
                <a:gd name="T6" fmla="*/ 7 w 36"/>
                <a:gd name="T7" fmla="*/ 5 h 39"/>
                <a:gd name="T8" fmla="*/ 6 w 36"/>
                <a:gd name="T9" fmla="*/ 2 h 39"/>
                <a:gd name="T10" fmla="*/ 6 w 36"/>
                <a:gd name="T11" fmla="*/ 2 h 39"/>
                <a:gd name="T12" fmla="*/ 5 w 36"/>
                <a:gd name="T13" fmla="*/ 10 h 39"/>
                <a:gd name="T14" fmla="*/ 3 w 36"/>
                <a:gd name="T15" fmla="*/ 24 h 39"/>
                <a:gd name="T16" fmla="*/ 0 w 36"/>
                <a:gd name="T17" fmla="*/ 36 h 39"/>
                <a:gd name="T18" fmla="*/ 8 w 36"/>
                <a:gd name="T19" fmla="*/ 39 h 39"/>
                <a:gd name="T20" fmla="*/ 14 w 36"/>
                <a:gd name="T21" fmla="*/ 34 h 39"/>
                <a:gd name="T22" fmla="*/ 20 w 36"/>
                <a:gd name="T23" fmla="*/ 32 h 39"/>
                <a:gd name="T24" fmla="*/ 25 w 36"/>
                <a:gd name="T25" fmla="*/ 28 h 39"/>
                <a:gd name="T26" fmla="*/ 18 w 36"/>
                <a:gd name="T27" fmla="*/ 20 h 39"/>
                <a:gd name="T28" fmla="*/ 27 w 36"/>
                <a:gd name="T29" fmla="*/ 15 h 39"/>
                <a:gd name="T30" fmla="*/ 35 w 36"/>
                <a:gd name="T31" fmla="*/ 12 h 39"/>
                <a:gd name="T32" fmla="*/ 36 w 36"/>
                <a:gd name="T33" fmla="*/ 12 h 39"/>
                <a:gd name="T34" fmla="*/ 34 w 36"/>
                <a:gd name="T35" fmla="*/ 4 h 39"/>
                <a:gd name="T36" fmla="*/ 33 w 36"/>
                <a:gd name="T3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9">
                  <a:moveTo>
                    <a:pt x="33" y="0"/>
                  </a:moveTo>
                  <a:cubicBezTo>
                    <a:pt x="28" y="3"/>
                    <a:pt x="23" y="5"/>
                    <a:pt x="22" y="5"/>
                  </a:cubicBezTo>
                  <a:cubicBezTo>
                    <a:pt x="20" y="5"/>
                    <a:pt x="14" y="9"/>
                    <a:pt x="14" y="9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5"/>
                    <a:pt x="5" y="9"/>
                    <a:pt x="5" y="10"/>
                  </a:cubicBezTo>
                  <a:cubicBezTo>
                    <a:pt x="4" y="12"/>
                    <a:pt x="4" y="22"/>
                    <a:pt x="3" y="24"/>
                  </a:cubicBezTo>
                  <a:cubicBezTo>
                    <a:pt x="2" y="25"/>
                    <a:pt x="1" y="31"/>
                    <a:pt x="0" y="36"/>
                  </a:cubicBezTo>
                  <a:cubicBezTo>
                    <a:pt x="3" y="37"/>
                    <a:pt x="6" y="39"/>
                    <a:pt x="8" y="39"/>
                  </a:cubicBezTo>
                  <a:cubicBezTo>
                    <a:pt x="11" y="39"/>
                    <a:pt x="14" y="36"/>
                    <a:pt x="14" y="34"/>
                  </a:cubicBezTo>
                  <a:cubicBezTo>
                    <a:pt x="14" y="32"/>
                    <a:pt x="17" y="32"/>
                    <a:pt x="20" y="32"/>
                  </a:cubicBezTo>
                  <a:cubicBezTo>
                    <a:pt x="22" y="32"/>
                    <a:pt x="23" y="29"/>
                    <a:pt x="25" y="28"/>
                  </a:cubicBezTo>
                  <a:cubicBezTo>
                    <a:pt x="27" y="27"/>
                    <a:pt x="20" y="21"/>
                    <a:pt x="18" y="20"/>
                  </a:cubicBezTo>
                  <a:cubicBezTo>
                    <a:pt x="16" y="20"/>
                    <a:pt x="20" y="15"/>
                    <a:pt x="27" y="15"/>
                  </a:cubicBezTo>
                  <a:cubicBezTo>
                    <a:pt x="33" y="15"/>
                    <a:pt x="32" y="12"/>
                    <a:pt x="35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35" y="9"/>
                    <a:pt x="34" y="6"/>
                    <a:pt x="34" y="4"/>
                  </a:cubicBezTo>
                  <a:cubicBezTo>
                    <a:pt x="33" y="3"/>
                    <a:pt x="33" y="2"/>
                    <a:pt x="33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5" name="Freeform 55">
              <a:extLst>
                <a:ext uri="{FF2B5EF4-FFF2-40B4-BE49-F238E27FC236}">
                  <a16:creationId xmlns:a16="http://schemas.microsoft.com/office/drawing/2014/main" id="{A15ACE9F-F62D-5184-3500-FB6D57CFE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2922" y="3493018"/>
              <a:ext cx="283304" cy="125008"/>
            </a:xfrm>
            <a:custGeom>
              <a:avLst/>
              <a:gdLst>
                <a:gd name="T0" fmla="*/ 85 w 92"/>
                <a:gd name="T1" fmla="*/ 8 h 40"/>
                <a:gd name="T2" fmla="*/ 77 w 92"/>
                <a:gd name="T3" fmla="*/ 5 h 40"/>
                <a:gd name="T4" fmla="*/ 56 w 92"/>
                <a:gd name="T5" fmla="*/ 4 h 40"/>
                <a:gd name="T6" fmla="*/ 44 w 92"/>
                <a:gd name="T7" fmla="*/ 1 h 40"/>
                <a:gd name="T8" fmla="*/ 36 w 92"/>
                <a:gd name="T9" fmla="*/ 4 h 40"/>
                <a:gd name="T10" fmla="*/ 28 w 92"/>
                <a:gd name="T11" fmla="*/ 6 h 40"/>
                <a:gd name="T12" fmla="*/ 17 w 92"/>
                <a:gd name="T13" fmla="*/ 6 h 40"/>
                <a:gd name="T14" fmla="*/ 12 w 92"/>
                <a:gd name="T15" fmla="*/ 11 h 40"/>
                <a:gd name="T16" fmla="*/ 9 w 92"/>
                <a:gd name="T17" fmla="*/ 16 h 40"/>
                <a:gd name="T18" fmla="*/ 12 w 92"/>
                <a:gd name="T19" fmla="*/ 19 h 40"/>
                <a:gd name="T20" fmla="*/ 19 w 92"/>
                <a:gd name="T21" fmla="*/ 19 h 40"/>
                <a:gd name="T22" fmla="*/ 30 w 92"/>
                <a:gd name="T23" fmla="*/ 24 h 40"/>
                <a:gd name="T24" fmla="*/ 27 w 92"/>
                <a:gd name="T25" fmla="*/ 28 h 40"/>
                <a:gd name="T26" fmla="*/ 19 w 92"/>
                <a:gd name="T27" fmla="*/ 30 h 40"/>
                <a:gd name="T28" fmla="*/ 6 w 92"/>
                <a:gd name="T29" fmla="*/ 31 h 40"/>
                <a:gd name="T30" fmla="*/ 0 w 92"/>
                <a:gd name="T31" fmla="*/ 36 h 40"/>
                <a:gd name="T32" fmla="*/ 12 w 92"/>
                <a:gd name="T33" fmla="*/ 37 h 40"/>
                <a:gd name="T34" fmla="*/ 20 w 92"/>
                <a:gd name="T35" fmla="*/ 38 h 40"/>
                <a:gd name="T36" fmla="*/ 27 w 92"/>
                <a:gd name="T37" fmla="*/ 39 h 40"/>
                <a:gd name="T38" fmla="*/ 38 w 92"/>
                <a:gd name="T39" fmla="*/ 38 h 40"/>
                <a:gd name="T40" fmla="*/ 39 w 92"/>
                <a:gd name="T41" fmla="*/ 34 h 40"/>
                <a:gd name="T42" fmla="*/ 43 w 92"/>
                <a:gd name="T43" fmla="*/ 32 h 40"/>
                <a:gd name="T44" fmla="*/ 48 w 92"/>
                <a:gd name="T45" fmla="*/ 29 h 40"/>
                <a:gd name="T46" fmla="*/ 53 w 92"/>
                <a:gd name="T47" fmla="*/ 27 h 40"/>
                <a:gd name="T48" fmla="*/ 58 w 92"/>
                <a:gd name="T49" fmla="*/ 29 h 40"/>
                <a:gd name="T50" fmla="*/ 63 w 92"/>
                <a:gd name="T51" fmla="*/ 25 h 40"/>
                <a:gd name="T52" fmla="*/ 71 w 92"/>
                <a:gd name="T53" fmla="*/ 23 h 40"/>
                <a:gd name="T54" fmla="*/ 77 w 92"/>
                <a:gd name="T55" fmla="*/ 20 h 40"/>
                <a:gd name="T56" fmla="*/ 84 w 92"/>
                <a:gd name="T57" fmla="*/ 16 h 40"/>
                <a:gd name="T58" fmla="*/ 91 w 92"/>
                <a:gd name="T59" fmla="*/ 12 h 40"/>
                <a:gd name="T60" fmla="*/ 92 w 92"/>
                <a:gd name="T61" fmla="*/ 10 h 40"/>
                <a:gd name="T62" fmla="*/ 85 w 92"/>
                <a:gd name="T6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0">
                  <a:moveTo>
                    <a:pt x="85" y="8"/>
                  </a:moveTo>
                  <a:cubicBezTo>
                    <a:pt x="82" y="4"/>
                    <a:pt x="81" y="6"/>
                    <a:pt x="77" y="5"/>
                  </a:cubicBezTo>
                  <a:cubicBezTo>
                    <a:pt x="73" y="4"/>
                    <a:pt x="59" y="3"/>
                    <a:pt x="56" y="4"/>
                  </a:cubicBezTo>
                  <a:cubicBezTo>
                    <a:pt x="53" y="5"/>
                    <a:pt x="46" y="2"/>
                    <a:pt x="44" y="1"/>
                  </a:cubicBezTo>
                  <a:cubicBezTo>
                    <a:pt x="42" y="0"/>
                    <a:pt x="36" y="1"/>
                    <a:pt x="36" y="4"/>
                  </a:cubicBezTo>
                  <a:cubicBezTo>
                    <a:pt x="35" y="8"/>
                    <a:pt x="33" y="8"/>
                    <a:pt x="28" y="6"/>
                  </a:cubicBezTo>
                  <a:cubicBezTo>
                    <a:pt x="24" y="3"/>
                    <a:pt x="17" y="3"/>
                    <a:pt x="17" y="6"/>
                  </a:cubicBezTo>
                  <a:cubicBezTo>
                    <a:pt x="16" y="8"/>
                    <a:pt x="13" y="11"/>
                    <a:pt x="12" y="11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10" y="17"/>
                    <a:pt x="11" y="18"/>
                    <a:pt x="12" y="19"/>
                  </a:cubicBezTo>
                  <a:cubicBezTo>
                    <a:pt x="14" y="21"/>
                    <a:pt x="18" y="21"/>
                    <a:pt x="19" y="19"/>
                  </a:cubicBezTo>
                  <a:cubicBezTo>
                    <a:pt x="19" y="17"/>
                    <a:pt x="26" y="21"/>
                    <a:pt x="30" y="24"/>
                  </a:cubicBezTo>
                  <a:cubicBezTo>
                    <a:pt x="34" y="27"/>
                    <a:pt x="28" y="25"/>
                    <a:pt x="27" y="28"/>
                  </a:cubicBezTo>
                  <a:cubicBezTo>
                    <a:pt x="25" y="32"/>
                    <a:pt x="20" y="28"/>
                    <a:pt x="19" y="30"/>
                  </a:cubicBezTo>
                  <a:cubicBezTo>
                    <a:pt x="17" y="31"/>
                    <a:pt x="9" y="32"/>
                    <a:pt x="6" y="31"/>
                  </a:cubicBezTo>
                  <a:cubicBezTo>
                    <a:pt x="4" y="31"/>
                    <a:pt x="0" y="35"/>
                    <a:pt x="0" y="36"/>
                  </a:cubicBezTo>
                  <a:cubicBezTo>
                    <a:pt x="1" y="38"/>
                    <a:pt x="9" y="35"/>
                    <a:pt x="12" y="37"/>
                  </a:cubicBezTo>
                  <a:cubicBezTo>
                    <a:pt x="15" y="39"/>
                    <a:pt x="18" y="35"/>
                    <a:pt x="20" y="38"/>
                  </a:cubicBezTo>
                  <a:cubicBezTo>
                    <a:pt x="22" y="40"/>
                    <a:pt x="25" y="38"/>
                    <a:pt x="27" y="39"/>
                  </a:cubicBezTo>
                  <a:cubicBezTo>
                    <a:pt x="29" y="40"/>
                    <a:pt x="38" y="38"/>
                    <a:pt x="38" y="38"/>
                  </a:cubicBezTo>
                  <a:cubicBezTo>
                    <a:pt x="39" y="37"/>
                    <a:pt x="39" y="35"/>
                    <a:pt x="39" y="34"/>
                  </a:cubicBezTo>
                  <a:cubicBezTo>
                    <a:pt x="39" y="32"/>
                    <a:pt x="41" y="32"/>
                    <a:pt x="43" y="32"/>
                  </a:cubicBezTo>
                  <a:cubicBezTo>
                    <a:pt x="45" y="31"/>
                    <a:pt x="46" y="29"/>
                    <a:pt x="48" y="29"/>
                  </a:cubicBezTo>
                  <a:cubicBezTo>
                    <a:pt x="49" y="29"/>
                    <a:pt x="51" y="27"/>
                    <a:pt x="53" y="27"/>
                  </a:cubicBezTo>
                  <a:cubicBezTo>
                    <a:pt x="54" y="28"/>
                    <a:pt x="56" y="30"/>
                    <a:pt x="58" y="29"/>
                  </a:cubicBezTo>
                  <a:cubicBezTo>
                    <a:pt x="60" y="27"/>
                    <a:pt x="60" y="29"/>
                    <a:pt x="63" y="25"/>
                  </a:cubicBezTo>
                  <a:cubicBezTo>
                    <a:pt x="66" y="22"/>
                    <a:pt x="67" y="23"/>
                    <a:pt x="71" y="23"/>
                  </a:cubicBezTo>
                  <a:cubicBezTo>
                    <a:pt x="75" y="24"/>
                    <a:pt x="76" y="22"/>
                    <a:pt x="77" y="20"/>
                  </a:cubicBezTo>
                  <a:cubicBezTo>
                    <a:pt x="79" y="17"/>
                    <a:pt x="82" y="17"/>
                    <a:pt x="84" y="16"/>
                  </a:cubicBezTo>
                  <a:cubicBezTo>
                    <a:pt x="86" y="14"/>
                    <a:pt x="90" y="13"/>
                    <a:pt x="91" y="12"/>
                  </a:cubicBezTo>
                  <a:cubicBezTo>
                    <a:pt x="92" y="12"/>
                    <a:pt x="92" y="11"/>
                    <a:pt x="92" y="10"/>
                  </a:cubicBezTo>
                  <a:cubicBezTo>
                    <a:pt x="89" y="8"/>
                    <a:pt x="88" y="11"/>
                    <a:pt x="85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6" name="Freeform 56">
              <a:extLst>
                <a:ext uri="{FF2B5EF4-FFF2-40B4-BE49-F238E27FC236}">
                  <a16:creationId xmlns:a16="http://schemas.microsoft.com/office/drawing/2014/main" id="{F159E0AC-AB6F-95AC-121D-43CD428ED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4815" y="3477227"/>
              <a:ext cx="178861" cy="81583"/>
            </a:xfrm>
            <a:custGeom>
              <a:avLst/>
              <a:gdLst>
                <a:gd name="T0" fmla="*/ 23 w 58"/>
                <a:gd name="T1" fmla="*/ 20 h 26"/>
                <a:gd name="T2" fmla="*/ 29 w 58"/>
                <a:gd name="T3" fmla="*/ 25 h 26"/>
                <a:gd name="T4" fmla="*/ 29 w 58"/>
                <a:gd name="T5" fmla="*/ 26 h 26"/>
                <a:gd name="T6" fmla="*/ 38 w 58"/>
                <a:gd name="T7" fmla="*/ 24 h 26"/>
                <a:gd name="T8" fmla="*/ 45 w 58"/>
                <a:gd name="T9" fmla="*/ 25 h 26"/>
                <a:gd name="T10" fmla="*/ 45 w 58"/>
                <a:gd name="T11" fmla="*/ 23 h 26"/>
                <a:gd name="T12" fmla="*/ 51 w 58"/>
                <a:gd name="T13" fmla="*/ 25 h 26"/>
                <a:gd name="T14" fmla="*/ 57 w 58"/>
                <a:gd name="T15" fmla="*/ 25 h 26"/>
                <a:gd name="T16" fmla="*/ 54 w 58"/>
                <a:gd name="T17" fmla="*/ 21 h 26"/>
                <a:gd name="T18" fmla="*/ 56 w 58"/>
                <a:gd name="T19" fmla="*/ 18 h 26"/>
                <a:gd name="T20" fmla="*/ 51 w 58"/>
                <a:gd name="T21" fmla="*/ 16 h 26"/>
                <a:gd name="T22" fmla="*/ 48 w 58"/>
                <a:gd name="T23" fmla="*/ 11 h 26"/>
                <a:gd name="T24" fmla="*/ 45 w 58"/>
                <a:gd name="T25" fmla="*/ 9 h 26"/>
                <a:gd name="T26" fmla="*/ 37 w 58"/>
                <a:gd name="T27" fmla="*/ 11 h 26"/>
                <a:gd name="T28" fmla="*/ 31 w 58"/>
                <a:gd name="T29" fmla="*/ 8 h 26"/>
                <a:gd name="T30" fmla="*/ 26 w 58"/>
                <a:gd name="T31" fmla="*/ 5 h 26"/>
                <a:gd name="T32" fmla="*/ 13 w 58"/>
                <a:gd name="T33" fmla="*/ 3 h 26"/>
                <a:gd name="T34" fmla="*/ 3 w 58"/>
                <a:gd name="T35" fmla="*/ 0 h 26"/>
                <a:gd name="T36" fmla="*/ 0 w 58"/>
                <a:gd name="T37" fmla="*/ 2 h 26"/>
                <a:gd name="T38" fmla="*/ 13 w 58"/>
                <a:gd name="T39" fmla="*/ 9 h 26"/>
                <a:gd name="T40" fmla="*/ 16 w 58"/>
                <a:gd name="T41" fmla="*/ 18 h 26"/>
                <a:gd name="T42" fmla="*/ 14 w 58"/>
                <a:gd name="T43" fmla="*/ 21 h 26"/>
                <a:gd name="T44" fmla="*/ 23 w 58"/>
                <a:gd name="T4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26">
                  <a:moveTo>
                    <a:pt x="23" y="20"/>
                  </a:moveTo>
                  <a:cubicBezTo>
                    <a:pt x="26" y="19"/>
                    <a:pt x="27" y="22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32" y="25"/>
                    <a:pt x="35" y="24"/>
                    <a:pt x="38" y="24"/>
                  </a:cubicBezTo>
                  <a:cubicBezTo>
                    <a:pt x="40" y="24"/>
                    <a:pt x="43" y="24"/>
                    <a:pt x="45" y="25"/>
                  </a:cubicBezTo>
                  <a:cubicBezTo>
                    <a:pt x="45" y="24"/>
                    <a:pt x="45" y="23"/>
                    <a:pt x="45" y="23"/>
                  </a:cubicBezTo>
                  <a:cubicBezTo>
                    <a:pt x="46" y="21"/>
                    <a:pt x="49" y="23"/>
                    <a:pt x="51" y="25"/>
                  </a:cubicBezTo>
                  <a:cubicBezTo>
                    <a:pt x="52" y="26"/>
                    <a:pt x="56" y="26"/>
                    <a:pt x="57" y="25"/>
                  </a:cubicBezTo>
                  <a:cubicBezTo>
                    <a:pt x="58" y="24"/>
                    <a:pt x="55" y="23"/>
                    <a:pt x="54" y="21"/>
                  </a:cubicBezTo>
                  <a:cubicBezTo>
                    <a:pt x="54" y="21"/>
                    <a:pt x="55" y="20"/>
                    <a:pt x="56" y="18"/>
                  </a:cubicBezTo>
                  <a:cubicBezTo>
                    <a:pt x="54" y="17"/>
                    <a:pt x="52" y="15"/>
                    <a:pt x="51" y="16"/>
                  </a:cubicBezTo>
                  <a:cubicBezTo>
                    <a:pt x="50" y="16"/>
                    <a:pt x="50" y="11"/>
                    <a:pt x="48" y="11"/>
                  </a:cubicBezTo>
                  <a:cubicBezTo>
                    <a:pt x="47" y="11"/>
                    <a:pt x="47" y="9"/>
                    <a:pt x="45" y="9"/>
                  </a:cubicBezTo>
                  <a:cubicBezTo>
                    <a:pt x="44" y="9"/>
                    <a:pt x="38" y="9"/>
                    <a:pt x="37" y="11"/>
                  </a:cubicBezTo>
                  <a:cubicBezTo>
                    <a:pt x="35" y="12"/>
                    <a:pt x="33" y="8"/>
                    <a:pt x="31" y="8"/>
                  </a:cubicBezTo>
                  <a:cubicBezTo>
                    <a:pt x="30" y="8"/>
                    <a:pt x="27" y="6"/>
                    <a:pt x="26" y="5"/>
                  </a:cubicBezTo>
                  <a:cubicBezTo>
                    <a:pt x="25" y="3"/>
                    <a:pt x="16" y="5"/>
                    <a:pt x="13" y="3"/>
                  </a:cubicBezTo>
                  <a:cubicBezTo>
                    <a:pt x="11" y="2"/>
                    <a:pt x="6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5" y="5"/>
                    <a:pt x="12" y="4"/>
                    <a:pt x="13" y="9"/>
                  </a:cubicBezTo>
                  <a:cubicBezTo>
                    <a:pt x="14" y="15"/>
                    <a:pt x="17" y="13"/>
                    <a:pt x="16" y="18"/>
                  </a:cubicBezTo>
                  <a:cubicBezTo>
                    <a:pt x="16" y="19"/>
                    <a:pt x="15" y="20"/>
                    <a:pt x="14" y="21"/>
                  </a:cubicBezTo>
                  <a:cubicBezTo>
                    <a:pt x="18" y="21"/>
                    <a:pt x="22" y="21"/>
                    <a:pt x="23" y="2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" name="Freeform 57">
              <a:extLst>
                <a:ext uri="{FF2B5EF4-FFF2-40B4-BE49-F238E27FC236}">
                  <a16:creationId xmlns:a16="http://schemas.microsoft.com/office/drawing/2014/main" id="{885FCB9B-8F6D-771E-6086-B1F1CC05D5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3178" y="3524599"/>
              <a:ext cx="490886" cy="193432"/>
            </a:xfrm>
            <a:custGeom>
              <a:avLst/>
              <a:gdLst>
                <a:gd name="T0" fmla="*/ 154 w 159"/>
                <a:gd name="T1" fmla="*/ 44 h 62"/>
                <a:gd name="T2" fmla="*/ 154 w 159"/>
                <a:gd name="T3" fmla="*/ 35 h 62"/>
                <a:gd name="T4" fmla="*/ 154 w 159"/>
                <a:gd name="T5" fmla="*/ 28 h 62"/>
                <a:gd name="T6" fmla="*/ 156 w 159"/>
                <a:gd name="T7" fmla="*/ 23 h 62"/>
                <a:gd name="T8" fmla="*/ 155 w 159"/>
                <a:gd name="T9" fmla="*/ 20 h 62"/>
                <a:gd name="T10" fmla="*/ 148 w 159"/>
                <a:gd name="T11" fmla="*/ 17 h 62"/>
                <a:gd name="T12" fmla="*/ 146 w 159"/>
                <a:gd name="T13" fmla="*/ 10 h 62"/>
                <a:gd name="T14" fmla="*/ 140 w 159"/>
                <a:gd name="T15" fmla="*/ 5 h 62"/>
                <a:gd name="T16" fmla="*/ 131 w 159"/>
                <a:gd name="T17" fmla="*/ 6 h 62"/>
                <a:gd name="T18" fmla="*/ 116 w 159"/>
                <a:gd name="T19" fmla="*/ 11 h 62"/>
                <a:gd name="T20" fmla="*/ 101 w 159"/>
                <a:gd name="T21" fmla="*/ 11 h 62"/>
                <a:gd name="T22" fmla="*/ 91 w 159"/>
                <a:gd name="T23" fmla="*/ 8 h 62"/>
                <a:gd name="T24" fmla="*/ 83 w 159"/>
                <a:gd name="T25" fmla="*/ 5 h 62"/>
                <a:gd name="T26" fmla="*/ 71 w 159"/>
                <a:gd name="T27" fmla="*/ 1 h 62"/>
                <a:gd name="T28" fmla="*/ 45 w 159"/>
                <a:gd name="T29" fmla="*/ 9 h 62"/>
                <a:gd name="T30" fmla="*/ 27 w 159"/>
                <a:gd name="T31" fmla="*/ 10 h 62"/>
                <a:gd name="T32" fmla="*/ 23 w 159"/>
                <a:gd name="T33" fmla="*/ 17 h 62"/>
                <a:gd name="T34" fmla="*/ 5 w 159"/>
                <a:gd name="T35" fmla="*/ 18 h 62"/>
                <a:gd name="T36" fmla="*/ 3 w 159"/>
                <a:gd name="T37" fmla="*/ 24 h 62"/>
                <a:gd name="T38" fmla="*/ 7 w 159"/>
                <a:gd name="T39" fmla="*/ 27 h 62"/>
                <a:gd name="T40" fmla="*/ 8 w 159"/>
                <a:gd name="T41" fmla="*/ 33 h 62"/>
                <a:gd name="T42" fmla="*/ 8 w 159"/>
                <a:gd name="T43" fmla="*/ 39 h 62"/>
                <a:gd name="T44" fmla="*/ 8 w 159"/>
                <a:gd name="T45" fmla="*/ 43 h 62"/>
                <a:gd name="T46" fmla="*/ 12 w 159"/>
                <a:gd name="T47" fmla="*/ 48 h 62"/>
                <a:gd name="T48" fmla="*/ 18 w 159"/>
                <a:gd name="T49" fmla="*/ 51 h 62"/>
                <a:gd name="T50" fmla="*/ 22 w 159"/>
                <a:gd name="T51" fmla="*/ 52 h 62"/>
                <a:gd name="T52" fmla="*/ 27 w 159"/>
                <a:gd name="T53" fmla="*/ 58 h 62"/>
                <a:gd name="T54" fmla="*/ 38 w 159"/>
                <a:gd name="T55" fmla="*/ 56 h 62"/>
                <a:gd name="T56" fmla="*/ 45 w 159"/>
                <a:gd name="T57" fmla="*/ 53 h 62"/>
                <a:gd name="T58" fmla="*/ 56 w 159"/>
                <a:gd name="T59" fmla="*/ 59 h 62"/>
                <a:gd name="T60" fmla="*/ 65 w 159"/>
                <a:gd name="T61" fmla="*/ 58 h 62"/>
                <a:gd name="T62" fmla="*/ 73 w 159"/>
                <a:gd name="T63" fmla="*/ 53 h 62"/>
                <a:gd name="T64" fmla="*/ 79 w 159"/>
                <a:gd name="T65" fmla="*/ 55 h 62"/>
                <a:gd name="T66" fmla="*/ 86 w 159"/>
                <a:gd name="T67" fmla="*/ 53 h 62"/>
                <a:gd name="T68" fmla="*/ 83 w 159"/>
                <a:gd name="T69" fmla="*/ 59 h 62"/>
                <a:gd name="T70" fmla="*/ 84 w 159"/>
                <a:gd name="T71" fmla="*/ 62 h 62"/>
                <a:gd name="T72" fmla="*/ 89 w 159"/>
                <a:gd name="T73" fmla="*/ 57 h 62"/>
                <a:gd name="T74" fmla="*/ 92 w 159"/>
                <a:gd name="T75" fmla="*/ 55 h 62"/>
                <a:gd name="T76" fmla="*/ 100 w 159"/>
                <a:gd name="T77" fmla="*/ 55 h 62"/>
                <a:gd name="T78" fmla="*/ 105 w 159"/>
                <a:gd name="T79" fmla="*/ 54 h 62"/>
                <a:gd name="T80" fmla="*/ 114 w 159"/>
                <a:gd name="T81" fmla="*/ 54 h 62"/>
                <a:gd name="T82" fmla="*/ 126 w 159"/>
                <a:gd name="T83" fmla="*/ 51 h 62"/>
                <a:gd name="T84" fmla="*/ 135 w 159"/>
                <a:gd name="T85" fmla="*/ 49 h 62"/>
                <a:gd name="T86" fmla="*/ 138 w 159"/>
                <a:gd name="T87" fmla="*/ 50 h 62"/>
                <a:gd name="T88" fmla="*/ 142 w 159"/>
                <a:gd name="T89" fmla="*/ 47 h 62"/>
                <a:gd name="T90" fmla="*/ 149 w 159"/>
                <a:gd name="T91" fmla="*/ 49 h 62"/>
                <a:gd name="T92" fmla="*/ 158 w 159"/>
                <a:gd name="T93" fmla="*/ 50 h 62"/>
                <a:gd name="T94" fmla="*/ 154 w 159"/>
                <a:gd name="T95" fmla="*/ 44 h 62"/>
                <a:gd name="T96" fmla="*/ 14 w 159"/>
                <a:gd name="T97" fmla="*/ 11 h 62"/>
                <a:gd name="T98" fmla="*/ 25 w 159"/>
                <a:gd name="T99" fmla="*/ 10 h 62"/>
                <a:gd name="T100" fmla="*/ 19 w 159"/>
                <a:gd name="T101" fmla="*/ 5 h 62"/>
                <a:gd name="T102" fmla="*/ 17 w 159"/>
                <a:gd name="T103" fmla="*/ 1 h 62"/>
                <a:gd name="T104" fmla="*/ 14 w 159"/>
                <a:gd name="T105" fmla="*/ 1 h 62"/>
                <a:gd name="T106" fmla="*/ 5 w 159"/>
                <a:gd name="T107" fmla="*/ 1 h 62"/>
                <a:gd name="T108" fmla="*/ 6 w 159"/>
                <a:gd name="T109" fmla="*/ 7 h 62"/>
                <a:gd name="T110" fmla="*/ 3 w 159"/>
                <a:gd name="T111" fmla="*/ 11 h 62"/>
                <a:gd name="T112" fmla="*/ 1 w 159"/>
                <a:gd name="T113" fmla="*/ 14 h 62"/>
                <a:gd name="T114" fmla="*/ 6 w 159"/>
                <a:gd name="T115" fmla="*/ 16 h 62"/>
                <a:gd name="T116" fmla="*/ 14 w 159"/>
                <a:gd name="T117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" h="62">
                  <a:moveTo>
                    <a:pt x="154" y="44"/>
                  </a:moveTo>
                  <a:cubicBezTo>
                    <a:pt x="153" y="43"/>
                    <a:pt x="155" y="36"/>
                    <a:pt x="154" y="35"/>
                  </a:cubicBezTo>
                  <a:cubicBezTo>
                    <a:pt x="154" y="33"/>
                    <a:pt x="152" y="28"/>
                    <a:pt x="154" y="28"/>
                  </a:cubicBezTo>
                  <a:cubicBezTo>
                    <a:pt x="156" y="28"/>
                    <a:pt x="154" y="23"/>
                    <a:pt x="156" y="23"/>
                  </a:cubicBezTo>
                  <a:cubicBezTo>
                    <a:pt x="156" y="22"/>
                    <a:pt x="155" y="21"/>
                    <a:pt x="155" y="20"/>
                  </a:cubicBezTo>
                  <a:cubicBezTo>
                    <a:pt x="153" y="19"/>
                    <a:pt x="150" y="21"/>
                    <a:pt x="148" y="17"/>
                  </a:cubicBezTo>
                  <a:cubicBezTo>
                    <a:pt x="147" y="14"/>
                    <a:pt x="148" y="13"/>
                    <a:pt x="146" y="10"/>
                  </a:cubicBezTo>
                  <a:cubicBezTo>
                    <a:pt x="144" y="7"/>
                    <a:pt x="143" y="4"/>
                    <a:pt x="140" y="5"/>
                  </a:cubicBezTo>
                  <a:cubicBezTo>
                    <a:pt x="139" y="6"/>
                    <a:pt x="135" y="6"/>
                    <a:pt x="131" y="6"/>
                  </a:cubicBezTo>
                  <a:cubicBezTo>
                    <a:pt x="127" y="9"/>
                    <a:pt x="118" y="12"/>
                    <a:pt x="116" y="11"/>
                  </a:cubicBezTo>
                  <a:cubicBezTo>
                    <a:pt x="112" y="10"/>
                    <a:pt x="106" y="11"/>
                    <a:pt x="101" y="11"/>
                  </a:cubicBezTo>
                  <a:cubicBezTo>
                    <a:pt x="96" y="11"/>
                    <a:pt x="95" y="8"/>
                    <a:pt x="91" y="8"/>
                  </a:cubicBezTo>
                  <a:cubicBezTo>
                    <a:pt x="87" y="8"/>
                    <a:pt x="87" y="5"/>
                    <a:pt x="83" y="5"/>
                  </a:cubicBezTo>
                  <a:cubicBezTo>
                    <a:pt x="80" y="5"/>
                    <a:pt x="83" y="3"/>
                    <a:pt x="71" y="1"/>
                  </a:cubicBezTo>
                  <a:cubicBezTo>
                    <a:pt x="59" y="0"/>
                    <a:pt x="49" y="6"/>
                    <a:pt x="45" y="9"/>
                  </a:cubicBezTo>
                  <a:cubicBezTo>
                    <a:pt x="42" y="12"/>
                    <a:pt x="28" y="9"/>
                    <a:pt x="27" y="10"/>
                  </a:cubicBezTo>
                  <a:cubicBezTo>
                    <a:pt x="26" y="11"/>
                    <a:pt x="27" y="15"/>
                    <a:pt x="23" y="17"/>
                  </a:cubicBezTo>
                  <a:cubicBezTo>
                    <a:pt x="18" y="18"/>
                    <a:pt x="8" y="17"/>
                    <a:pt x="5" y="18"/>
                  </a:cubicBezTo>
                  <a:cubicBezTo>
                    <a:pt x="2" y="20"/>
                    <a:pt x="0" y="25"/>
                    <a:pt x="3" y="24"/>
                  </a:cubicBezTo>
                  <a:cubicBezTo>
                    <a:pt x="6" y="24"/>
                    <a:pt x="8" y="26"/>
                    <a:pt x="7" y="27"/>
                  </a:cubicBezTo>
                  <a:cubicBezTo>
                    <a:pt x="6" y="28"/>
                    <a:pt x="9" y="31"/>
                    <a:pt x="8" y="33"/>
                  </a:cubicBezTo>
                  <a:cubicBezTo>
                    <a:pt x="6" y="34"/>
                    <a:pt x="6" y="37"/>
                    <a:pt x="8" y="39"/>
                  </a:cubicBezTo>
                  <a:cubicBezTo>
                    <a:pt x="10" y="40"/>
                    <a:pt x="10" y="43"/>
                    <a:pt x="8" y="43"/>
                  </a:cubicBezTo>
                  <a:cubicBezTo>
                    <a:pt x="5" y="44"/>
                    <a:pt x="12" y="47"/>
                    <a:pt x="12" y="48"/>
                  </a:cubicBezTo>
                  <a:cubicBezTo>
                    <a:pt x="12" y="49"/>
                    <a:pt x="18" y="50"/>
                    <a:pt x="18" y="51"/>
                  </a:cubicBezTo>
                  <a:cubicBezTo>
                    <a:pt x="18" y="53"/>
                    <a:pt x="19" y="53"/>
                    <a:pt x="22" y="52"/>
                  </a:cubicBezTo>
                  <a:cubicBezTo>
                    <a:pt x="24" y="52"/>
                    <a:pt x="25" y="55"/>
                    <a:pt x="27" y="58"/>
                  </a:cubicBezTo>
                  <a:cubicBezTo>
                    <a:pt x="29" y="60"/>
                    <a:pt x="38" y="58"/>
                    <a:pt x="38" y="56"/>
                  </a:cubicBezTo>
                  <a:cubicBezTo>
                    <a:pt x="38" y="53"/>
                    <a:pt x="41" y="52"/>
                    <a:pt x="45" y="53"/>
                  </a:cubicBezTo>
                  <a:cubicBezTo>
                    <a:pt x="49" y="53"/>
                    <a:pt x="54" y="59"/>
                    <a:pt x="56" y="59"/>
                  </a:cubicBezTo>
                  <a:cubicBezTo>
                    <a:pt x="58" y="60"/>
                    <a:pt x="62" y="58"/>
                    <a:pt x="65" y="58"/>
                  </a:cubicBezTo>
                  <a:cubicBezTo>
                    <a:pt x="67" y="58"/>
                    <a:pt x="71" y="54"/>
                    <a:pt x="73" y="53"/>
                  </a:cubicBezTo>
                  <a:cubicBezTo>
                    <a:pt x="74" y="52"/>
                    <a:pt x="77" y="56"/>
                    <a:pt x="79" y="55"/>
                  </a:cubicBezTo>
                  <a:cubicBezTo>
                    <a:pt x="82" y="53"/>
                    <a:pt x="84" y="52"/>
                    <a:pt x="86" y="53"/>
                  </a:cubicBezTo>
                  <a:cubicBezTo>
                    <a:pt x="87" y="54"/>
                    <a:pt x="82" y="57"/>
                    <a:pt x="83" y="59"/>
                  </a:cubicBezTo>
                  <a:cubicBezTo>
                    <a:pt x="84" y="60"/>
                    <a:pt x="84" y="61"/>
                    <a:pt x="84" y="62"/>
                  </a:cubicBezTo>
                  <a:cubicBezTo>
                    <a:pt x="89" y="62"/>
                    <a:pt x="88" y="58"/>
                    <a:pt x="89" y="57"/>
                  </a:cubicBezTo>
                  <a:cubicBezTo>
                    <a:pt x="89" y="55"/>
                    <a:pt x="90" y="53"/>
                    <a:pt x="92" y="55"/>
                  </a:cubicBezTo>
                  <a:cubicBezTo>
                    <a:pt x="94" y="56"/>
                    <a:pt x="96" y="56"/>
                    <a:pt x="100" y="55"/>
                  </a:cubicBezTo>
                  <a:cubicBezTo>
                    <a:pt x="103" y="53"/>
                    <a:pt x="104" y="52"/>
                    <a:pt x="105" y="54"/>
                  </a:cubicBezTo>
                  <a:cubicBezTo>
                    <a:pt x="106" y="55"/>
                    <a:pt x="109" y="54"/>
                    <a:pt x="114" y="54"/>
                  </a:cubicBezTo>
                  <a:cubicBezTo>
                    <a:pt x="120" y="54"/>
                    <a:pt x="121" y="50"/>
                    <a:pt x="126" y="51"/>
                  </a:cubicBezTo>
                  <a:cubicBezTo>
                    <a:pt x="131" y="51"/>
                    <a:pt x="135" y="49"/>
                    <a:pt x="135" y="49"/>
                  </a:cubicBezTo>
                  <a:cubicBezTo>
                    <a:pt x="138" y="50"/>
                    <a:pt x="138" y="50"/>
                    <a:pt x="138" y="50"/>
                  </a:cubicBezTo>
                  <a:cubicBezTo>
                    <a:pt x="140" y="49"/>
                    <a:pt x="139" y="48"/>
                    <a:pt x="142" y="47"/>
                  </a:cubicBezTo>
                  <a:cubicBezTo>
                    <a:pt x="146" y="47"/>
                    <a:pt x="147" y="50"/>
                    <a:pt x="149" y="49"/>
                  </a:cubicBezTo>
                  <a:cubicBezTo>
                    <a:pt x="151" y="48"/>
                    <a:pt x="158" y="55"/>
                    <a:pt x="158" y="50"/>
                  </a:cubicBezTo>
                  <a:cubicBezTo>
                    <a:pt x="159" y="49"/>
                    <a:pt x="156" y="44"/>
                    <a:pt x="154" y="44"/>
                  </a:cubicBezTo>
                  <a:close/>
                  <a:moveTo>
                    <a:pt x="14" y="11"/>
                  </a:moveTo>
                  <a:cubicBezTo>
                    <a:pt x="17" y="10"/>
                    <a:pt x="24" y="12"/>
                    <a:pt x="25" y="10"/>
                  </a:cubicBezTo>
                  <a:cubicBezTo>
                    <a:pt x="27" y="9"/>
                    <a:pt x="21" y="7"/>
                    <a:pt x="19" y="5"/>
                  </a:cubicBezTo>
                  <a:cubicBezTo>
                    <a:pt x="18" y="4"/>
                    <a:pt x="17" y="2"/>
                    <a:pt x="17" y="1"/>
                  </a:cubicBezTo>
                  <a:cubicBezTo>
                    <a:pt x="16" y="2"/>
                    <a:pt x="15" y="2"/>
                    <a:pt x="14" y="1"/>
                  </a:cubicBezTo>
                  <a:cubicBezTo>
                    <a:pt x="11" y="0"/>
                    <a:pt x="6" y="1"/>
                    <a:pt x="5" y="1"/>
                  </a:cubicBezTo>
                  <a:cubicBezTo>
                    <a:pt x="4" y="2"/>
                    <a:pt x="6" y="5"/>
                    <a:pt x="6" y="7"/>
                  </a:cubicBezTo>
                  <a:cubicBezTo>
                    <a:pt x="6" y="9"/>
                    <a:pt x="3" y="10"/>
                    <a:pt x="3" y="11"/>
                  </a:cubicBezTo>
                  <a:cubicBezTo>
                    <a:pt x="3" y="12"/>
                    <a:pt x="3" y="13"/>
                    <a:pt x="1" y="14"/>
                  </a:cubicBezTo>
                  <a:cubicBezTo>
                    <a:pt x="3" y="15"/>
                    <a:pt x="5" y="16"/>
                    <a:pt x="6" y="16"/>
                  </a:cubicBezTo>
                  <a:cubicBezTo>
                    <a:pt x="10" y="16"/>
                    <a:pt x="11" y="13"/>
                    <a:pt x="14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" name="Freeform 58">
              <a:extLst>
                <a:ext uri="{FF2B5EF4-FFF2-40B4-BE49-F238E27FC236}">
                  <a16:creationId xmlns:a16="http://schemas.microsoft.com/office/drawing/2014/main" id="{24A97A70-93B9-FA7A-9938-5D8AA0D29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7476" y="3720662"/>
              <a:ext cx="62666" cy="59214"/>
            </a:xfrm>
            <a:custGeom>
              <a:avLst/>
              <a:gdLst>
                <a:gd name="T0" fmla="*/ 10 w 20"/>
                <a:gd name="T1" fmla="*/ 0 h 19"/>
                <a:gd name="T2" fmla="*/ 0 w 20"/>
                <a:gd name="T3" fmla="*/ 6 h 19"/>
                <a:gd name="T4" fmla="*/ 2 w 20"/>
                <a:gd name="T5" fmla="*/ 8 h 19"/>
                <a:gd name="T6" fmla="*/ 7 w 20"/>
                <a:gd name="T7" fmla="*/ 14 h 19"/>
                <a:gd name="T8" fmla="*/ 7 w 20"/>
                <a:gd name="T9" fmla="*/ 19 h 19"/>
                <a:gd name="T10" fmla="*/ 11 w 20"/>
                <a:gd name="T11" fmla="*/ 18 h 19"/>
                <a:gd name="T12" fmla="*/ 19 w 20"/>
                <a:gd name="T13" fmla="*/ 8 h 19"/>
                <a:gd name="T14" fmla="*/ 10 w 2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7" y="0"/>
                    <a:pt x="1" y="3"/>
                    <a:pt x="0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10"/>
                    <a:pt x="4" y="12"/>
                    <a:pt x="7" y="14"/>
                  </a:cubicBezTo>
                  <a:cubicBezTo>
                    <a:pt x="8" y="15"/>
                    <a:pt x="8" y="17"/>
                    <a:pt x="7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3" y="18"/>
                    <a:pt x="19" y="10"/>
                    <a:pt x="19" y="8"/>
                  </a:cubicBezTo>
                  <a:cubicBezTo>
                    <a:pt x="20" y="6"/>
                    <a:pt x="13" y="0"/>
                    <a:pt x="1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" name="Freeform 59">
              <a:extLst>
                <a:ext uri="{FF2B5EF4-FFF2-40B4-BE49-F238E27FC236}">
                  <a16:creationId xmlns:a16="http://schemas.microsoft.com/office/drawing/2014/main" id="{CED4DA6C-8860-8A59-31B1-1EF883801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1165" y="3502228"/>
              <a:ext cx="178861" cy="171063"/>
            </a:xfrm>
            <a:custGeom>
              <a:avLst/>
              <a:gdLst>
                <a:gd name="T0" fmla="*/ 56 w 58"/>
                <a:gd name="T1" fmla="*/ 3 h 55"/>
                <a:gd name="T2" fmla="*/ 49 w 58"/>
                <a:gd name="T3" fmla="*/ 0 h 55"/>
                <a:gd name="T4" fmla="*/ 44 w 58"/>
                <a:gd name="T5" fmla="*/ 7 h 55"/>
                <a:gd name="T6" fmla="*/ 38 w 58"/>
                <a:gd name="T7" fmla="*/ 11 h 55"/>
                <a:gd name="T8" fmla="*/ 35 w 58"/>
                <a:gd name="T9" fmla="*/ 14 h 55"/>
                <a:gd name="T10" fmla="*/ 29 w 58"/>
                <a:gd name="T11" fmla="*/ 16 h 55"/>
                <a:gd name="T12" fmla="*/ 24 w 58"/>
                <a:gd name="T13" fmla="*/ 14 h 55"/>
                <a:gd name="T14" fmla="*/ 18 w 58"/>
                <a:gd name="T15" fmla="*/ 20 h 55"/>
                <a:gd name="T16" fmla="*/ 3 w 58"/>
                <a:gd name="T17" fmla="*/ 28 h 55"/>
                <a:gd name="T18" fmla="*/ 0 w 58"/>
                <a:gd name="T19" fmla="*/ 32 h 55"/>
                <a:gd name="T20" fmla="*/ 10 w 58"/>
                <a:gd name="T21" fmla="*/ 37 h 55"/>
                <a:gd name="T22" fmla="*/ 5 w 58"/>
                <a:gd name="T23" fmla="*/ 46 h 55"/>
                <a:gd name="T24" fmla="*/ 7 w 58"/>
                <a:gd name="T25" fmla="*/ 51 h 55"/>
                <a:gd name="T26" fmla="*/ 11 w 58"/>
                <a:gd name="T27" fmla="*/ 53 h 55"/>
                <a:gd name="T28" fmla="*/ 17 w 58"/>
                <a:gd name="T29" fmla="*/ 52 h 55"/>
                <a:gd name="T30" fmla="*/ 19 w 58"/>
                <a:gd name="T31" fmla="*/ 53 h 55"/>
                <a:gd name="T32" fmla="*/ 24 w 58"/>
                <a:gd name="T33" fmla="*/ 49 h 55"/>
                <a:gd name="T34" fmla="*/ 32 w 58"/>
                <a:gd name="T35" fmla="*/ 48 h 55"/>
                <a:gd name="T36" fmla="*/ 36 w 58"/>
                <a:gd name="T37" fmla="*/ 46 h 55"/>
                <a:gd name="T38" fmla="*/ 29 w 58"/>
                <a:gd name="T39" fmla="*/ 39 h 55"/>
                <a:gd name="T40" fmla="*/ 31 w 58"/>
                <a:gd name="T41" fmla="*/ 31 h 55"/>
                <a:gd name="T42" fmla="*/ 46 w 58"/>
                <a:gd name="T43" fmla="*/ 22 h 55"/>
                <a:gd name="T44" fmla="*/ 49 w 58"/>
                <a:gd name="T45" fmla="*/ 12 h 55"/>
                <a:gd name="T46" fmla="*/ 58 w 58"/>
                <a:gd name="T47" fmla="*/ 3 h 55"/>
                <a:gd name="T48" fmla="*/ 56 w 58"/>
                <a:gd name="T49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55">
                  <a:moveTo>
                    <a:pt x="56" y="3"/>
                  </a:moveTo>
                  <a:cubicBezTo>
                    <a:pt x="53" y="4"/>
                    <a:pt x="52" y="0"/>
                    <a:pt x="49" y="0"/>
                  </a:cubicBezTo>
                  <a:cubicBezTo>
                    <a:pt x="46" y="0"/>
                    <a:pt x="47" y="7"/>
                    <a:pt x="44" y="7"/>
                  </a:cubicBezTo>
                  <a:cubicBezTo>
                    <a:pt x="41" y="7"/>
                    <a:pt x="42" y="10"/>
                    <a:pt x="38" y="11"/>
                  </a:cubicBezTo>
                  <a:cubicBezTo>
                    <a:pt x="34" y="11"/>
                    <a:pt x="33" y="11"/>
                    <a:pt x="35" y="14"/>
                  </a:cubicBezTo>
                  <a:cubicBezTo>
                    <a:pt x="36" y="17"/>
                    <a:pt x="33" y="16"/>
                    <a:pt x="29" y="16"/>
                  </a:cubicBezTo>
                  <a:cubicBezTo>
                    <a:pt x="26" y="16"/>
                    <a:pt x="26" y="14"/>
                    <a:pt x="24" y="14"/>
                  </a:cubicBezTo>
                  <a:cubicBezTo>
                    <a:pt x="22" y="14"/>
                    <a:pt x="20" y="17"/>
                    <a:pt x="18" y="20"/>
                  </a:cubicBezTo>
                  <a:cubicBezTo>
                    <a:pt x="17" y="22"/>
                    <a:pt x="6" y="27"/>
                    <a:pt x="3" y="28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4" y="32"/>
                    <a:pt x="8" y="35"/>
                    <a:pt x="10" y="37"/>
                  </a:cubicBezTo>
                  <a:cubicBezTo>
                    <a:pt x="12" y="40"/>
                    <a:pt x="7" y="43"/>
                    <a:pt x="5" y="46"/>
                  </a:cubicBezTo>
                  <a:cubicBezTo>
                    <a:pt x="3" y="49"/>
                    <a:pt x="6" y="49"/>
                    <a:pt x="7" y="51"/>
                  </a:cubicBezTo>
                  <a:cubicBezTo>
                    <a:pt x="7" y="53"/>
                    <a:pt x="10" y="55"/>
                    <a:pt x="11" y="53"/>
                  </a:cubicBezTo>
                  <a:cubicBezTo>
                    <a:pt x="12" y="51"/>
                    <a:pt x="14" y="52"/>
                    <a:pt x="17" y="52"/>
                  </a:cubicBezTo>
                  <a:cubicBezTo>
                    <a:pt x="18" y="52"/>
                    <a:pt x="19" y="52"/>
                    <a:pt x="19" y="53"/>
                  </a:cubicBezTo>
                  <a:cubicBezTo>
                    <a:pt x="21" y="51"/>
                    <a:pt x="23" y="50"/>
                    <a:pt x="24" y="49"/>
                  </a:cubicBezTo>
                  <a:cubicBezTo>
                    <a:pt x="25" y="48"/>
                    <a:pt x="29" y="48"/>
                    <a:pt x="32" y="48"/>
                  </a:cubicBezTo>
                  <a:cubicBezTo>
                    <a:pt x="34" y="48"/>
                    <a:pt x="35" y="47"/>
                    <a:pt x="36" y="46"/>
                  </a:cubicBezTo>
                  <a:cubicBezTo>
                    <a:pt x="33" y="42"/>
                    <a:pt x="30" y="40"/>
                    <a:pt x="29" y="39"/>
                  </a:cubicBezTo>
                  <a:cubicBezTo>
                    <a:pt x="26" y="37"/>
                    <a:pt x="28" y="32"/>
                    <a:pt x="31" y="31"/>
                  </a:cubicBezTo>
                  <a:cubicBezTo>
                    <a:pt x="35" y="31"/>
                    <a:pt x="43" y="24"/>
                    <a:pt x="46" y="22"/>
                  </a:cubicBezTo>
                  <a:cubicBezTo>
                    <a:pt x="48" y="21"/>
                    <a:pt x="47" y="16"/>
                    <a:pt x="49" y="12"/>
                  </a:cubicBezTo>
                  <a:cubicBezTo>
                    <a:pt x="50" y="10"/>
                    <a:pt x="54" y="6"/>
                    <a:pt x="58" y="3"/>
                  </a:cubicBezTo>
                  <a:cubicBezTo>
                    <a:pt x="57" y="3"/>
                    <a:pt x="57" y="3"/>
                    <a:pt x="56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" name="Freeform 60">
              <a:extLst>
                <a:ext uri="{FF2B5EF4-FFF2-40B4-BE49-F238E27FC236}">
                  <a16:creationId xmlns:a16="http://schemas.microsoft.com/office/drawing/2014/main" id="{8C895499-724D-203C-5E4D-059A3F5A6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3615" y="3885146"/>
              <a:ext cx="197138" cy="115797"/>
            </a:xfrm>
            <a:custGeom>
              <a:avLst/>
              <a:gdLst>
                <a:gd name="T0" fmla="*/ 63 w 64"/>
                <a:gd name="T1" fmla="*/ 24 h 37"/>
                <a:gd name="T2" fmla="*/ 61 w 64"/>
                <a:gd name="T3" fmla="*/ 24 h 37"/>
                <a:gd name="T4" fmla="*/ 50 w 64"/>
                <a:gd name="T5" fmla="*/ 22 h 37"/>
                <a:gd name="T6" fmla="*/ 34 w 64"/>
                <a:gd name="T7" fmla="*/ 15 h 37"/>
                <a:gd name="T8" fmla="*/ 17 w 64"/>
                <a:gd name="T9" fmla="*/ 3 h 37"/>
                <a:gd name="T10" fmla="*/ 10 w 64"/>
                <a:gd name="T11" fmla="*/ 1 h 37"/>
                <a:gd name="T12" fmla="*/ 5 w 64"/>
                <a:gd name="T13" fmla="*/ 3 h 37"/>
                <a:gd name="T14" fmla="*/ 1 w 64"/>
                <a:gd name="T15" fmla="*/ 8 h 37"/>
                <a:gd name="T16" fmla="*/ 0 w 64"/>
                <a:gd name="T17" fmla="*/ 14 h 37"/>
                <a:gd name="T18" fmla="*/ 4 w 64"/>
                <a:gd name="T19" fmla="*/ 17 h 37"/>
                <a:gd name="T20" fmla="*/ 11 w 64"/>
                <a:gd name="T21" fmla="*/ 21 h 37"/>
                <a:gd name="T22" fmla="*/ 17 w 64"/>
                <a:gd name="T23" fmla="*/ 24 h 37"/>
                <a:gd name="T24" fmla="*/ 24 w 64"/>
                <a:gd name="T25" fmla="*/ 28 h 37"/>
                <a:gd name="T26" fmla="*/ 32 w 64"/>
                <a:gd name="T27" fmla="*/ 27 h 37"/>
                <a:gd name="T28" fmla="*/ 37 w 64"/>
                <a:gd name="T29" fmla="*/ 31 h 37"/>
                <a:gd name="T30" fmla="*/ 48 w 64"/>
                <a:gd name="T31" fmla="*/ 36 h 37"/>
                <a:gd name="T32" fmla="*/ 62 w 64"/>
                <a:gd name="T33" fmla="*/ 34 h 37"/>
                <a:gd name="T34" fmla="*/ 63 w 64"/>
                <a:gd name="T35" fmla="*/ 26 h 37"/>
                <a:gd name="T36" fmla="*/ 63 w 64"/>
                <a:gd name="T3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37">
                  <a:moveTo>
                    <a:pt x="63" y="24"/>
                  </a:moveTo>
                  <a:cubicBezTo>
                    <a:pt x="63" y="24"/>
                    <a:pt x="62" y="24"/>
                    <a:pt x="61" y="24"/>
                  </a:cubicBezTo>
                  <a:cubicBezTo>
                    <a:pt x="56" y="24"/>
                    <a:pt x="54" y="21"/>
                    <a:pt x="50" y="22"/>
                  </a:cubicBezTo>
                  <a:cubicBezTo>
                    <a:pt x="47" y="22"/>
                    <a:pt x="38" y="18"/>
                    <a:pt x="34" y="15"/>
                  </a:cubicBezTo>
                  <a:cubicBezTo>
                    <a:pt x="30" y="12"/>
                    <a:pt x="20" y="5"/>
                    <a:pt x="17" y="3"/>
                  </a:cubicBezTo>
                  <a:cubicBezTo>
                    <a:pt x="14" y="0"/>
                    <a:pt x="11" y="0"/>
                    <a:pt x="10" y="1"/>
                  </a:cubicBezTo>
                  <a:cubicBezTo>
                    <a:pt x="10" y="2"/>
                    <a:pt x="8" y="3"/>
                    <a:pt x="5" y="3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16"/>
                    <a:pt x="3" y="16"/>
                    <a:pt x="4" y="17"/>
                  </a:cubicBezTo>
                  <a:cubicBezTo>
                    <a:pt x="5" y="19"/>
                    <a:pt x="11" y="19"/>
                    <a:pt x="11" y="21"/>
                  </a:cubicBezTo>
                  <a:cubicBezTo>
                    <a:pt x="11" y="22"/>
                    <a:pt x="15" y="24"/>
                    <a:pt x="17" y="24"/>
                  </a:cubicBezTo>
                  <a:cubicBezTo>
                    <a:pt x="19" y="24"/>
                    <a:pt x="23" y="27"/>
                    <a:pt x="24" y="28"/>
                  </a:cubicBezTo>
                  <a:cubicBezTo>
                    <a:pt x="25" y="29"/>
                    <a:pt x="30" y="27"/>
                    <a:pt x="32" y="27"/>
                  </a:cubicBezTo>
                  <a:cubicBezTo>
                    <a:pt x="34" y="27"/>
                    <a:pt x="36" y="30"/>
                    <a:pt x="37" y="31"/>
                  </a:cubicBezTo>
                  <a:cubicBezTo>
                    <a:pt x="37" y="33"/>
                    <a:pt x="46" y="34"/>
                    <a:pt x="48" y="36"/>
                  </a:cubicBezTo>
                  <a:cubicBezTo>
                    <a:pt x="50" y="37"/>
                    <a:pt x="60" y="36"/>
                    <a:pt x="62" y="34"/>
                  </a:cubicBezTo>
                  <a:cubicBezTo>
                    <a:pt x="64" y="32"/>
                    <a:pt x="63" y="29"/>
                    <a:pt x="63" y="26"/>
                  </a:cubicBezTo>
                  <a:cubicBezTo>
                    <a:pt x="63" y="25"/>
                    <a:pt x="63" y="24"/>
                    <a:pt x="63" y="2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" name="Freeform 61">
              <a:extLst>
                <a:ext uri="{FF2B5EF4-FFF2-40B4-BE49-F238E27FC236}">
                  <a16:creationId xmlns:a16="http://schemas.microsoft.com/office/drawing/2014/main" id="{C7E4E404-BEBE-9EC2-6517-674B2837B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3446" y="3939097"/>
              <a:ext cx="223249" cy="494766"/>
            </a:xfrm>
            <a:custGeom>
              <a:avLst/>
              <a:gdLst>
                <a:gd name="T0" fmla="*/ 58 w 72"/>
                <a:gd name="T1" fmla="*/ 145 h 159"/>
                <a:gd name="T2" fmla="*/ 55 w 72"/>
                <a:gd name="T3" fmla="*/ 138 h 159"/>
                <a:gd name="T4" fmla="*/ 52 w 72"/>
                <a:gd name="T5" fmla="*/ 128 h 159"/>
                <a:gd name="T6" fmla="*/ 49 w 72"/>
                <a:gd name="T7" fmla="*/ 119 h 159"/>
                <a:gd name="T8" fmla="*/ 50 w 72"/>
                <a:gd name="T9" fmla="*/ 113 h 159"/>
                <a:gd name="T10" fmla="*/ 50 w 72"/>
                <a:gd name="T11" fmla="*/ 109 h 159"/>
                <a:gd name="T12" fmla="*/ 49 w 72"/>
                <a:gd name="T13" fmla="*/ 103 h 159"/>
                <a:gd name="T14" fmla="*/ 43 w 72"/>
                <a:gd name="T15" fmla="*/ 96 h 159"/>
                <a:gd name="T16" fmla="*/ 44 w 72"/>
                <a:gd name="T17" fmla="*/ 82 h 159"/>
                <a:gd name="T18" fmla="*/ 49 w 72"/>
                <a:gd name="T19" fmla="*/ 80 h 159"/>
                <a:gd name="T20" fmla="*/ 55 w 72"/>
                <a:gd name="T21" fmla="*/ 78 h 159"/>
                <a:gd name="T22" fmla="*/ 63 w 72"/>
                <a:gd name="T23" fmla="*/ 73 h 159"/>
                <a:gd name="T24" fmla="*/ 67 w 72"/>
                <a:gd name="T25" fmla="*/ 70 h 159"/>
                <a:gd name="T26" fmla="*/ 71 w 72"/>
                <a:gd name="T27" fmla="*/ 63 h 159"/>
                <a:gd name="T28" fmla="*/ 72 w 72"/>
                <a:gd name="T29" fmla="*/ 63 h 159"/>
                <a:gd name="T30" fmla="*/ 68 w 72"/>
                <a:gd name="T31" fmla="*/ 64 h 159"/>
                <a:gd name="T32" fmla="*/ 63 w 72"/>
                <a:gd name="T33" fmla="*/ 61 h 159"/>
                <a:gd name="T34" fmla="*/ 58 w 72"/>
                <a:gd name="T35" fmla="*/ 59 h 159"/>
                <a:gd name="T36" fmla="*/ 58 w 72"/>
                <a:gd name="T37" fmla="*/ 53 h 159"/>
                <a:gd name="T38" fmla="*/ 55 w 72"/>
                <a:gd name="T39" fmla="*/ 49 h 159"/>
                <a:gd name="T40" fmla="*/ 52 w 72"/>
                <a:gd name="T41" fmla="*/ 42 h 159"/>
                <a:gd name="T42" fmla="*/ 44 w 72"/>
                <a:gd name="T43" fmla="*/ 41 h 159"/>
                <a:gd name="T44" fmla="*/ 43 w 72"/>
                <a:gd name="T45" fmla="*/ 37 h 159"/>
                <a:gd name="T46" fmla="*/ 50 w 72"/>
                <a:gd name="T47" fmla="*/ 25 h 159"/>
                <a:gd name="T48" fmla="*/ 52 w 72"/>
                <a:gd name="T49" fmla="*/ 13 h 159"/>
                <a:gd name="T50" fmla="*/ 49 w 72"/>
                <a:gd name="T51" fmla="*/ 9 h 159"/>
                <a:gd name="T52" fmla="*/ 47 w 72"/>
                <a:gd name="T53" fmla="*/ 4 h 159"/>
                <a:gd name="T54" fmla="*/ 41 w 72"/>
                <a:gd name="T55" fmla="*/ 1 h 159"/>
                <a:gd name="T56" fmla="*/ 40 w 72"/>
                <a:gd name="T57" fmla="*/ 2 h 159"/>
                <a:gd name="T58" fmla="*/ 40 w 72"/>
                <a:gd name="T59" fmla="*/ 2 h 159"/>
                <a:gd name="T60" fmla="*/ 38 w 72"/>
                <a:gd name="T61" fmla="*/ 6 h 159"/>
                <a:gd name="T62" fmla="*/ 39 w 72"/>
                <a:gd name="T63" fmla="*/ 12 h 159"/>
                <a:gd name="T64" fmla="*/ 35 w 72"/>
                <a:gd name="T65" fmla="*/ 12 h 159"/>
                <a:gd name="T66" fmla="*/ 28 w 72"/>
                <a:gd name="T67" fmla="*/ 15 h 159"/>
                <a:gd name="T68" fmla="*/ 22 w 72"/>
                <a:gd name="T69" fmla="*/ 22 h 159"/>
                <a:gd name="T70" fmla="*/ 20 w 72"/>
                <a:gd name="T71" fmla="*/ 32 h 159"/>
                <a:gd name="T72" fmla="*/ 17 w 72"/>
                <a:gd name="T73" fmla="*/ 42 h 159"/>
                <a:gd name="T74" fmla="*/ 10 w 72"/>
                <a:gd name="T75" fmla="*/ 42 h 159"/>
                <a:gd name="T76" fmla="*/ 9 w 72"/>
                <a:gd name="T77" fmla="*/ 50 h 159"/>
                <a:gd name="T78" fmla="*/ 6 w 72"/>
                <a:gd name="T79" fmla="*/ 59 h 159"/>
                <a:gd name="T80" fmla="*/ 3 w 72"/>
                <a:gd name="T81" fmla="*/ 65 h 159"/>
                <a:gd name="T82" fmla="*/ 0 w 72"/>
                <a:gd name="T83" fmla="*/ 68 h 159"/>
                <a:gd name="T84" fmla="*/ 7 w 72"/>
                <a:gd name="T85" fmla="*/ 76 h 159"/>
                <a:gd name="T86" fmla="*/ 17 w 72"/>
                <a:gd name="T87" fmla="*/ 93 h 159"/>
                <a:gd name="T88" fmla="*/ 16 w 72"/>
                <a:gd name="T89" fmla="*/ 107 h 159"/>
                <a:gd name="T90" fmla="*/ 19 w 72"/>
                <a:gd name="T91" fmla="*/ 111 h 159"/>
                <a:gd name="T92" fmla="*/ 28 w 72"/>
                <a:gd name="T93" fmla="*/ 110 h 159"/>
                <a:gd name="T94" fmla="*/ 35 w 72"/>
                <a:gd name="T95" fmla="*/ 102 h 159"/>
                <a:gd name="T96" fmla="*/ 39 w 72"/>
                <a:gd name="T97" fmla="*/ 105 h 159"/>
                <a:gd name="T98" fmla="*/ 42 w 72"/>
                <a:gd name="T99" fmla="*/ 115 h 159"/>
                <a:gd name="T100" fmla="*/ 47 w 72"/>
                <a:gd name="T101" fmla="*/ 133 h 159"/>
                <a:gd name="T102" fmla="*/ 50 w 72"/>
                <a:gd name="T103" fmla="*/ 146 h 159"/>
                <a:gd name="T104" fmla="*/ 51 w 72"/>
                <a:gd name="T105" fmla="*/ 156 h 159"/>
                <a:gd name="T106" fmla="*/ 51 w 72"/>
                <a:gd name="T107" fmla="*/ 158 h 159"/>
                <a:gd name="T108" fmla="*/ 58 w 72"/>
                <a:gd name="T109" fmla="*/ 14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159">
                  <a:moveTo>
                    <a:pt x="58" y="145"/>
                  </a:moveTo>
                  <a:cubicBezTo>
                    <a:pt x="58" y="141"/>
                    <a:pt x="55" y="141"/>
                    <a:pt x="55" y="138"/>
                  </a:cubicBezTo>
                  <a:cubicBezTo>
                    <a:pt x="55" y="136"/>
                    <a:pt x="55" y="131"/>
                    <a:pt x="52" y="128"/>
                  </a:cubicBezTo>
                  <a:cubicBezTo>
                    <a:pt x="48" y="125"/>
                    <a:pt x="47" y="121"/>
                    <a:pt x="49" y="119"/>
                  </a:cubicBezTo>
                  <a:cubicBezTo>
                    <a:pt x="51" y="117"/>
                    <a:pt x="49" y="113"/>
                    <a:pt x="50" y="113"/>
                  </a:cubicBezTo>
                  <a:cubicBezTo>
                    <a:pt x="51" y="113"/>
                    <a:pt x="52" y="110"/>
                    <a:pt x="50" y="109"/>
                  </a:cubicBezTo>
                  <a:cubicBezTo>
                    <a:pt x="48" y="108"/>
                    <a:pt x="50" y="104"/>
                    <a:pt x="49" y="103"/>
                  </a:cubicBezTo>
                  <a:cubicBezTo>
                    <a:pt x="47" y="103"/>
                    <a:pt x="43" y="97"/>
                    <a:pt x="43" y="96"/>
                  </a:cubicBezTo>
                  <a:cubicBezTo>
                    <a:pt x="43" y="94"/>
                    <a:pt x="44" y="85"/>
                    <a:pt x="44" y="82"/>
                  </a:cubicBezTo>
                  <a:cubicBezTo>
                    <a:pt x="44" y="80"/>
                    <a:pt x="48" y="80"/>
                    <a:pt x="49" y="80"/>
                  </a:cubicBezTo>
                  <a:cubicBezTo>
                    <a:pt x="50" y="80"/>
                    <a:pt x="54" y="80"/>
                    <a:pt x="55" y="78"/>
                  </a:cubicBezTo>
                  <a:cubicBezTo>
                    <a:pt x="56" y="75"/>
                    <a:pt x="62" y="75"/>
                    <a:pt x="63" y="73"/>
                  </a:cubicBezTo>
                  <a:cubicBezTo>
                    <a:pt x="63" y="72"/>
                    <a:pt x="67" y="72"/>
                    <a:pt x="67" y="70"/>
                  </a:cubicBezTo>
                  <a:cubicBezTo>
                    <a:pt x="67" y="68"/>
                    <a:pt x="71" y="63"/>
                    <a:pt x="71" y="63"/>
                  </a:cubicBezTo>
                  <a:cubicBezTo>
                    <a:pt x="71" y="63"/>
                    <a:pt x="72" y="63"/>
                    <a:pt x="72" y="63"/>
                  </a:cubicBezTo>
                  <a:cubicBezTo>
                    <a:pt x="71" y="62"/>
                    <a:pt x="70" y="63"/>
                    <a:pt x="68" y="64"/>
                  </a:cubicBezTo>
                  <a:cubicBezTo>
                    <a:pt x="64" y="65"/>
                    <a:pt x="62" y="63"/>
                    <a:pt x="63" y="61"/>
                  </a:cubicBezTo>
                  <a:cubicBezTo>
                    <a:pt x="63" y="59"/>
                    <a:pt x="60" y="59"/>
                    <a:pt x="58" y="59"/>
                  </a:cubicBezTo>
                  <a:cubicBezTo>
                    <a:pt x="56" y="59"/>
                    <a:pt x="57" y="55"/>
                    <a:pt x="58" y="53"/>
                  </a:cubicBezTo>
                  <a:cubicBezTo>
                    <a:pt x="59" y="51"/>
                    <a:pt x="57" y="49"/>
                    <a:pt x="55" y="49"/>
                  </a:cubicBezTo>
                  <a:cubicBezTo>
                    <a:pt x="52" y="49"/>
                    <a:pt x="51" y="44"/>
                    <a:pt x="52" y="42"/>
                  </a:cubicBezTo>
                  <a:cubicBezTo>
                    <a:pt x="53" y="41"/>
                    <a:pt x="47" y="40"/>
                    <a:pt x="44" y="41"/>
                  </a:cubicBezTo>
                  <a:cubicBezTo>
                    <a:pt x="42" y="42"/>
                    <a:pt x="44" y="39"/>
                    <a:pt x="43" y="37"/>
                  </a:cubicBezTo>
                  <a:cubicBezTo>
                    <a:pt x="42" y="35"/>
                    <a:pt x="46" y="28"/>
                    <a:pt x="50" y="25"/>
                  </a:cubicBezTo>
                  <a:cubicBezTo>
                    <a:pt x="53" y="21"/>
                    <a:pt x="52" y="17"/>
                    <a:pt x="52" y="13"/>
                  </a:cubicBezTo>
                  <a:cubicBezTo>
                    <a:pt x="52" y="9"/>
                    <a:pt x="50" y="9"/>
                    <a:pt x="49" y="9"/>
                  </a:cubicBezTo>
                  <a:cubicBezTo>
                    <a:pt x="47" y="9"/>
                    <a:pt x="47" y="6"/>
                    <a:pt x="47" y="4"/>
                  </a:cubicBezTo>
                  <a:cubicBezTo>
                    <a:pt x="47" y="2"/>
                    <a:pt x="43" y="0"/>
                    <a:pt x="41" y="1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39" y="6"/>
                    <a:pt x="38" y="6"/>
                  </a:cubicBezTo>
                  <a:cubicBezTo>
                    <a:pt x="37" y="7"/>
                    <a:pt x="37" y="9"/>
                    <a:pt x="39" y="12"/>
                  </a:cubicBezTo>
                  <a:cubicBezTo>
                    <a:pt x="41" y="15"/>
                    <a:pt x="36" y="14"/>
                    <a:pt x="35" y="12"/>
                  </a:cubicBezTo>
                  <a:cubicBezTo>
                    <a:pt x="34" y="10"/>
                    <a:pt x="30" y="13"/>
                    <a:pt x="28" y="15"/>
                  </a:cubicBezTo>
                  <a:cubicBezTo>
                    <a:pt x="26" y="17"/>
                    <a:pt x="22" y="18"/>
                    <a:pt x="22" y="22"/>
                  </a:cubicBezTo>
                  <a:cubicBezTo>
                    <a:pt x="22" y="25"/>
                    <a:pt x="19" y="29"/>
                    <a:pt x="20" y="32"/>
                  </a:cubicBezTo>
                  <a:cubicBezTo>
                    <a:pt x="21" y="35"/>
                    <a:pt x="17" y="41"/>
                    <a:pt x="17" y="42"/>
                  </a:cubicBezTo>
                  <a:cubicBezTo>
                    <a:pt x="17" y="44"/>
                    <a:pt x="11" y="42"/>
                    <a:pt x="10" y="42"/>
                  </a:cubicBezTo>
                  <a:cubicBezTo>
                    <a:pt x="9" y="42"/>
                    <a:pt x="10" y="48"/>
                    <a:pt x="9" y="50"/>
                  </a:cubicBezTo>
                  <a:cubicBezTo>
                    <a:pt x="7" y="52"/>
                    <a:pt x="8" y="59"/>
                    <a:pt x="6" y="59"/>
                  </a:cubicBezTo>
                  <a:cubicBezTo>
                    <a:pt x="4" y="59"/>
                    <a:pt x="3" y="65"/>
                    <a:pt x="3" y="65"/>
                  </a:cubicBezTo>
                  <a:cubicBezTo>
                    <a:pt x="3" y="65"/>
                    <a:pt x="1" y="67"/>
                    <a:pt x="0" y="68"/>
                  </a:cubicBezTo>
                  <a:cubicBezTo>
                    <a:pt x="1" y="71"/>
                    <a:pt x="4" y="75"/>
                    <a:pt x="7" y="76"/>
                  </a:cubicBezTo>
                  <a:cubicBezTo>
                    <a:pt x="12" y="78"/>
                    <a:pt x="16" y="88"/>
                    <a:pt x="17" y="93"/>
                  </a:cubicBezTo>
                  <a:cubicBezTo>
                    <a:pt x="19" y="99"/>
                    <a:pt x="18" y="104"/>
                    <a:pt x="16" y="107"/>
                  </a:cubicBezTo>
                  <a:cubicBezTo>
                    <a:pt x="14" y="110"/>
                    <a:pt x="16" y="110"/>
                    <a:pt x="19" y="111"/>
                  </a:cubicBezTo>
                  <a:cubicBezTo>
                    <a:pt x="22" y="113"/>
                    <a:pt x="25" y="113"/>
                    <a:pt x="28" y="110"/>
                  </a:cubicBezTo>
                  <a:cubicBezTo>
                    <a:pt x="30" y="107"/>
                    <a:pt x="34" y="105"/>
                    <a:pt x="35" y="102"/>
                  </a:cubicBezTo>
                  <a:cubicBezTo>
                    <a:pt x="35" y="99"/>
                    <a:pt x="37" y="104"/>
                    <a:pt x="39" y="105"/>
                  </a:cubicBezTo>
                  <a:cubicBezTo>
                    <a:pt x="41" y="107"/>
                    <a:pt x="42" y="110"/>
                    <a:pt x="42" y="115"/>
                  </a:cubicBezTo>
                  <a:cubicBezTo>
                    <a:pt x="43" y="119"/>
                    <a:pt x="43" y="130"/>
                    <a:pt x="47" y="133"/>
                  </a:cubicBezTo>
                  <a:cubicBezTo>
                    <a:pt x="50" y="136"/>
                    <a:pt x="51" y="144"/>
                    <a:pt x="50" y="146"/>
                  </a:cubicBezTo>
                  <a:cubicBezTo>
                    <a:pt x="49" y="149"/>
                    <a:pt x="52" y="153"/>
                    <a:pt x="51" y="156"/>
                  </a:cubicBezTo>
                  <a:cubicBezTo>
                    <a:pt x="51" y="157"/>
                    <a:pt x="51" y="158"/>
                    <a:pt x="51" y="158"/>
                  </a:cubicBezTo>
                  <a:cubicBezTo>
                    <a:pt x="54" y="159"/>
                    <a:pt x="58" y="145"/>
                    <a:pt x="58" y="14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" name="Freeform 62">
              <a:extLst>
                <a:ext uri="{FF2B5EF4-FFF2-40B4-BE49-F238E27FC236}">
                  <a16:creationId xmlns:a16="http://schemas.microsoft.com/office/drawing/2014/main" id="{47FA336C-B2EC-DAFF-4AB0-084F150EC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420" y="3948308"/>
              <a:ext cx="80944" cy="46055"/>
            </a:xfrm>
            <a:custGeom>
              <a:avLst/>
              <a:gdLst>
                <a:gd name="T0" fmla="*/ 25 w 26"/>
                <a:gd name="T1" fmla="*/ 5 h 15"/>
                <a:gd name="T2" fmla="*/ 15 w 26"/>
                <a:gd name="T3" fmla="*/ 2 h 15"/>
                <a:gd name="T4" fmla="*/ 8 w 26"/>
                <a:gd name="T5" fmla="*/ 1 h 15"/>
                <a:gd name="T6" fmla="*/ 2 w 26"/>
                <a:gd name="T7" fmla="*/ 6 h 15"/>
                <a:gd name="T8" fmla="*/ 0 w 26"/>
                <a:gd name="T9" fmla="*/ 10 h 15"/>
                <a:gd name="T10" fmla="*/ 2 w 26"/>
                <a:gd name="T11" fmla="*/ 12 h 15"/>
                <a:gd name="T12" fmla="*/ 8 w 26"/>
                <a:gd name="T13" fmla="*/ 13 h 15"/>
                <a:gd name="T14" fmla="*/ 16 w 26"/>
                <a:gd name="T15" fmla="*/ 14 h 15"/>
                <a:gd name="T16" fmla="*/ 24 w 26"/>
                <a:gd name="T17" fmla="*/ 13 h 15"/>
                <a:gd name="T18" fmla="*/ 23 w 26"/>
                <a:gd name="T19" fmla="*/ 5 h 15"/>
                <a:gd name="T20" fmla="*/ 25 w 26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5">
                  <a:moveTo>
                    <a:pt x="25" y="5"/>
                  </a:moveTo>
                  <a:cubicBezTo>
                    <a:pt x="20" y="0"/>
                    <a:pt x="18" y="4"/>
                    <a:pt x="15" y="2"/>
                  </a:cubicBezTo>
                  <a:cubicBezTo>
                    <a:pt x="11" y="0"/>
                    <a:pt x="10" y="0"/>
                    <a:pt x="8" y="1"/>
                  </a:cubicBezTo>
                  <a:cubicBezTo>
                    <a:pt x="6" y="2"/>
                    <a:pt x="4" y="2"/>
                    <a:pt x="2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4" y="11"/>
                    <a:pt x="5" y="14"/>
                    <a:pt x="8" y="13"/>
                  </a:cubicBezTo>
                  <a:cubicBezTo>
                    <a:pt x="11" y="12"/>
                    <a:pt x="12" y="15"/>
                    <a:pt x="16" y="14"/>
                  </a:cubicBezTo>
                  <a:cubicBezTo>
                    <a:pt x="20" y="13"/>
                    <a:pt x="23" y="15"/>
                    <a:pt x="24" y="13"/>
                  </a:cubicBezTo>
                  <a:cubicBezTo>
                    <a:pt x="26" y="10"/>
                    <a:pt x="23" y="5"/>
                    <a:pt x="23" y="5"/>
                  </a:cubicBezTo>
                  <a:cubicBezTo>
                    <a:pt x="23" y="5"/>
                    <a:pt x="24" y="5"/>
                    <a:pt x="25" y="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" name="Freeform 63">
              <a:extLst>
                <a:ext uri="{FF2B5EF4-FFF2-40B4-BE49-F238E27FC236}">
                  <a16:creationId xmlns:a16="http://schemas.microsoft.com/office/drawing/2014/main" id="{C1B856D1-5622-17E2-3C39-A65B1B874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4113" y="4085159"/>
              <a:ext cx="190611" cy="401340"/>
            </a:xfrm>
            <a:custGeom>
              <a:avLst/>
              <a:gdLst>
                <a:gd name="T0" fmla="*/ 46 w 62"/>
                <a:gd name="T1" fmla="*/ 16 h 129"/>
                <a:gd name="T2" fmla="*/ 37 w 62"/>
                <a:gd name="T3" fmla="*/ 9 h 129"/>
                <a:gd name="T4" fmla="*/ 35 w 62"/>
                <a:gd name="T5" fmla="*/ 4 h 129"/>
                <a:gd name="T6" fmla="*/ 28 w 62"/>
                <a:gd name="T7" fmla="*/ 1 h 129"/>
                <a:gd name="T8" fmla="*/ 21 w 62"/>
                <a:gd name="T9" fmla="*/ 5 h 129"/>
                <a:gd name="T10" fmla="*/ 16 w 62"/>
                <a:gd name="T11" fmla="*/ 6 h 129"/>
                <a:gd name="T12" fmla="*/ 8 w 62"/>
                <a:gd name="T13" fmla="*/ 6 h 129"/>
                <a:gd name="T14" fmla="*/ 2 w 62"/>
                <a:gd name="T15" fmla="*/ 7 h 129"/>
                <a:gd name="T16" fmla="*/ 0 w 62"/>
                <a:gd name="T17" fmla="*/ 9 h 129"/>
                <a:gd name="T18" fmla="*/ 3 w 62"/>
                <a:gd name="T19" fmla="*/ 13 h 129"/>
                <a:gd name="T20" fmla="*/ 7 w 62"/>
                <a:gd name="T21" fmla="*/ 19 h 129"/>
                <a:gd name="T22" fmla="*/ 14 w 62"/>
                <a:gd name="T23" fmla="*/ 23 h 129"/>
                <a:gd name="T24" fmla="*/ 20 w 62"/>
                <a:gd name="T25" fmla="*/ 25 h 129"/>
                <a:gd name="T26" fmla="*/ 23 w 62"/>
                <a:gd name="T27" fmla="*/ 31 h 129"/>
                <a:gd name="T28" fmla="*/ 16 w 62"/>
                <a:gd name="T29" fmla="*/ 35 h 129"/>
                <a:gd name="T30" fmla="*/ 25 w 62"/>
                <a:gd name="T31" fmla="*/ 43 h 129"/>
                <a:gd name="T32" fmla="*/ 29 w 62"/>
                <a:gd name="T33" fmla="*/ 50 h 129"/>
                <a:gd name="T34" fmla="*/ 36 w 62"/>
                <a:gd name="T35" fmla="*/ 59 h 129"/>
                <a:gd name="T36" fmla="*/ 43 w 62"/>
                <a:gd name="T37" fmla="*/ 66 h 129"/>
                <a:gd name="T38" fmla="*/ 45 w 62"/>
                <a:gd name="T39" fmla="*/ 74 h 129"/>
                <a:gd name="T40" fmla="*/ 48 w 62"/>
                <a:gd name="T41" fmla="*/ 88 h 129"/>
                <a:gd name="T42" fmla="*/ 42 w 62"/>
                <a:gd name="T43" fmla="*/ 98 h 129"/>
                <a:gd name="T44" fmla="*/ 34 w 62"/>
                <a:gd name="T45" fmla="*/ 103 h 129"/>
                <a:gd name="T46" fmla="*/ 34 w 62"/>
                <a:gd name="T47" fmla="*/ 110 h 129"/>
                <a:gd name="T48" fmla="*/ 25 w 62"/>
                <a:gd name="T49" fmla="*/ 110 h 129"/>
                <a:gd name="T50" fmla="*/ 19 w 62"/>
                <a:gd name="T51" fmla="*/ 114 h 129"/>
                <a:gd name="T52" fmla="*/ 23 w 62"/>
                <a:gd name="T53" fmla="*/ 117 h 129"/>
                <a:gd name="T54" fmla="*/ 21 w 62"/>
                <a:gd name="T55" fmla="*/ 124 h 129"/>
                <a:gd name="T56" fmla="*/ 25 w 62"/>
                <a:gd name="T57" fmla="*/ 128 h 129"/>
                <a:gd name="T58" fmla="*/ 33 w 62"/>
                <a:gd name="T59" fmla="*/ 122 h 129"/>
                <a:gd name="T60" fmla="*/ 35 w 62"/>
                <a:gd name="T61" fmla="*/ 119 h 129"/>
                <a:gd name="T62" fmla="*/ 37 w 62"/>
                <a:gd name="T63" fmla="*/ 114 h 129"/>
                <a:gd name="T64" fmla="*/ 42 w 62"/>
                <a:gd name="T65" fmla="*/ 113 h 129"/>
                <a:gd name="T66" fmla="*/ 54 w 62"/>
                <a:gd name="T67" fmla="*/ 108 h 129"/>
                <a:gd name="T68" fmla="*/ 60 w 62"/>
                <a:gd name="T69" fmla="*/ 97 h 129"/>
                <a:gd name="T70" fmla="*/ 58 w 62"/>
                <a:gd name="T71" fmla="*/ 77 h 129"/>
                <a:gd name="T72" fmla="*/ 50 w 62"/>
                <a:gd name="T73" fmla="*/ 64 h 129"/>
                <a:gd name="T74" fmla="*/ 37 w 62"/>
                <a:gd name="T75" fmla="*/ 52 h 129"/>
                <a:gd name="T76" fmla="*/ 33 w 62"/>
                <a:gd name="T77" fmla="*/ 46 h 129"/>
                <a:gd name="T78" fmla="*/ 31 w 62"/>
                <a:gd name="T79" fmla="*/ 34 h 129"/>
                <a:gd name="T80" fmla="*/ 37 w 62"/>
                <a:gd name="T81" fmla="*/ 27 h 129"/>
                <a:gd name="T82" fmla="*/ 40 w 62"/>
                <a:gd name="T83" fmla="*/ 22 h 129"/>
                <a:gd name="T84" fmla="*/ 47 w 62"/>
                <a:gd name="T85" fmla="*/ 18 h 129"/>
                <a:gd name="T86" fmla="*/ 47 w 62"/>
                <a:gd name="T87" fmla="*/ 17 h 129"/>
                <a:gd name="T88" fmla="*/ 46 w 62"/>
                <a:gd name="T89" fmla="*/ 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129">
                  <a:moveTo>
                    <a:pt x="46" y="16"/>
                  </a:moveTo>
                  <a:cubicBezTo>
                    <a:pt x="43" y="15"/>
                    <a:pt x="37" y="11"/>
                    <a:pt x="37" y="9"/>
                  </a:cubicBezTo>
                  <a:cubicBezTo>
                    <a:pt x="37" y="8"/>
                    <a:pt x="40" y="5"/>
                    <a:pt x="35" y="4"/>
                  </a:cubicBezTo>
                  <a:cubicBezTo>
                    <a:pt x="30" y="4"/>
                    <a:pt x="29" y="2"/>
                    <a:pt x="28" y="1"/>
                  </a:cubicBezTo>
                  <a:cubicBezTo>
                    <a:pt x="27" y="0"/>
                    <a:pt x="23" y="3"/>
                    <a:pt x="21" y="5"/>
                  </a:cubicBezTo>
                  <a:cubicBezTo>
                    <a:pt x="20" y="7"/>
                    <a:pt x="19" y="4"/>
                    <a:pt x="16" y="6"/>
                  </a:cubicBezTo>
                  <a:cubicBezTo>
                    <a:pt x="13" y="8"/>
                    <a:pt x="10" y="4"/>
                    <a:pt x="8" y="6"/>
                  </a:cubicBezTo>
                  <a:cubicBezTo>
                    <a:pt x="7" y="8"/>
                    <a:pt x="4" y="5"/>
                    <a:pt x="2" y="7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1" y="10"/>
                    <a:pt x="3" y="12"/>
                    <a:pt x="3" y="13"/>
                  </a:cubicBezTo>
                  <a:cubicBezTo>
                    <a:pt x="3" y="15"/>
                    <a:pt x="7" y="17"/>
                    <a:pt x="7" y="19"/>
                  </a:cubicBezTo>
                  <a:cubicBezTo>
                    <a:pt x="7" y="22"/>
                    <a:pt x="12" y="24"/>
                    <a:pt x="14" y="23"/>
                  </a:cubicBezTo>
                  <a:cubicBezTo>
                    <a:pt x="16" y="22"/>
                    <a:pt x="19" y="21"/>
                    <a:pt x="20" y="25"/>
                  </a:cubicBezTo>
                  <a:cubicBezTo>
                    <a:pt x="20" y="29"/>
                    <a:pt x="23" y="29"/>
                    <a:pt x="23" y="31"/>
                  </a:cubicBezTo>
                  <a:cubicBezTo>
                    <a:pt x="23" y="34"/>
                    <a:pt x="17" y="32"/>
                    <a:pt x="16" y="35"/>
                  </a:cubicBezTo>
                  <a:cubicBezTo>
                    <a:pt x="15" y="38"/>
                    <a:pt x="25" y="41"/>
                    <a:pt x="25" y="43"/>
                  </a:cubicBezTo>
                  <a:cubicBezTo>
                    <a:pt x="25" y="45"/>
                    <a:pt x="28" y="48"/>
                    <a:pt x="29" y="50"/>
                  </a:cubicBezTo>
                  <a:cubicBezTo>
                    <a:pt x="31" y="53"/>
                    <a:pt x="35" y="56"/>
                    <a:pt x="36" y="59"/>
                  </a:cubicBezTo>
                  <a:cubicBezTo>
                    <a:pt x="37" y="63"/>
                    <a:pt x="42" y="64"/>
                    <a:pt x="43" y="66"/>
                  </a:cubicBezTo>
                  <a:cubicBezTo>
                    <a:pt x="45" y="67"/>
                    <a:pt x="45" y="71"/>
                    <a:pt x="45" y="74"/>
                  </a:cubicBezTo>
                  <a:cubicBezTo>
                    <a:pt x="44" y="78"/>
                    <a:pt x="44" y="83"/>
                    <a:pt x="48" y="88"/>
                  </a:cubicBezTo>
                  <a:cubicBezTo>
                    <a:pt x="51" y="93"/>
                    <a:pt x="44" y="95"/>
                    <a:pt x="42" y="98"/>
                  </a:cubicBezTo>
                  <a:cubicBezTo>
                    <a:pt x="40" y="101"/>
                    <a:pt x="41" y="104"/>
                    <a:pt x="34" y="103"/>
                  </a:cubicBezTo>
                  <a:cubicBezTo>
                    <a:pt x="28" y="101"/>
                    <a:pt x="35" y="108"/>
                    <a:pt x="34" y="110"/>
                  </a:cubicBezTo>
                  <a:cubicBezTo>
                    <a:pt x="33" y="112"/>
                    <a:pt x="25" y="108"/>
                    <a:pt x="25" y="110"/>
                  </a:cubicBezTo>
                  <a:cubicBezTo>
                    <a:pt x="25" y="111"/>
                    <a:pt x="22" y="113"/>
                    <a:pt x="19" y="114"/>
                  </a:cubicBezTo>
                  <a:cubicBezTo>
                    <a:pt x="20" y="115"/>
                    <a:pt x="22" y="116"/>
                    <a:pt x="23" y="117"/>
                  </a:cubicBezTo>
                  <a:cubicBezTo>
                    <a:pt x="25" y="118"/>
                    <a:pt x="21" y="120"/>
                    <a:pt x="21" y="124"/>
                  </a:cubicBezTo>
                  <a:cubicBezTo>
                    <a:pt x="21" y="128"/>
                    <a:pt x="24" y="129"/>
                    <a:pt x="25" y="128"/>
                  </a:cubicBezTo>
                  <a:cubicBezTo>
                    <a:pt x="26" y="126"/>
                    <a:pt x="31" y="122"/>
                    <a:pt x="33" y="122"/>
                  </a:cubicBezTo>
                  <a:cubicBezTo>
                    <a:pt x="35" y="121"/>
                    <a:pt x="33" y="118"/>
                    <a:pt x="35" y="119"/>
                  </a:cubicBezTo>
                  <a:cubicBezTo>
                    <a:pt x="37" y="119"/>
                    <a:pt x="36" y="116"/>
                    <a:pt x="37" y="114"/>
                  </a:cubicBezTo>
                  <a:cubicBezTo>
                    <a:pt x="38" y="113"/>
                    <a:pt x="39" y="113"/>
                    <a:pt x="42" y="113"/>
                  </a:cubicBezTo>
                  <a:cubicBezTo>
                    <a:pt x="45" y="113"/>
                    <a:pt x="49" y="111"/>
                    <a:pt x="54" y="108"/>
                  </a:cubicBezTo>
                  <a:cubicBezTo>
                    <a:pt x="58" y="105"/>
                    <a:pt x="59" y="104"/>
                    <a:pt x="60" y="97"/>
                  </a:cubicBezTo>
                  <a:cubicBezTo>
                    <a:pt x="62" y="89"/>
                    <a:pt x="58" y="79"/>
                    <a:pt x="58" y="77"/>
                  </a:cubicBezTo>
                  <a:cubicBezTo>
                    <a:pt x="58" y="75"/>
                    <a:pt x="52" y="64"/>
                    <a:pt x="50" y="64"/>
                  </a:cubicBezTo>
                  <a:cubicBezTo>
                    <a:pt x="48" y="64"/>
                    <a:pt x="38" y="54"/>
                    <a:pt x="37" y="52"/>
                  </a:cubicBezTo>
                  <a:cubicBezTo>
                    <a:pt x="35" y="51"/>
                    <a:pt x="35" y="48"/>
                    <a:pt x="33" y="46"/>
                  </a:cubicBezTo>
                  <a:cubicBezTo>
                    <a:pt x="30" y="44"/>
                    <a:pt x="30" y="38"/>
                    <a:pt x="31" y="34"/>
                  </a:cubicBezTo>
                  <a:cubicBezTo>
                    <a:pt x="31" y="31"/>
                    <a:pt x="37" y="30"/>
                    <a:pt x="37" y="27"/>
                  </a:cubicBezTo>
                  <a:cubicBezTo>
                    <a:pt x="37" y="25"/>
                    <a:pt x="37" y="22"/>
                    <a:pt x="40" y="22"/>
                  </a:cubicBezTo>
                  <a:cubicBezTo>
                    <a:pt x="43" y="22"/>
                    <a:pt x="45" y="20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6"/>
                    <a:pt x="46" y="16"/>
                    <a:pt x="46" y="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4" name="Freeform 64">
              <a:extLst>
                <a:ext uri="{FF2B5EF4-FFF2-40B4-BE49-F238E27FC236}">
                  <a16:creationId xmlns:a16="http://schemas.microsoft.com/office/drawing/2014/main" id="{85A6E23C-C15E-34E6-A886-8A35B8C0F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4113" y="4328594"/>
              <a:ext cx="156666" cy="111849"/>
            </a:xfrm>
            <a:custGeom>
              <a:avLst/>
              <a:gdLst>
                <a:gd name="T0" fmla="*/ 25 w 51"/>
                <a:gd name="T1" fmla="*/ 32 h 36"/>
                <a:gd name="T2" fmla="*/ 34 w 51"/>
                <a:gd name="T3" fmla="*/ 32 h 36"/>
                <a:gd name="T4" fmla="*/ 34 w 51"/>
                <a:gd name="T5" fmla="*/ 25 h 36"/>
                <a:gd name="T6" fmla="*/ 42 w 51"/>
                <a:gd name="T7" fmla="*/ 20 h 36"/>
                <a:gd name="T8" fmla="*/ 48 w 51"/>
                <a:gd name="T9" fmla="*/ 10 h 36"/>
                <a:gd name="T10" fmla="*/ 45 w 51"/>
                <a:gd name="T11" fmla="*/ 0 h 36"/>
                <a:gd name="T12" fmla="*/ 39 w 51"/>
                <a:gd name="T13" fmla="*/ 1 h 36"/>
                <a:gd name="T14" fmla="*/ 33 w 51"/>
                <a:gd name="T15" fmla="*/ 3 h 36"/>
                <a:gd name="T16" fmla="*/ 30 w 51"/>
                <a:gd name="T17" fmla="*/ 5 h 36"/>
                <a:gd name="T18" fmla="*/ 26 w 51"/>
                <a:gd name="T19" fmla="*/ 2 h 36"/>
                <a:gd name="T20" fmla="*/ 14 w 51"/>
                <a:gd name="T21" fmla="*/ 1 h 36"/>
                <a:gd name="T22" fmla="*/ 3 w 51"/>
                <a:gd name="T23" fmla="*/ 7 h 36"/>
                <a:gd name="T24" fmla="*/ 3 w 51"/>
                <a:gd name="T25" fmla="*/ 15 h 36"/>
                <a:gd name="T26" fmla="*/ 4 w 51"/>
                <a:gd name="T27" fmla="*/ 21 h 36"/>
                <a:gd name="T28" fmla="*/ 4 w 51"/>
                <a:gd name="T29" fmla="*/ 21 h 36"/>
                <a:gd name="T30" fmla="*/ 6 w 51"/>
                <a:gd name="T31" fmla="*/ 29 h 36"/>
                <a:gd name="T32" fmla="*/ 12 w 51"/>
                <a:gd name="T33" fmla="*/ 30 h 36"/>
                <a:gd name="T34" fmla="*/ 12 w 51"/>
                <a:gd name="T35" fmla="*/ 34 h 36"/>
                <a:gd name="T36" fmla="*/ 19 w 51"/>
                <a:gd name="T37" fmla="*/ 35 h 36"/>
                <a:gd name="T38" fmla="*/ 19 w 51"/>
                <a:gd name="T39" fmla="*/ 36 h 36"/>
                <a:gd name="T40" fmla="*/ 25 w 51"/>
                <a:gd name="T4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36">
                  <a:moveTo>
                    <a:pt x="25" y="32"/>
                  </a:moveTo>
                  <a:cubicBezTo>
                    <a:pt x="25" y="30"/>
                    <a:pt x="33" y="34"/>
                    <a:pt x="34" y="32"/>
                  </a:cubicBezTo>
                  <a:cubicBezTo>
                    <a:pt x="35" y="30"/>
                    <a:pt x="28" y="23"/>
                    <a:pt x="34" y="25"/>
                  </a:cubicBezTo>
                  <a:cubicBezTo>
                    <a:pt x="41" y="26"/>
                    <a:pt x="40" y="23"/>
                    <a:pt x="42" y="20"/>
                  </a:cubicBezTo>
                  <a:cubicBezTo>
                    <a:pt x="44" y="17"/>
                    <a:pt x="51" y="15"/>
                    <a:pt x="48" y="10"/>
                  </a:cubicBezTo>
                  <a:cubicBezTo>
                    <a:pt x="45" y="7"/>
                    <a:pt x="45" y="3"/>
                    <a:pt x="45" y="0"/>
                  </a:cubicBezTo>
                  <a:cubicBezTo>
                    <a:pt x="43" y="1"/>
                    <a:pt x="40" y="2"/>
                    <a:pt x="39" y="1"/>
                  </a:cubicBezTo>
                  <a:cubicBezTo>
                    <a:pt x="37" y="0"/>
                    <a:pt x="33" y="0"/>
                    <a:pt x="33" y="3"/>
                  </a:cubicBezTo>
                  <a:cubicBezTo>
                    <a:pt x="33" y="6"/>
                    <a:pt x="30" y="6"/>
                    <a:pt x="30" y="5"/>
                  </a:cubicBezTo>
                  <a:cubicBezTo>
                    <a:pt x="31" y="3"/>
                    <a:pt x="28" y="4"/>
                    <a:pt x="26" y="2"/>
                  </a:cubicBezTo>
                  <a:cubicBezTo>
                    <a:pt x="24" y="0"/>
                    <a:pt x="18" y="2"/>
                    <a:pt x="14" y="1"/>
                  </a:cubicBezTo>
                  <a:cubicBezTo>
                    <a:pt x="11" y="0"/>
                    <a:pt x="6" y="3"/>
                    <a:pt x="3" y="7"/>
                  </a:cubicBezTo>
                  <a:cubicBezTo>
                    <a:pt x="0" y="11"/>
                    <a:pt x="3" y="11"/>
                    <a:pt x="3" y="15"/>
                  </a:cubicBezTo>
                  <a:cubicBezTo>
                    <a:pt x="3" y="18"/>
                    <a:pt x="5" y="18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23"/>
                    <a:pt x="6" y="27"/>
                    <a:pt x="6" y="29"/>
                  </a:cubicBezTo>
                  <a:cubicBezTo>
                    <a:pt x="7" y="31"/>
                    <a:pt x="10" y="30"/>
                    <a:pt x="12" y="30"/>
                  </a:cubicBezTo>
                  <a:cubicBezTo>
                    <a:pt x="13" y="30"/>
                    <a:pt x="11" y="33"/>
                    <a:pt x="12" y="34"/>
                  </a:cubicBezTo>
                  <a:cubicBezTo>
                    <a:pt x="14" y="36"/>
                    <a:pt x="18" y="33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2" y="35"/>
                    <a:pt x="25" y="33"/>
                    <a:pt x="25" y="3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5" name="Freeform 65">
              <a:extLst>
                <a:ext uri="{FF2B5EF4-FFF2-40B4-BE49-F238E27FC236}">
                  <a16:creationId xmlns:a16="http://schemas.microsoft.com/office/drawing/2014/main" id="{C0620DCF-88BB-04D5-E1B3-3847C4C3B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890" y="4110160"/>
              <a:ext cx="190611" cy="236856"/>
            </a:xfrm>
            <a:custGeom>
              <a:avLst/>
              <a:gdLst>
                <a:gd name="T0" fmla="*/ 42 w 62"/>
                <a:gd name="T1" fmla="*/ 35 h 76"/>
                <a:gd name="T2" fmla="*/ 33 w 62"/>
                <a:gd name="T3" fmla="*/ 27 h 76"/>
                <a:gd name="T4" fmla="*/ 40 w 62"/>
                <a:gd name="T5" fmla="*/ 23 h 76"/>
                <a:gd name="T6" fmla="*/ 37 w 62"/>
                <a:gd name="T7" fmla="*/ 17 h 76"/>
                <a:gd name="T8" fmla="*/ 31 w 62"/>
                <a:gd name="T9" fmla="*/ 15 h 76"/>
                <a:gd name="T10" fmla="*/ 24 w 62"/>
                <a:gd name="T11" fmla="*/ 11 h 76"/>
                <a:gd name="T12" fmla="*/ 20 w 62"/>
                <a:gd name="T13" fmla="*/ 5 h 76"/>
                <a:gd name="T14" fmla="*/ 17 w 62"/>
                <a:gd name="T15" fmla="*/ 1 h 76"/>
                <a:gd name="T16" fmla="*/ 13 w 62"/>
                <a:gd name="T17" fmla="*/ 1 h 76"/>
                <a:gd name="T18" fmla="*/ 12 w 62"/>
                <a:gd name="T19" fmla="*/ 5 h 76"/>
                <a:gd name="T20" fmla="*/ 12 w 62"/>
                <a:gd name="T21" fmla="*/ 12 h 76"/>
                <a:gd name="T22" fmla="*/ 7 w 62"/>
                <a:gd name="T23" fmla="*/ 8 h 76"/>
                <a:gd name="T24" fmla="*/ 3 w 62"/>
                <a:gd name="T25" fmla="*/ 15 h 76"/>
                <a:gd name="T26" fmla="*/ 0 w 62"/>
                <a:gd name="T27" fmla="*/ 17 h 76"/>
                <a:gd name="T28" fmla="*/ 2 w 62"/>
                <a:gd name="T29" fmla="*/ 19 h 76"/>
                <a:gd name="T30" fmla="*/ 3 w 62"/>
                <a:gd name="T31" fmla="*/ 25 h 76"/>
                <a:gd name="T32" fmla="*/ 8 w 62"/>
                <a:gd name="T33" fmla="*/ 27 h 76"/>
                <a:gd name="T34" fmla="*/ 8 w 62"/>
                <a:gd name="T35" fmla="*/ 36 h 76"/>
                <a:gd name="T36" fmla="*/ 5 w 62"/>
                <a:gd name="T37" fmla="*/ 43 h 76"/>
                <a:gd name="T38" fmla="*/ 13 w 62"/>
                <a:gd name="T39" fmla="*/ 40 h 76"/>
                <a:gd name="T40" fmla="*/ 19 w 62"/>
                <a:gd name="T41" fmla="*/ 40 h 76"/>
                <a:gd name="T42" fmla="*/ 24 w 62"/>
                <a:gd name="T43" fmla="*/ 38 h 76"/>
                <a:gd name="T44" fmla="*/ 32 w 62"/>
                <a:gd name="T45" fmla="*/ 38 h 76"/>
                <a:gd name="T46" fmla="*/ 38 w 62"/>
                <a:gd name="T47" fmla="*/ 44 h 76"/>
                <a:gd name="T48" fmla="*/ 39 w 62"/>
                <a:gd name="T49" fmla="*/ 54 h 76"/>
                <a:gd name="T50" fmla="*/ 45 w 62"/>
                <a:gd name="T51" fmla="*/ 63 h 76"/>
                <a:gd name="T52" fmla="*/ 44 w 62"/>
                <a:gd name="T53" fmla="*/ 73 h 76"/>
                <a:gd name="T54" fmla="*/ 47 w 62"/>
                <a:gd name="T55" fmla="*/ 75 h 76"/>
                <a:gd name="T56" fmla="*/ 50 w 62"/>
                <a:gd name="T57" fmla="*/ 73 h 76"/>
                <a:gd name="T58" fmla="*/ 56 w 62"/>
                <a:gd name="T59" fmla="*/ 71 h 76"/>
                <a:gd name="T60" fmla="*/ 62 w 62"/>
                <a:gd name="T61" fmla="*/ 70 h 76"/>
                <a:gd name="T62" fmla="*/ 62 w 62"/>
                <a:gd name="T63" fmla="*/ 66 h 76"/>
                <a:gd name="T64" fmla="*/ 60 w 62"/>
                <a:gd name="T65" fmla="*/ 58 h 76"/>
                <a:gd name="T66" fmla="*/ 53 w 62"/>
                <a:gd name="T67" fmla="*/ 51 h 76"/>
                <a:gd name="T68" fmla="*/ 46 w 62"/>
                <a:gd name="T69" fmla="*/ 42 h 76"/>
                <a:gd name="T70" fmla="*/ 42 w 62"/>
                <a:gd name="T71" fmla="*/ 3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76">
                  <a:moveTo>
                    <a:pt x="42" y="35"/>
                  </a:moveTo>
                  <a:cubicBezTo>
                    <a:pt x="42" y="33"/>
                    <a:pt x="32" y="30"/>
                    <a:pt x="33" y="27"/>
                  </a:cubicBezTo>
                  <a:cubicBezTo>
                    <a:pt x="34" y="24"/>
                    <a:pt x="40" y="26"/>
                    <a:pt x="40" y="23"/>
                  </a:cubicBezTo>
                  <a:cubicBezTo>
                    <a:pt x="40" y="21"/>
                    <a:pt x="37" y="21"/>
                    <a:pt x="37" y="17"/>
                  </a:cubicBezTo>
                  <a:cubicBezTo>
                    <a:pt x="36" y="13"/>
                    <a:pt x="33" y="14"/>
                    <a:pt x="31" y="15"/>
                  </a:cubicBezTo>
                  <a:cubicBezTo>
                    <a:pt x="29" y="16"/>
                    <a:pt x="24" y="14"/>
                    <a:pt x="24" y="11"/>
                  </a:cubicBezTo>
                  <a:cubicBezTo>
                    <a:pt x="24" y="9"/>
                    <a:pt x="20" y="7"/>
                    <a:pt x="20" y="5"/>
                  </a:cubicBezTo>
                  <a:cubicBezTo>
                    <a:pt x="20" y="4"/>
                    <a:pt x="18" y="2"/>
                    <a:pt x="17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2" y="0"/>
                    <a:pt x="11" y="4"/>
                    <a:pt x="12" y="5"/>
                  </a:cubicBezTo>
                  <a:cubicBezTo>
                    <a:pt x="13" y="6"/>
                    <a:pt x="14" y="12"/>
                    <a:pt x="12" y="12"/>
                  </a:cubicBezTo>
                  <a:cubicBezTo>
                    <a:pt x="9" y="11"/>
                    <a:pt x="9" y="7"/>
                    <a:pt x="7" y="8"/>
                  </a:cubicBezTo>
                  <a:cubicBezTo>
                    <a:pt x="7" y="8"/>
                    <a:pt x="3" y="13"/>
                    <a:pt x="3" y="15"/>
                  </a:cubicBezTo>
                  <a:cubicBezTo>
                    <a:pt x="3" y="16"/>
                    <a:pt x="1" y="17"/>
                    <a:pt x="0" y="17"/>
                  </a:cubicBezTo>
                  <a:cubicBezTo>
                    <a:pt x="1" y="18"/>
                    <a:pt x="2" y="19"/>
                    <a:pt x="2" y="19"/>
                  </a:cubicBezTo>
                  <a:cubicBezTo>
                    <a:pt x="3" y="20"/>
                    <a:pt x="1" y="23"/>
                    <a:pt x="3" y="25"/>
                  </a:cubicBezTo>
                  <a:cubicBezTo>
                    <a:pt x="4" y="28"/>
                    <a:pt x="7" y="24"/>
                    <a:pt x="8" y="27"/>
                  </a:cubicBezTo>
                  <a:cubicBezTo>
                    <a:pt x="9" y="31"/>
                    <a:pt x="8" y="33"/>
                    <a:pt x="8" y="36"/>
                  </a:cubicBezTo>
                  <a:cubicBezTo>
                    <a:pt x="8" y="40"/>
                    <a:pt x="5" y="40"/>
                    <a:pt x="5" y="43"/>
                  </a:cubicBezTo>
                  <a:cubicBezTo>
                    <a:pt x="6" y="46"/>
                    <a:pt x="10" y="42"/>
                    <a:pt x="13" y="40"/>
                  </a:cubicBezTo>
                  <a:cubicBezTo>
                    <a:pt x="16" y="38"/>
                    <a:pt x="18" y="38"/>
                    <a:pt x="19" y="40"/>
                  </a:cubicBezTo>
                  <a:cubicBezTo>
                    <a:pt x="20" y="41"/>
                    <a:pt x="24" y="40"/>
                    <a:pt x="24" y="38"/>
                  </a:cubicBezTo>
                  <a:cubicBezTo>
                    <a:pt x="25" y="36"/>
                    <a:pt x="31" y="36"/>
                    <a:pt x="32" y="38"/>
                  </a:cubicBezTo>
                  <a:cubicBezTo>
                    <a:pt x="34" y="40"/>
                    <a:pt x="36" y="43"/>
                    <a:pt x="38" y="44"/>
                  </a:cubicBezTo>
                  <a:cubicBezTo>
                    <a:pt x="41" y="45"/>
                    <a:pt x="37" y="53"/>
                    <a:pt x="39" y="54"/>
                  </a:cubicBezTo>
                  <a:cubicBezTo>
                    <a:pt x="42" y="55"/>
                    <a:pt x="45" y="59"/>
                    <a:pt x="45" y="63"/>
                  </a:cubicBezTo>
                  <a:cubicBezTo>
                    <a:pt x="45" y="67"/>
                    <a:pt x="47" y="69"/>
                    <a:pt x="44" y="73"/>
                  </a:cubicBezTo>
                  <a:cubicBezTo>
                    <a:pt x="46" y="74"/>
                    <a:pt x="48" y="74"/>
                    <a:pt x="47" y="75"/>
                  </a:cubicBezTo>
                  <a:cubicBezTo>
                    <a:pt x="47" y="76"/>
                    <a:pt x="50" y="76"/>
                    <a:pt x="50" y="73"/>
                  </a:cubicBezTo>
                  <a:cubicBezTo>
                    <a:pt x="50" y="70"/>
                    <a:pt x="54" y="70"/>
                    <a:pt x="56" y="71"/>
                  </a:cubicBezTo>
                  <a:cubicBezTo>
                    <a:pt x="57" y="72"/>
                    <a:pt x="60" y="71"/>
                    <a:pt x="62" y="70"/>
                  </a:cubicBezTo>
                  <a:cubicBezTo>
                    <a:pt x="62" y="68"/>
                    <a:pt x="62" y="67"/>
                    <a:pt x="62" y="66"/>
                  </a:cubicBezTo>
                  <a:cubicBezTo>
                    <a:pt x="62" y="63"/>
                    <a:pt x="62" y="59"/>
                    <a:pt x="60" y="58"/>
                  </a:cubicBezTo>
                  <a:cubicBezTo>
                    <a:pt x="59" y="56"/>
                    <a:pt x="54" y="55"/>
                    <a:pt x="53" y="51"/>
                  </a:cubicBezTo>
                  <a:cubicBezTo>
                    <a:pt x="52" y="48"/>
                    <a:pt x="48" y="45"/>
                    <a:pt x="46" y="42"/>
                  </a:cubicBezTo>
                  <a:cubicBezTo>
                    <a:pt x="45" y="40"/>
                    <a:pt x="42" y="37"/>
                    <a:pt x="42" y="3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" name="Freeform 66">
              <a:extLst>
                <a:ext uri="{FF2B5EF4-FFF2-40B4-BE49-F238E27FC236}">
                  <a16:creationId xmlns:a16="http://schemas.microsoft.com/office/drawing/2014/main" id="{3DFCCEBA-1FDB-44E8-89F0-AD5C208CD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612" y="4162795"/>
              <a:ext cx="210194" cy="398709"/>
            </a:xfrm>
            <a:custGeom>
              <a:avLst/>
              <a:gdLst>
                <a:gd name="T0" fmla="*/ 41 w 68"/>
                <a:gd name="T1" fmla="*/ 68 h 128"/>
                <a:gd name="T2" fmla="*/ 41 w 68"/>
                <a:gd name="T3" fmla="*/ 60 h 128"/>
                <a:gd name="T4" fmla="*/ 52 w 68"/>
                <a:gd name="T5" fmla="*/ 54 h 128"/>
                <a:gd name="T6" fmla="*/ 64 w 68"/>
                <a:gd name="T7" fmla="*/ 55 h 128"/>
                <a:gd name="T8" fmla="*/ 65 w 68"/>
                <a:gd name="T9" fmla="*/ 56 h 128"/>
                <a:gd name="T10" fmla="*/ 66 w 68"/>
                <a:gd name="T11" fmla="*/ 46 h 128"/>
                <a:gd name="T12" fmla="*/ 60 w 68"/>
                <a:gd name="T13" fmla="*/ 37 h 128"/>
                <a:gd name="T14" fmla="*/ 59 w 68"/>
                <a:gd name="T15" fmla="*/ 27 h 128"/>
                <a:gd name="T16" fmla="*/ 53 w 68"/>
                <a:gd name="T17" fmla="*/ 21 h 128"/>
                <a:gd name="T18" fmla="*/ 45 w 68"/>
                <a:gd name="T19" fmla="*/ 21 h 128"/>
                <a:gd name="T20" fmla="*/ 40 w 68"/>
                <a:gd name="T21" fmla="*/ 23 h 128"/>
                <a:gd name="T22" fmla="*/ 34 w 68"/>
                <a:gd name="T23" fmla="*/ 23 h 128"/>
                <a:gd name="T24" fmla="*/ 26 w 68"/>
                <a:gd name="T25" fmla="*/ 26 h 128"/>
                <a:gd name="T26" fmla="*/ 29 w 68"/>
                <a:gd name="T27" fmla="*/ 19 h 128"/>
                <a:gd name="T28" fmla="*/ 29 w 68"/>
                <a:gd name="T29" fmla="*/ 10 h 128"/>
                <a:gd name="T30" fmla="*/ 24 w 68"/>
                <a:gd name="T31" fmla="*/ 8 h 128"/>
                <a:gd name="T32" fmla="*/ 23 w 68"/>
                <a:gd name="T33" fmla="*/ 2 h 128"/>
                <a:gd name="T34" fmla="*/ 21 w 68"/>
                <a:gd name="T35" fmla="*/ 0 h 128"/>
                <a:gd name="T36" fmla="*/ 20 w 68"/>
                <a:gd name="T37" fmla="*/ 1 h 128"/>
                <a:gd name="T38" fmla="*/ 12 w 68"/>
                <a:gd name="T39" fmla="*/ 6 h 128"/>
                <a:gd name="T40" fmla="*/ 6 w 68"/>
                <a:gd name="T41" fmla="*/ 8 h 128"/>
                <a:gd name="T42" fmla="*/ 1 w 68"/>
                <a:gd name="T43" fmla="*/ 10 h 128"/>
                <a:gd name="T44" fmla="*/ 0 w 68"/>
                <a:gd name="T45" fmla="*/ 24 h 128"/>
                <a:gd name="T46" fmla="*/ 6 w 68"/>
                <a:gd name="T47" fmla="*/ 31 h 128"/>
                <a:gd name="T48" fmla="*/ 7 w 68"/>
                <a:gd name="T49" fmla="*/ 37 h 128"/>
                <a:gd name="T50" fmla="*/ 7 w 68"/>
                <a:gd name="T51" fmla="*/ 41 h 128"/>
                <a:gd name="T52" fmla="*/ 6 w 68"/>
                <a:gd name="T53" fmla="*/ 47 h 128"/>
                <a:gd name="T54" fmla="*/ 9 w 68"/>
                <a:gd name="T55" fmla="*/ 56 h 128"/>
                <a:gd name="T56" fmla="*/ 12 w 68"/>
                <a:gd name="T57" fmla="*/ 66 h 128"/>
                <a:gd name="T58" fmla="*/ 15 w 68"/>
                <a:gd name="T59" fmla="*/ 73 h 128"/>
                <a:gd name="T60" fmla="*/ 8 w 68"/>
                <a:gd name="T61" fmla="*/ 86 h 128"/>
                <a:gd name="T62" fmla="*/ 5 w 68"/>
                <a:gd name="T63" fmla="*/ 99 h 128"/>
                <a:gd name="T64" fmla="*/ 6 w 68"/>
                <a:gd name="T65" fmla="*/ 106 h 128"/>
                <a:gd name="T66" fmla="*/ 17 w 68"/>
                <a:gd name="T67" fmla="*/ 117 h 128"/>
                <a:gd name="T68" fmla="*/ 19 w 68"/>
                <a:gd name="T69" fmla="*/ 121 h 128"/>
                <a:gd name="T70" fmla="*/ 24 w 68"/>
                <a:gd name="T71" fmla="*/ 122 h 128"/>
                <a:gd name="T72" fmla="*/ 28 w 68"/>
                <a:gd name="T73" fmla="*/ 127 h 128"/>
                <a:gd name="T74" fmla="*/ 35 w 68"/>
                <a:gd name="T75" fmla="*/ 127 h 128"/>
                <a:gd name="T76" fmla="*/ 38 w 68"/>
                <a:gd name="T77" fmla="*/ 124 h 128"/>
                <a:gd name="T78" fmla="*/ 28 w 68"/>
                <a:gd name="T79" fmla="*/ 118 h 128"/>
                <a:gd name="T80" fmla="*/ 22 w 68"/>
                <a:gd name="T81" fmla="*/ 109 h 128"/>
                <a:gd name="T82" fmla="*/ 19 w 68"/>
                <a:gd name="T83" fmla="*/ 101 h 128"/>
                <a:gd name="T84" fmla="*/ 14 w 68"/>
                <a:gd name="T85" fmla="*/ 97 h 128"/>
                <a:gd name="T86" fmla="*/ 15 w 68"/>
                <a:gd name="T87" fmla="*/ 84 h 128"/>
                <a:gd name="T88" fmla="*/ 19 w 68"/>
                <a:gd name="T89" fmla="*/ 66 h 128"/>
                <a:gd name="T90" fmla="*/ 26 w 68"/>
                <a:gd name="T91" fmla="*/ 64 h 128"/>
                <a:gd name="T92" fmla="*/ 33 w 68"/>
                <a:gd name="T93" fmla="*/ 69 h 128"/>
                <a:gd name="T94" fmla="*/ 42 w 68"/>
                <a:gd name="T95" fmla="*/ 74 h 128"/>
                <a:gd name="T96" fmla="*/ 42 w 68"/>
                <a:gd name="T97" fmla="*/ 74 h 128"/>
                <a:gd name="T98" fmla="*/ 42 w 68"/>
                <a:gd name="T99" fmla="*/ 74 h 128"/>
                <a:gd name="T100" fmla="*/ 41 w 68"/>
                <a:gd name="T101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128">
                  <a:moveTo>
                    <a:pt x="41" y="68"/>
                  </a:moveTo>
                  <a:cubicBezTo>
                    <a:pt x="41" y="64"/>
                    <a:pt x="38" y="64"/>
                    <a:pt x="41" y="60"/>
                  </a:cubicBezTo>
                  <a:cubicBezTo>
                    <a:pt x="44" y="56"/>
                    <a:pt x="49" y="53"/>
                    <a:pt x="52" y="54"/>
                  </a:cubicBezTo>
                  <a:cubicBezTo>
                    <a:pt x="56" y="55"/>
                    <a:pt x="62" y="53"/>
                    <a:pt x="64" y="55"/>
                  </a:cubicBezTo>
                  <a:cubicBezTo>
                    <a:pt x="64" y="55"/>
                    <a:pt x="64" y="55"/>
                    <a:pt x="65" y="56"/>
                  </a:cubicBezTo>
                  <a:cubicBezTo>
                    <a:pt x="68" y="52"/>
                    <a:pt x="66" y="50"/>
                    <a:pt x="66" y="46"/>
                  </a:cubicBezTo>
                  <a:cubicBezTo>
                    <a:pt x="66" y="42"/>
                    <a:pt x="63" y="38"/>
                    <a:pt x="60" y="37"/>
                  </a:cubicBezTo>
                  <a:cubicBezTo>
                    <a:pt x="58" y="36"/>
                    <a:pt x="62" y="28"/>
                    <a:pt x="59" y="27"/>
                  </a:cubicBezTo>
                  <a:cubicBezTo>
                    <a:pt x="57" y="26"/>
                    <a:pt x="55" y="23"/>
                    <a:pt x="53" y="21"/>
                  </a:cubicBezTo>
                  <a:cubicBezTo>
                    <a:pt x="52" y="19"/>
                    <a:pt x="46" y="19"/>
                    <a:pt x="45" y="21"/>
                  </a:cubicBezTo>
                  <a:cubicBezTo>
                    <a:pt x="45" y="23"/>
                    <a:pt x="41" y="24"/>
                    <a:pt x="40" y="23"/>
                  </a:cubicBezTo>
                  <a:cubicBezTo>
                    <a:pt x="39" y="21"/>
                    <a:pt x="37" y="21"/>
                    <a:pt x="34" y="23"/>
                  </a:cubicBezTo>
                  <a:cubicBezTo>
                    <a:pt x="31" y="25"/>
                    <a:pt x="27" y="29"/>
                    <a:pt x="26" y="26"/>
                  </a:cubicBezTo>
                  <a:cubicBezTo>
                    <a:pt x="26" y="23"/>
                    <a:pt x="29" y="23"/>
                    <a:pt x="29" y="19"/>
                  </a:cubicBezTo>
                  <a:cubicBezTo>
                    <a:pt x="29" y="16"/>
                    <a:pt x="30" y="14"/>
                    <a:pt x="29" y="10"/>
                  </a:cubicBezTo>
                  <a:cubicBezTo>
                    <a:pt x="28" y="7"/>
                    <a:pt x="25" y="11"/>
                    <a:pt x="24" y="8"/>
                  </a:cubicBezTo>
                  <a:cubicBezTo>
                    <a:pt x="22" y="6"/>
                    <a:pt x="24" y="3"/>
                    <a:pt x="23" y="2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3"/>
                    <a:pt x="13" y="3"/>
                    <a:pt x="12" y="6"/>
                  </a:cubicBezTo>
                  <a:cubicBezTo>
                    <a:pt x="11" y="8"/>
                    <a:pt x="7" y="8"/>
                    <a:pt x="6" y="8"/>
                  </a:cubicBezTo>
                  <a:cubicBezTo>
                    <a:pt x="5" y="8"/>
                    <a:pt x="1" y="8"/>
                    <a:pt x="1" y="10"/>
                  </a:cubicBezTo>
                  <a:cubicBezTo>
                    <a:pt x="1" y="13"/>
                    <a:pt x="0" y="22"/>
                    <a:pt x="0" y="24"/>
                  </a:cubicBezTo>
                  <a:cubicBezTo>
                    <a:pt x="0" y="25"/>
                    <a:pt x="4" y="31"/>
                    <a:pt x="6" y="31"/>
                  </a:cubicBezTo>
                  <a:cubicBezTo>
                    <a:pt x="7" y="32"/>
                    <a:pt x="5" y="36"/>
                    <a:pt x="7" y="37"/>
                  </a:cubicBezTo>
                  <a:cubicBezTo>
                    <a:pt x="9" y="38"/>
                    <a:pt x="8" y="41"/>
                    <a:pt x="7" y="41"/>
                  </a:cubicBezTo>
                  <a:cubicBezTo>
                    <a:pt x="6" y="41"/>
                    <a:pt x="8" y="45"/>
                    <a:pt x="6" y="47"/>
                  </a:cubicBezTo>
                  <a:cubicBezTo>
                    <a:pt x="4" y="49"/>
                    <a:pt x="5" y="53"/>
                    <a:pt x="9" y="56"/>
                  </a:cubicBezTo>
                  <a:cubicBezTo>
                    <a:pt x="12" y="59"/>
                    <a:pt x="12" y="64"/>
                    <a:pt x="12" y="66"/>
                  </a:cubicBezTo>
                  <a:cubicBezTo>
                    <a:pt x="12" y="69"/>
                    <a:pt x="15" y="69"/>
                    <a:pt x="15" y="73"/>
                  </a:cubicBezTo>
                  <a:cubicBezTo>
                    <a:pt x="15" y="73"/>
                    <a:pt x="11" y="87"/>
                    <a:pt x="8" y="86"/>
                  </a:cubicBezTo>
                  <a:cubicBezTo>
                    <a:pt x="7" y="90"/>
                    <a:pt x="6" y="96"/>
                    <a:pt x="5" y="99"/>
                  </a:cubicBezTo>
                  <a:cubicBezTo>
                    <a:pt x="4" y="103"/>
                    <a:pt x="3" y="106"/>
                    <a:pt x="6" y="106"/>
                  </a:cubicBezTo>
                  <a:cubicBezTo>
                    <a:pt x="8" y="107"/>
                    <a:pt x="12" y="112"/>
                    <a:pt x="17" y="117"/>
                  </a:cubicBezTo>
                  <a:cubicBezTo>
                    <a:pt x="18" y="118"/>
                    <a:pt x="19" y="120"/>
                    <a:pt x="19" y="121"/>
                  </a:cubicBezTo>
                  <a:cubicBezTo>
                    <a:pt x="21" y="121"/>
                    <a:pt x="22" y="121"/>
                    <a:pt x="24" y="122"/>
                  </a:cubicBezTo>
                  <a:cubicBezTo>
                    <a:pt x="27" y="122"/>
                    <a:pt x="28" y="125"/>
                    <a:pt x="28" y="127"/>
                  </a:cubicBezTo>
                  <a:cubicBezTo>
                    <a:pt x="28" y="128"/>
                    <a:pt x="34" y="128"/>
                    <a:pt x="35" y="127"/>
                  </a:cubicBezTo>
                  <a:cubicBezTo>
                    <a:pt x="36" y="127"/>
                    <a:pt x="35" y="125"/>
                    <a:pt x="38" y="124"/>
                  </a:cubicBezTo>
                  <a:cubicBezTo>
                    <a:pt x="36" y="122"/>
                    <a:pt x="31" y="119"/>
                    <a:pt x="28" y="118"/>
                  </a:cubicBezTo>
                  <a:cubicBezTo>
                    <a:pt x="24" y="118"/>
                    <a:pt x="22" y="112"/>
                    <a:pt x="22" y="109"/>
                  </a:cubicBezTo>
                  <a:cubicBezTo>
                    <a:pt x="22" y="106"/>
                    <a:pt x="19" y="103"/>
                    <a:pt x="19" y="101"/>
                  </a:cubicBezTo>
                  <a:cubicBezTo>
                    <a:pt x="19" y="98"/>
                    <a:pt x="16" y="98"/>
                    <a:pt x="14" y="97"/>
                  </a:cubicBezTo>
                  <a:cubicBezTo>
                    <a:pt x="11" y="96"/>
                    <a:pt x="14" y="87"/>
                    <a:pt x="15" y="84"/>
                  </a:cubicBezTo>
                  <a:cubicBezTo>
                    <a:pt x="15" y="80"/>
                    <a:pt x="21" y="70"/>
                    <a:pt x="19" y="66"/>
                  </a:cubicBezTo>
                  <a:cubicBezTo>
                    <a:pt x="17" y="63"/>
                    <a:pt x="25" y="61"/>
                    <a:pt x="26" y="64"/>
                  </a:cubicBezTo>
                  <a:cubicBezTo>
                    <a:pt x="27" y="68"/>
                    <a:pt x="28" y="70"/>
                    <a:pt x="33" y="69"/>
                  </a:cubicBezTo>
                  <a:cubicBezTo>
                    <a:pt x="38" y="69"/>
                    <a:pt x="38" y="73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3" y="71"/>
                    <a:pt x="41" y="71"/>
                    <a:pt x="41" y="6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" name="Freeform 67">
              <a:extLst>
                <a:ext uri="{FF2B5EF4-FFF2-40B4-BE49-F238E27FC236}">
                  <a16:creationId xmlns:a16="http://schemas.microsoft.com/office/drawing/2014/main" id="{5C7D4F06-6FA8-1718-8301-24A6E3A2C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818" y="3085099"/>
              <a:ext cx="253277" cy="209223"/>
            </a:xfrm>
            <a:custGeom>
              <a:avLst/>
              <a:gdLst>
                <a:gd name="T0" fmla="*/ 2 w 82"/>
                <a:gd name="T1" fmla="*/ 15 h 67"/>
                <a:gd name="T2" fmla="*/ 2 w 82"/>
                <a:gd name="T3" fmla="*/ 23 h 67"/>
                <a:gd name="T4" fmla="*/ 2 w 82"/>
                <a:gd name="T5" fmla="*/ 27 h 67"/>
                <a:gd name="T6" fmla="*/ 4 w 82"/>
                <a:gd name="T7" fmla="*/ 31 h 67"/>
                <a:gd name="T8" fmla="*/ 5 w 82"/>
                <a:gd name="T9" fmla="*/ 35 h 67"/>
                <a:gd name="T10" fmla="*/ 7 w 82"/>
                <a:gd name="T11" fmla="*/ 42 h 67"/>
                <a:gd name="T12" fmla="*/ 7 w 82"/>
                <a:gd name="T13" fmla="*/ 46 h 67"/>
                <a:gd name="T14" fmla="*/ 12 w 82"/>
                <a:gd name="T15" fmla="*/ 49 h 67"/>
                <a:gd name="T16" fmla="*/ 18 w 82"/>
                <a:gd name="T17" fmla="*/ 53 h 67"/>
                <a:gd name="T18" fmla="*/ 22 w 82"/>
                <a:gd name="T19" fmla="*/ 54 h 67"/>
                <a:gd name="T20" fmla="*/ 27 w 82"/>
                <a:gd name="T21" fmla="*/ 54 h 67"/>
                <a:gd name="T22" fmla="*/ 29 w 82"/>
                <a:gd name="T23" fmla="*/ 57 h 67"/>
                <a:gd name="T24" fmla="*/ 35 w 82"/>
                <a:gd name="T25" fmla="*/ 58 h 67"/>
                <a:gd name="T26" fmla="*/ 39 w 82"/>
                <a:gd name="T27" fmla="*/ 63 h 67"/>
                <a:gd name="T28" fmla="*/ 44 w 82"/>
                <a:gd name="T29" fmla="*/ 63 h 67"/>
                <a:gd name="T30" fmla="*/ 51 w 82"/>
                <a:gd name="T31" fmla="*/ 63 h 67"/>
                <a:gd name="T32" fmla="*/ 57 w 82"/>
                <a:gd name="T33" fmla="*/ 64 h 67"/>
                <a:gd name="T34" fmla="*/ 65 w 82"/>
                <a:gd name="T35" fmla="*/ 66 h 67"/>
                <a:gd name="T36" fmla="*/ 69 w 82"/>
                <a:gd name="T37" fmla="*/ 67 h 67"/>
                <a:gd name="T38" fmla="*/ 69 w 82"/>
                <a:gd name="T39" fmla="*/ 61 h 67"/>
                <a:gd name="T40" fmla="*/ 77 w 82"/>
                <a:gd name="T41" fmla="*/ 53 h 67"/>
                <a:gd name="T42" fmla="*/ 81 w 82"/>
                <a:gd name="T43" fmla="*/ 50 h 67"/>
                <a:gd name="T44" fmla="*/ 77 w 82"/>
                <a:gd name="T45" fmla="*/ 42 h 67"/>
                <a:gd name="T46" fmla="*/ 77 w 82"/>
                <a:gd name="T47" fmla="*/ 35 h 67"/>
                <a:gd name="T48" fmla="*/ 74 w 82"/>
                <a:gd name="T49" fmla="*/ 30 h 67"/>
                <a:gd name="T50" fmla="*/ 79 w 82"/>
                <a:gd name="T51" fmla="*/ 26 h 67"/>
                <a:gd name="T52" fmla="*/ 78 w 82"/>
                <a:gd name="T53" fmla="*/ 19 h 67"/>
                <a:gd name="T54" fmla="*/ 77 w 82"/>
                <a:gd name="T55" fmla="*/ 12 h 67"/>
                <a:gd name="T56" fmla="*/ 71 w 82"/>
                <a:gd name="T57" fmla="*/ 8 h 67"/>
                <a:gd name="T58" fmla="*/ 70 w 82"/>
                <a:gd name="T59" fmla="*/ 7 h 67"/>
                <a:gd name="T60" fmla="*/ 48 w 82"/>
                <a:gd name="T61" fmla="*/ 6 h 67"/>
                <a:gd name="T62" fmla="*/ 44 w 82"/>
                <a:gd name="T63" fmla="*/ 5 h 67"/>
                <a:gd name="T64" fmla="*/ 40 w 82"/>
                <a:gd name="T65" fmla="*/ 7 h 67"/>
                <a:gd name="T66" fmla="*/ 36 w 82"/>
                <a:gd name="T67" fmla="*/ 2 h 67"/>
                <a:gd name="T68" fmla="*/ 17 w 82"/>
                <a:gd name="T69" fmla="*/ 7 h 67"/>
                <a:gd name="T70" fmla="*/ 4 w 82"/>
                <a:gd name="T71" fmla="*/ 12 h 67"/>
                <a:gd name="T72" fmla="*/ 2 w 82"/>
                <a:gd name="T73" fmla="*/ 14 h 67"/>
                <a:gd name="T74" fmla="*/ 2 w 82"/>
                <a:gd name="T7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" y="15"/>
                  </a:moveTo>
                  <a:cubicBezTo>
                    <a:pt x="2" y="16"/>
                    <a:pt x="3" y="21"/>
                    <a:pt x="2" y="23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4" y="29"/>
                    <a:pt x="4" y="31"/>
                  </a:cubicBezTo>
                  <a:cubicBezTo>
                    <a:pt x="4" y="32"/>
                    <a:pt x="5" y="32"/>
                    <a:pt x="5" y="35"/>
                  </a:cubicBezTo>
                  <a:cubicBezTo>
                    <a:pt x="5" y="38"/>
                    <a:pt x="6" y="41"/>
                    <a:pt x="7" y="42"/>
                  </a:cubicBezTo>
                  <a:cubicBezTo>
                    <a:pt x="8" y="43"/>
                    <a:pt x="8" y="45"/>
                    <a:pt x="7" y="46"/>
                  </a:cubicBezTo>
                  <a:cubicBezTo>
                    <a:pt x="9" y="47"/>
                    <a:pt x="11" y="48"/>
                    <a:pt x="12" y="49"/>
                  </a:cubicBezTo>
                  <a:cubicBezTo>
                    <a:pt x="16" y="50"/>
                    <a:pt x="18" y="51"/>
                    <a:pt x="18" y="53"/>
                  </a:cubicBezTo>
                  <a:cubicBezTo>
                    <a:pt x="18" y="54"/>
                    <a:pt x="21" y="56"/>
                    <a:pt x="22" y="54"/>
                  </a:cubicBezTo>
                  <a:cubicBezTo>
                    <a:pt x="23" y="53"/>
                    <a:pt x="25" y="54"/>
                    <a:pt x="27" y="54"/>
                  </a:cubicBezTo>
                  <a:cubicBezTo>
                    <a:pt x="29" y="54"/>
                    <a:pt x="29" y="56"/>
                    <a:pt x="29" y="57"/>
                  </a:cubicBezTo>
                  <a:cubicBezTo>
                    <a:pt x="30" y="58"/>
                    <a:pt x="33" y="57"/>
                    <a:pt x="35" y="58"/>
                  </a:cubicBezTo>
                  <a:cubicBezTo>
                    <a:pt x="36" y="59"/>
                    <a:pt x="37" y="62"/>
                    <a:pt x="39" y="63"/>
                  </a:cubicBezTo>
                  <a:cubicBezTo>
                    <a:pt x="41" y="64"/>
                    <a:pt x="42" y="62"/>
                    <a:pt x="44" y="63"/>
                  </a:cubicBezTo>
                  <a:cubicBezTo>
                    <a:pt x="45" y="63"/>
                    <a:pt x="49" y="64"/>
                    <a:pt x="51" y="63"/>
                  </a:cubicBezTo>
                  <a:cubicBezTo>
                    <a:pt x="53" y="63"/>
                    <a:pt x="55" y="64"/>
                    <a:pt x="57" y="64"/>
                  </a:cubicBezTo>
                  <a:cubicBezTo>
                    <a:pt x="60" y="64"/>
                    <a:pt x="64" y="65"/>
                    <a:pt x="65" y="66"/>
                  </a:cubicBezTo>
                  <a:cubicBezTo>
                    <a:pt x="65" y="66"/>
                    <a:pt x="67" y="66"/>
                    <a:pt x="69" y="67"/>
                  </a:cubicBezTo>
                  <a:cubicBezTo>
                    <a:pt x="70" y="66"/>
                    <a:pt x="69" y="62"/>
                    <a:pt x="69" y="61"/>
                  </a:cubicBezTo>
                  <a:cubicBezTo>
                    <a:pt x="69" y="60"/>
                    <a:pt x="76" y="55"/>
                    <a:pt x="77" y="53"/>
                  </a:cubicBezTo>
                  <a:cubicBezTo>
                    <a:pt x="78" y="52"/>
                    <a:pt x="80" y="52"/>
                    <a:pt x="81" y="50"/>
                  </a:cubicBezTo>
                  <a:cubicBezTo>
                    <a:pt x="82" y="49"/>
                    <a:pt x="78" y="43"/>
                    <a:pt x="77" y="42"/>
                  </a:cubicBezTo>
                  <a:cubicBezTo>
                    <a:pt x="77" y="41"/>
                    <a:pt x="76" y="36"/>
                    <a:pt x="77" y="35"/>
                  </a:cubicBezTo>
                  <a:cubicBezTo>
                    <a:pt x="77" y="33"/>
                    <a:pt x="74" y="32"/>
                    <a:pt x="74" y="30"/>
                  </a:cubicBezTo>
                  <a:cubicBezTo>
                    <a:pt x="74" y="29"/>
                    <a:pt x="77" y="27"/>
                    <a:pt x="79" y="26"/>
                  </a:cubicBezTo>
                  <a:cubicBezTo>
                    <a:pt x="81" y="25"/>
                    <a:pt x="80" y="20"/>
                    <a:pt x="78" y="19"/>
                  </a:cubicBezTo>
                  <a:cubicBezTo>
                    <a:pt x="77" y="17"/>
                    <a:pt x="76" y="15"/>
                    <a:pt x="77" y="12"/>
                  </a:cubicBezTo>
                  <a:cubicBezTo>
                    <a:pt x="78" y="10"/>
                    <a:pt x="72" y="8"/>
                    <a:pt x="71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64" y="8"/>
                    <a:pt x="50" y="7"/>
                    <a:pt x="48" y="6"/>
                  </a:cubicBezTo>
                  <a:cubicBezTo>
                    <a:pt x="48" y="6"/>
                    <a:pt x="46" y="5"/>
                    <a:pt x="44" y="5"/>
                  </a:cubicBezTo>
                  <a:cubicBezTo>
                    <a:pt x="43" y="6"/>
                    <a:pt x="42" y="7"/>
                    <a:pt x="40" y="7"/>
                  </a:cubicBezTo>
                  <a:cubicBezTo>
                    <a:pt x="36" y="7"/>
                    <a:pt x="36" y="4"/>
                    <a:pt x="36" y="2"/>
                  </a:cubicBezTo>
                  <a:cubicBezTo>
                    <a:pt x="35" y="0"/>
                    <a:pt x="21" y="3"/>
                    <a:pt x="17" y="7"/>
                  </a:cubicBezTo>
                  <a:cubicBezTo>
                    <a:pt x="13" y="11"/>
                    <a:pt x="4" y="10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" name="Freeform 68">
              <a:extLst>
                <a:ext uri="{FF2B5EF4-FFF2-40B4-BE49-F238E27FC236}">
                  <a16:creationId xmlns:a16="http://schemas.microsoft.com/office/drawing/2014/main" id="{DAD3CD12-821B-F021-9A84-87DB97E98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679" y="3421961"/>
              <a:ext cx="95305" cy="89479"/>
            </a:xfrm>
            <a:custGeom>
              <a:avLst/>
              <a:gdLst>
                <a:gd name="T0" fmla="*/ 23 w 31"/>
                <a:gd name="T1" fmla="*/ 27 h 29"/>
                <a:gd name="T2" fmla="*/ 29 w 31"/>
                <a:gd name="T3" fmla="*/ 17 h 29"/>
                <a:gd name="T4" fmla="*/ 30 w 31"/>
                <a:gd name="T5" fmla="*/ 6 h 29"/>
                <a:gd name="T6" fmla="*/ 23 w 31"/>
                <a:gd name="T7" fmla="*/ 2 h 29"/>
                <a:gd name="T8" fmla="*/ 10 w 31"/>
                <a:gd name="T9" fmla="*/ 1 h 29"/>
                <a:gd name="T10" fmla="*/ 4 w 31"/>
                <a:gd name="T11" fmla="*/ 2 h 29"/>
                <a:gd name="T12" fmla="*/ 0 w 31"/>
                <a:gd name="T13" fmla="*/ 4 h 29"/>
                <a:gd name="T14" fmla="*/ 4 w 31"/>
                <a:gd name="T15" fmla="*/ 10 h 29"/>
                <a:gd name="T16" fmla="*/ 11 w 31"/>
                <a:gd name="T17" fmla="*/ 18 h 29"/>
                <a:gd name="T18" fmla="*/ 18 w 31"/>
                <a:gd name="T19" fmla="*/ 26 h 29"/>
                <a:gd name="T20" fmla="*/ 22 w 31"/>
                <a:gd name="T21" fmla="*/ 29 h 29"/>
                <a:gd name="T22" fmla="*/ 23 w 31"/>
                <a:gd name="T2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9">
                  <a:moveTo>
                    <a:pt x="23" y="27"/>
                  </a:moveTo>
                  <a:cubicBezTo>
                    <a:pt x="22" y="25"/>
                    <a:pt x="28" y="17"/>
                    <a:pt x="29" y="17"/>
                  </a:cubicBezTo>
                  <a:cubicBezTo>
                    <a:pt x="30" y="17"/>
                    <a:pt x="31" y="10"/>
                    <a:pt x="30" y="6"/>
                  </a:cubicBezTo>
                  <a:cubicBezTo>
                    <a:pt x="26" y="3"/>
                    <a:pt x="23" y="2"/>
                    <a:pt x="23" y="2"/>
                  </a:cubicBezTo>
                  <a:cubicBezTo>
                    <a:pt x="23" y="2"/>
                    <a:pt x="11" y="2"/>
                    <a:pt x="10" y="1"/>
                  </a:cubicBezTo>
                  <a:cubicBezTo>
                    <a:pt x="8" y="0"/>
                    <a:pt x="6" y="3"/>
                    <a:pt x="4" y="2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1" y="6"/>
                    <a:pt x="4" y="7"/>
                    <a:pt x="4" y="10"/>
                  </a:cubicBezTo>
                  <a:cubicBezTo>
                    <a:pt x="4" y="13"/>
                    <a:pt x="11" y="17"/>
                    <a:pt x="11" y="18"/>
                  </a:cubicBezTo>
                  <a:cubicBezTo>
                    <a:pt x="11" y="19"/>
                    <a:pt x="15" y="22"/>
                    <a:pt x="18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3" y="28"/>
                    <a:pt x="23" y="27"/>
                    <a:pt x="23" y="2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" name="Freeform 69">
              <a:extLst>
                <a:ext uri="{FF2B5EF4-FFF2-40B4-BE49-F238E27FC236}">
                  <a16:creationId xmlns:a16="http://schemas.microsoft.com/office/drawing/2014/main" id="{80793808-D010-4A95-9248-B39EBFE5F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7679" y="3381169"/>
              <a:ext cx="139694" cy="121059"/>
            </a:xfrm>
            <a:custGeom>
              <a:avLst/>
              <a:gdLst>
                <a:gd name="T0" fmla="*/ 26 w 45"/>
                <a:gd name="T1" fmla="*/ 31 h 39"/>
                <a:gd name="T2" fmla="*/ 19 w 45"/>
                <a:gd name="T3" fmla="*/ 23 h 39"/>
                <a:gd name="T4" fmla="*/ 15 w 45"/>
                <a:gd name="T5" fmla="*/ 17 h 39"/>
                <a:gd name="T6" fmla="*/ 19 w 45"/>
                <a:gd name="T7" fmla="*/ 15 h 39"/>
                <a:gd name="T8" fmla="*/ 25 w 45"/>
                <a:gd name="T9" fmla="*/ 14 h 39"/>
                <a:gd name="T10" fmla="*/ 38 w 45"/>
                <a:gd name="T11" fmla="*/ 15 h 39"/>
                <a:gd name="T12" fmla="*/ 45 w 45"/>
                <a:gd name="T13" fmla="*/ 19 h 39"/>
                <a:gd name="T14" fmla="*/ 45 w 45"/>
                <a:gd name="T15" fmla="*/ 17 h 39"/>
                <a:gd name="T16" fmla="*/ 42 w 45"/>
                <a:gd name="T17" fmla="*/ 11 h 39"/>
                <a:gd name="T18" fmla="*/ 40 w 45"/>
                <a:gd name="T19" fmla="*/ 6 h 39"/>
                <a:gd name="T20" fmla="*/ 37 w 45"/>
                <a:gd name="T21" fmla="*/ 7 h 39"/>
                <a:gd name="T22" fmla="*/ 28 w 45"/>
                <a:gd name="T23" fmla="*/ 5 h 39"/>
                <a:gd name="T24" fmla="*/ 21 w 45"/>
                <a:gd name="T25" fmla="*/ 0 h 39"/>
                <a:gd name="T26" fmla="*/ 16 w 45"/>
                <a:gd name="T27" fmla="*/ 3 h 39"/>
                <a:gd name="T28" fmla="*/ 14 w 45"/>
                <a:gd name="T29" fmla="*/ 7 h 39"/>
                <a:gd name="T30" fmla="*/ 11 w 45"/>
                <a:gd name="T31" fmla="*/ 11 h 39"/>
                <a:gd name="T32" fmla="*/ 6 w 45"/>
                <a:gd name="T33" fmla="*/ 11 h 39"/>
                <a:gd name="T34" fmla="*/ 0 w 45"/>
                <a:gd name="T35" fmla="*/ 12 h 39"/>
                <a:gd name="T36" fmla="*/ 2 w 45"/>
                <a:gd name="T37" fmla="*/ 16 h 39"/>
                <a:gd name="T38" fmla="*/ 8 w 45"/>
                <a:gd name="T39" fmla="*/ 18 h 39"/>
                <a:gd name="T40" fmla="*/ 16 w 45"/>
                <a:gd name="T41" fmla="*/ 30 h 39"/>
                <a:gd name="T42" fmla="*/ 22 w 45"/>
                <a:gd name="T43" fmla="*/ 34 h 39"/>
                <a:gd name="T44" fmla="*/ 30 w 45"/>
                <a:gd name="T45" fmla="*/ 38 h 39"/>
                <a:gd name="T46" fmla="*/ 33 w 45"/>
                <a:gd name="T47" fmla="*/ 39 h 39"/>
                <a:gd name="T48" fmla="*/ 26 w 45"/>
                <a:gd name="T4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39">
                  <a:moveTo>
                    <a:pt x="26" y="31"/>
                  </a:moveTo>
                  <a:cubicBezTo>
                    <a:pt x="26" y="30"/>
                    <a:pt x="19" y="26"/>
                    <a:pt x="19" y="23"/>
                  </a:cubicBezTo>
                  <a:cubicBezTo>
                    <a:pt x="19" y="20"/>
                    <a:pt x="16" y="19"/>
                    <a:pt x="15" y="17"/>
                  </a:cubicBezTo>
                  <a:cubicBezTo>
                    <a:pt x="15" y="15"/>
                    <a:pt x="17" y="14"/>
                    <a:pt x="19" y="15"/>
                  </a:cubicBezTo>
                  <a:cubicBezTo>
                    <a:pt x="21" y="16"/>
                    <a:pt x="23" y="13"/>
                    <a:pt x="25" y="14"/>
                  </a:cubicBezTo>
                  <a:cubicBezTo>
                    <a:pt x="26" y="15"/>
                    <a:pt x="38" y="15"/>
                    <a:pt x="38" y="15"/>
                  </a:cubicBezTo>
                  <a:cubicBezTo>
                    <a:pt x="38" y="15"/>
                    <a:pt x="41" y="16"/>
                    <a:pt x="45" y="19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4" y="15"/>
                    <a:pt x="45" y="12"/>
                    <a:pt x="42" y="11"/>
                  </a:cubicBezTo>
                  <a:cubicBezTo>
                    <a:pt x="41" y="11"/>
                    <a:pt x="40" y="8"/>
                    <a:pt x="40" y="6"/>
                  </a:cubicBezTo>
                  <a:cubicBezTo>
                    <a:pt x="39" y="7"/>
                    <a:pt x="38" y="7"/>
                    <a:pt x="37" y="7"/>
                  </a:cubicBezTo>
                  <a:cubicBezTo>
                    <a:pt x="35" y="8"/>
                    <a:pt x="30" y="7"/>
                    <a:pt x="28" y="5"/>
                  </a:cubicBezTo>
                  <a:cubicBezTo>
                    <a:pt x="27" y="3"/>
                    <a:pt x="23" y="1"/>
                    <a:pt x="21" y="0"/>
                  </a:cubicBezTo>
                  <a:cubicBezTo>
                    <a:pt x="21" y="1"/>
                    <a:pt x="18" y="3"/>
                    <a:pt x="16" y="3"/>
                  </a:cubicBezTo>
                  <a:cubicBezTo>
                    <a:pt x="15" y="3"/>
                    <a:pt x="16" y="7"/>
                    <a:pt x="14" y="7"/>
                  </a:cubicBezTo>
                  <a:cubicBezTo>
                    <a:pt x="13" y="7"/>
                    <a:pt x="12" y="10"/>
                    <a:pt x="11" y="11"/>
                  </a:cubicBezTo>
                  <a:cubicBezTo>
                    <a:pt x="11" y="12"/>
                    <a:pt x="8" y="10"/>
                    <a:pt x="6" y="11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4"/>
                    <a:pt x="0" y="16"/>
                    <a:pt x="2" y="16"/>
                  </a:cubicBezTo>
                  <a:cubicBezTo>
                    <a:pt x="4" y="16"/>
                    <a:pt x="8" y="15"/>
                    <a:pt x="8" y="18"/>
                  </a:cubicBezTo>
                  <a:cubicBezTo>
                    <a:pt x="8" y="21"/>
                    <a:pt x="14" y="28"/>
                    <a:pt x="16" y="30"/>
                  </a:cubicBezTo>
                  <a:cubicBezTo>
                    <a:pt x="18" y="32"/>
                    <a:pt x="22" y="32"/>
                    <a:pt x="22" y="34"/>
                  </a:cubicBezTo>
                  <a:cubicBezTo>
                    <a:pt x="23" y="36"/>
                    <a:pt x="26" y="37"/>
                    <a:pt x="30" y="38"/>
                  </a:cubicBezTo>
                  <a:cubicBezTo>
                    <a:pt x="31" y="38"/>
                    <a:pt x="32" y="38"/>
                    <a:pt x="33" y="39"/>
                  </a:cubicBezTo>
                  <a:cubicBezTo>
                    <a:pt x="30" y="35"/>
                    <a:pt x="26" y="32"/>
                    <a:pt x="26" y="3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" name="Freeform 70">
              <a:extLst>
                <a:ext uri="{FF2B5EF4-FFF2-40B4-BE49-F238E27FC236}">
                  <a16:creationId xmlns:a16="http://schemas.microsoft.com/office/drawing/2014/main" id="{69E0DAE6-0479-E2A7-FE26-592A9B0A5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845" y="3508808"/>
              <a:ext cx="49610" cy="96059"/>
            </a:xfrm>
            <a:custGeom>
              <a:avLst/>
              <a:gdLst>
                <a:gd name="T0" fmla="*/ 11 w 16"/>
                <a:gd name="T1" fmla="*/ 26 h 31"/>
                <a:gd name="T2" fmla="*/ 13 w 16"/>
                <a:gd name="T3" fmla="*/ 23 h 31"/>
                <a:gd name="T4" fmla="*/ 16 w 16"/>
                <a:gd name="T5" fmla="*/ 18 h 31"/>
                <a:gd name="T6" fmla="*/ 16 w 16"/>
                <a:gd name="T7" fmla="*/ 18 h 31"/>
                <a:gd name="T8" fmla="*/ 11 w 16"/>
                <a:gd name="T9" fmla="*/ 13 h 31"/>
                <a:gd name="T10" fmla="*/ 12 w 16"/>
                <a:gd name="T11" fmla="*/ 4 h 31"/>
                <a:gd name="T12" fmla="*/ 5 w 16"/>
                <a:gd name="T13" fmla="*/ 0 h 31"/>
                <a:gd name="T14" fmla="*/ 1 w 16"/>
                <a:gd name="T15" fmla="*/ 6 h 31"/>
                <a:gd name="T16" fmla="*/ 3 w 16"/>
                <a:gd name="T17" fmla="*/ 11 h 31"/>
                <a:gd name="T18" fmla="*/ 3 w 16"/>
                <a:gd name="T19" fmla="*/ 24 h 31"/>
                <a:gd name="T20" fmla="*/ 8 w 16"/>
                <a:gd name="T21" fmla="*/ 31 h 31"/>
                <a:gd name="T22" fmla="*/ 11 w 16"/>
                <a:gd name="T2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1">
                  <a:moveTo>
                    <a:pt x="11" y="26"/>
                  </a:moveTo>
                  <a:cubicBezTo>
                    <a:pt x="13" y="26"/>
                    <a:pt x="12" y="24"/>
                    <a:pt x="13" y="23"/>
                  </a:cubicBezTo>
                  <a:cubicBezTo>
                    <a:pt x="14" y="22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6"/>
                    <a:pt x="12" y="15"/>
                    <a:pt x="11" y="13"/>
                  </a:cubicBezTo>
                  <a:cubicBezTo>
                    <a:pt x="11" y="11"/>
                    <a:pt x="11" y="7"/>
                    <a:pt x="12" y="4"/>
                  </a:cubicBezTo>
                  <a:cubicBezTo>
                    <a:pt x="11" y="3"/>
                    <a:pt x="6" y="0"/>
                    <a:pt x="5" y="0"/>
                  </a:cubicBezTo>
                  <a:cubicBezTo>
                    <a:pt x="3" y="0"/>
                    <a:pt x="1" y="3"/>
                    <a:pt x="1" y="6"/>
                  </a:cubicBezTo>
                  <a:cubicBezTo>
                    <a:pt x="4" y="8"/>
                    <a:pt x="5" y="9"/>
                    <a:pt x="3" y="11"/>
                  </a:cubicBezTo>
                  <a:cubicBezTo>
                    <a:pt x="1" y="14"/>
                    <a:pt x="0" y="22"/>
                    <a:pt x="3" y="24"/>
                  </a:cubicBezTo>
                  <a:cubicBezTo>
                    <a:pt x="5" y="26"/>
                    <a:pt x="6" y="30"/>
                    <a:pt x="8" y="31"/>
                  </a:cubicBezTo>
                  <a:cubicBezTo>
                    <a:pt x="9" y="29"/>
                    <a:pt x="10" y="27"/>
                    <a:pt x="11" y="2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" name="Freeform 71">
              <a:extLst>
                <a:ext uri="{FF2B5EF4-FFF2-40B4-BE49-F238E27FC236}">
                  <a16:creationId xmlns:a16="http://schemas.microsoft.com/office/drawing/2014/main" id="{C4BFEACB-237D-5DD5-396A-1032F3F93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235" y="3296953"/>
              <a:ext cx="190611" cy="86847"/>
            </a:xfrm>
            <a:custGeom>
              <a:avLst/>
              <a:gdLst>
                <a:gd name="T0" fmla="*/ 52 w 62"/>
                <a:gd name="T1" fmla="*/ 2 h 28"/>
                <a:gd name="T2" fmla="*/ 45 w 62"/>
                <a:gd name="T3" fmla="*/ 0 h 28"/>
                <a:gd name="T4" fmla="*/ 43 w 62"/>
                <a:gd name="T5" fmla="*/ 4 h 28"/>
                <a:gd name="T6" fmla="*/ 36 w 62"/>
                <a:gd name="T7" fmla="*/ 4 h 28"/>
                <a:gd name="T8" fmla="*/ 31 w 62"/>
                <a:gd name="T9" fmla="*/ 7 h 28"/>
                <a:gd name="T10" fmla="*/ 28 w 62"/>
                <a:gd name="T11" fmla="*/ 12 h 28"/>
                <a:gd name="T12" fmla="*/ 25 w 62"/>
                <a:gd name="T13" fmla="*/ 15 h 28"/>
                <a:gd name="T14" fmla="*/ 16 w 62"/>
                <a:gd name="T15" fmla="*/ 17 h 28"/>
                <a:gd name="T16" fmla="*/ 11 w 62"/>
                <a:gd name="T17" fmla="*/ 17 h 28"/>
                <a:gd name="T18" fmla="*/ 6 w 62"/>
                <a:gd name="T19" fmla="*/ 18 h 28"/>
                <a:gd name="T20" fmla="*/ 1 w 62"/>
                <a:gd name="T21" fmla="*/ 16 h 28"/>
                <a:gd name="T22" fmla="*/ 0 w 62"/>
                <a:gd name="T23" fmla="*/ 21 h 28"/>
                <a:gd name="T24" fmla="*/ 5 w 62"/>
                <a:gd name="T25" fmla="*/ 23 h 28"/>
                <a:gd name="T26" fmla="*/ 10 w 62"/>
                <a:gd name="T27" fmla="*/ 24 h 28"/>
                <a:gd name="T28" fmla="*/ 15 w 62"/>
                <a:gd name="T29" fmla="*/ 23 h 28"/>
                <a:gd name="T30" fmla="*/ 22 w 62"/>
                <a:gd name="T31" fmla="*/ 22 h 28"/>
                <a:gd name="T32" fmla="*/ 23 w 62"/>
                <a:gd name="T33" fmla="*/ 25 h 28"/>
                <a:gd name="T34" fmla="*/ 31 w 62"/>
                <a:gd name="T35" fmla="*/ 26 h 28"/>
                <a:gd name="T36" fmla="*/ 40 w 62"/>
                <a:gd name="T37" fmla="*/ 28 h 28"/>
                <a:gd name="T38" fmla="*/ 48 w 62"/>
                <a:gd name="T39" fmla="*/ 25 h 28"/>
                <a:gd name="T40" fmla="*/ 53 w 62"/>
                <a:gd name="T41" fmla="*/ 24 h 28"/>
                <a:gd name="T42" fmla="*/ 54 w 62"/>
                <a:gd name="T43" fmla="*/ 24 h 28"/>
                <a:gd name="T44" fmla="*/ 55 w 62"/>
                <a:gd name="T45" fmla="*/ 22 h 28"/>
                <a:gd name="T46" fmla="*/ 56 w 62"/>
                <a:gd name="T47" fmla="*/ 18 h 28"/>
                <a:gd name="T48" fmla="*/ 57 w 62"/>
                <a:gd name="T49" fmla="*/ 15 h 28"/>
                <a:gd name="T50" fmla="*/ 61 w 62"/>
                <a:gd name="T51" fmla="*/ 12 h 28"/>
                <a:gd name="T52" fmla="*/ 62 w 62"/>
                <a:gd name="T53" fmla="*/ 10 h 28"/>
                <a:gd name="T54" fmla="*/ 59 w 62"/>
                <a:gd name="T55" fmla="*/ 3 h 28"/>
                <a:gd name="T56" fmla="*/ 52 w 62"/>
                <a:gd name="T5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28">
                  <a:moveTo>
                    <a:pt x="52" y="2"/>
                  </a:moveTo>
                  <a:cubicBezTo>
                    <a:pt x="50" y="0"/>
                    <a:pt x="45" y="0"/>
                    <a:pt x="45" y="0"/>
                  </a:cubicBezTo>
                  <a:cubicBezTo>
                    <a:pt x="45" y="0"/>
                    <a:pt x="44" y="2"/>
                    <a:pt x="43" y="4"/>
                  </a:cubicBezTo>
                  <a:cubicBezTo>
                    <a:pt x="42" y="5"/>
                    <a:pt x="38" y="5"/>
                    <a:pt x="36" y="4"/>
                  </a:cubicBezTo>
                  <a:cubicBezTo>
                    <a:pt x="35" y="5"/>
                    <a:pt x="32" y="6"/>
                    <a:pt x="31" y="7"/>
                  </a:cubicBezTo>
                  <a:cubicBezTo>
                    <a:pt x="31" y="9"/>
                    <a:pt x="27" y="8"/>
                    <a:pt x="28" y="12"/>
                  </a:cubicBezTo>
                  <a:cubicBezTo>
                    <a:pt x="29" y="17"/>
                    <a:pt x="26" y="15"/>
                    <a:pt x="25" y="15"/>
                  </a:cubicBezTo>
                  <a:cubicBezTo>
                    <a:pt x="23" y="14"/>
                    <a:pt x="17" y="15"/>
                    <a:pt x="16" y="17"/>
                  </a:cubicBezTo>
                  <a:cubicBezTo>
                    <a:pt x="14" y="18"/>
                    <a:pt x="12" y="18"/>
                    <a:pt x="11" y="17"/>
                  </a:cubicBezTo>
                  <a:cubicBezTo>
                    <a:pt x="10" y="16"/>
                    <a:pt x="7" y="16"/>
                    <a:pt x="6" y="18"/>
                  </a:cubicBezTo>
                  <a:cubicBezTo>
                    <a:pt x="5" y="20"/>
                    <a:pt x="3" y="16"/>
                    <a:pt x="1" y="16"/>
                  </a:cubicBezTo>
                  <a:cubicBezTo>
                    <a:pt x="0" y="17"/>
                    <a:pt x="0" y="20"/>
                    <a:pt x="0" y="21"/>
                  </a:cubicBezTo>
                  <a:cubicBezTo>
                    <a:pt x="0" y="22"/>
                    <a:pt x="3" y="24"/>
                    <a:pt x="5" y="23"/>
                  </a:cubicBezTo>
                  <a:cubicBezTo>
                    <a:pt x="6" y="22"/>
                    <a:pt x="8" y="23"/>
                    <a:pt x="10" y="24"/>
                  </a:cubicBezTo>
                  <a:cubicBezTo>
                    <a:pt x="11" y="25"/>
                    <a:pt x="14" y="24"/>
                    <a:pt x="15" y="23"/>
                  </a:cubicBezTo>
                  <a:cubicBezTo>
                    <a:pt x="16" y="22"/>
                    <a:pt x="21" y="22"/>
                    <a:pt x="22" y="22"/>
                  </a:cubicBezTo>
                  <a:cubicBezTo>
                    <a:pt x="22" y="22"/>
                    <a:pt x="22" y="25"/>
                    <a:pt x="23" y="25"/>
                  </a:cubicBezTo>
                  <a:cubicBezTo>
                    <a:pt x="24" y="26"/>
                    <a:pt x="28" y="26"/>
                    <a:pt x="31" y="26"/>
                  </a:cubicBezTo>
                  <a:cubicBezTo>
                    <a:pt x="34" y="26"/>
                    <a:pt x="39" y="28"/>
                    <a:pt x="40" y="28"/>
                  </a:cubicBezTo>
                  <a:cubicBezTo>
                    <a:pt x="42" y="28"/>
                    <a:pt x="44" y="25"/>
                    <a:pt x="48" y="25"/>
                  </a:cubicBezTo>
                  <a:cubicBezTo>
                    <a:pt x="51" y="25"/>
                    <a:pt x="53" y="23"/>
                    <a:pt x="53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6" y="21"/>
                    <a:pt x="55" y="19"/>
                    <a:pt x="56" y="18"/>
                  </a:cubicBezTo>
                  <a:cubicBezTo>
                    <a:pt x="57" y="17"/>
                    <a:pt x="55" y="14"/>
                    <a:pt x="57" y="15"/>
                  </a:cubicBezTo>
                  <a:cubicBezTo>
                    <a:pt x="59" y="15"/>
                    <a:pt x="61" y="15"/>
                    <a:pt x="61" y="12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0" y="7"/>
                    <a:pt x="59" y="3"/>
                    <a:pt x="59" y="3"/>
                  </a:cubicBezTo>
                  <a:cubicBezTo>
                    <a:pt x="59" y="3"/>
                    <a:pt x="55" y="5"/>
                    <a:pt x="52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" name="Freeform 72">
              <a:extLst>
                <a:ext uri="{FF2B5EF4-FFF2-40B4-BE49-F238E27FC236}">
                  <a16:creationId xmlns:a16="http://schemas.microsoft.com/office/drawing/2014/main" id="{A69AD0B9-5B66-4738-6EBE-7092926C9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345" y="3306164"/>
              <a:ext cx="165805" cy="100006"/>
            </a:xfrm>
            <a:custGeom>
              <a:avLst/>
              <a:gdLst>
                <a:gd name="T0" fmla="*/ 52 w 54"/>
                <a:gd name="T1" fmla="*/ 6 h 32"/>
                <a:gd name="T2" fmla="*/ 50 w 54"/>
                <a:gd name="T3" fmla="*/ 5 h 32"/>
                <a:gd name="T4" fmla="*/ 45 w 54"/>
                <a:gd name="T5" fmla="*/ 3 h 32"/>
                <a:gd name="T6" fmla="*/ 37 w 54"/>
                <a:gd name="T7" fmla="*/ 1 h 32"/>
                <a:gd name="T8" fmla="*/ 29 w 54"/>
                <a:gd name="T9" fmla="*/ 6 h 32"/>
                <a:gd name="T10" fmla="*/ 21 w 54"/>
                <a:gd name="T11" fmla="*/ 8 h 32"/>
                <a:gd name="T12" fmla="*/ 9 w 54"/>
                <a:gd name="T13" fmla="*/ 8 h 32"/>
                <a:gd name="T14" fmla="*/ 8 w 54"/>
                <a:gd name="T15" fmla="*/ 7 h 32"/>
                <a:gd name="T16" fmla="*/ 7 w 54"/>
                <a:gd name="T17" fmla="*/ 9 h 32"/>
                <a:gd name="T18" fmla="*/ 3 w 54"/>
                <a:gd name="T19" fmla="*/ 12 h 32"/>
                <a:gd name="T20" fmla="*/ 2 w 54"/>
                <a:gd name="T21" fmla="*/ 15 h 32"/>
                <a:gd name="T22" fmla="*/ 1 w 54"/>
                <a:gd name="T23" fmla="*/ 19 h 32"/>
                <a:gd name="T24" fmla="*/ 0 w 54"/>
                <a:gd name="T25" fmla="*/ 21 h 32"/>
                <a:gd name="T26" fmla="*/ 2 w 54"/>
                <a:gd name="T27" fmla="*/ 24 h 32"/>
                <a:gd name="T28" fmla="*/ 1 w 54"/>
                <a:gd name="T29" fmla="*/ 24 h 32"/>
                <a:gd name="T30" fmla="*/ 8 w 54"/>
                <a:gd name="T31" fmla="*/ 29 h 32"/>
                <a:gd name="T32" fmla="*/ 17 w 54"/>
                <a:gd name="T33" fmla="*/ 31 h 32"/>
                <a:gd name="T34" fmla="*/ 29 w 54"/>
                <a:gd name="T35" fmla="*/ 27 h 32"/>
                <a:gd name="T36" fmla="*/ 32 w 54"/>
                <a:gd name="T37" fmla="*/ 29 h 32"/>
                <a:gd name="T38" fmla="*/ 35 w 54"/>
                <a:gd name="T39" fmla="*/ 29 h 32"/>
                <a:gd name="T40" fmla="*/ 40 w 54"/>
                <a:gd name="T41" fmla="*/ 25 h 32"/>
                <a:gd name="T42" fmla="*/ 47 w 54"/>
                <a:gd name="T43" fmla="*/ 13 h 32"/>
                <a:gd name="T44" fmla="*/ 53 w 54"/>
                <a:gd name="T45" fmla="*/ 9 h 32"/>
                <a:gd name="T46" fmla="*/ 52 w 54"/>
                <a:gd name="T4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32">
                  <a:moveTo>
                    <a:pt x="52" y="6"/>
                  </a:moveTo>
                  <a:cubicBezTo>
                    <a:pt x="52" y="6"/>
                    <a:pt x="51" y="6"/>
                    <a:pt x="50" y="5"/>
                  </a:cubicBezTo>
                  <a:cubicBezTo>
                    <a:pt x="48" y="5"/>
                    <a:pt x="46" y="4"/>
                    <a:pt x="45" y="3"/>
                  </a:cubicBezTo>
                  <a:cubicBezTo>
                    <a:pt x="44" y="2"/>
                    <a:pt x="38" y="1"/>
                    <a:pt x="37" y="1"/>
                  </a:cubicBezTo>
                  <a:cubicBezTo>
                    <a:pt x="36" y="0"/>
                    <a:pt x="31" y="6"/>
                    <a:pt x="29" y="6"/>
                  </a:cubicBezTo>
                  <a:cubicBezTo>
                    <a:pt x="28" y="6"/>
                    <a:pt x="21" y="7"/>
                    <a:pt x="21" y="8"/>
                  </a:cubicBezTo>
                  <a:cubicBezTo>
                    <a:pt x="21" y="10"/>
                    <a:pt x="12" y="11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12"/>
                    <a:pt x="5" y="12"/>
                    <a:pt x="3" y="12"/>
                  </a:cubicBezTo>
                  <a:cubicBezTo>
                    <a:pt x="1" y="11"/>
                    <a:pt x="3" y="14"/>
                    <a:pt x="2" y="15"/>
                  </a:cubicBezTo>
                  <a:cubicBezTo>
                    <a:pt x="1" y="16"/>
                    <a:pt x="2" y="18"/>
                    <a:pt x="1" y="19"/>
                  </a:cubicBezTo>
                  <a:cubicBezTo>
                    <a:pt x="0" y="19"/>
                    <a:pt x="0" y="19"/>
                    <a:pt x="0" y="21"/>
                  </a:cubicBezTo>
                  <a:cubicBezTo>
                    <a:pt x="0" y="21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3" y="25"/>
                    <a:pt x="7" y="27"/>
                    <a:pt x="8" y="29"/>
                  </a:cubicBezTo>
                  <a:cubicBezTo>
                    <a:pt x="10" y="31"/>
                    <a:pt x="15" y="32"/>
                    <a:pt x="17" y="31"/>
                  </a:cubicBezTo>
                  <a:cubicBezTo>
                    <a:pt x="19" y="30"/>
                    <a:pt x="29" y="27"/>
                    <a:pt x="29" y="27"/>
                  </a:cubicBezTo>
                  <a:cubicBezTo>
                    <a:pt x="29" y="27"/>
                    <a:pt x="31" y="28"/>
                    <a:pt x="32" y="29"/>
                  </a:cubicBezTo>
                  <a:cubicBezTo>
                    <a:pt x="33" y="29"/>
                    <a:pt x="33" y="29"/>
                    <a:pt x="35" y="29"/>
                  </a:cubicBezTo>
                  <a:cubicBezTo>
                    <a:pt x="35" y="28"/>
                    <a:pt x="37" y="28"/>
                    <a:pt x="40" y="25"/>
                  </a:cubicBezTo>
                  <a:cubicBezTo>
                    <a:pt x="42" y="23"/>
                    <a:pt x="46" y="13"/>
                    <a:pt x="47" y="13"/>
                  </a:cubicBezTo>
                  <a:cubicBezTo>
                    <a:pt x="48" y="12"/>
                    <a:pt x="51" y="10"/>
                    <a:pt x="53" y="9"/>
                  </a:cubicBezTo>
                  <a:cubicBezTo>
                    <a:pt x="54" y="8"/>
                    <a:pt x="54" y="7"/>
                    <a:pt x="52" y="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" name="Freeform 73">
              <a:extLst>
                <a:ext uri="{FF2B5EF4-FFF2-40B4-BE49-F238E27FC236}">
                  <a16:creationId xmlns:a16="http://schemas.microsoft.com/office/drawing/2014/main" id="{158FC966-FD6F-58C0-6199-14EE4CC8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7207" y="3228528"/>
              <a:ext cx="167111" cy="84216"/>
            </a:xfrm>
            <a:custGeom>
              <a:avLst/>
              <a:gdLst>
                <a:gd name="T0" fmla="*/ 51 w 54"/>
                <a:gd name="T1" fmla="*/ 12 h 27"/>
                <a:gd name="T2" fmla="*/ 45 w 54"/>
                <a:gd name="T3" fmla="*/ 11 h 27"/>
                <a:gd name="T4" fmla="*/ 43 w 54"/>
                <a:gd name="T5" fmla="*/ 8 h 27"/>
                <a:gd name="T6" fmla="*/ 38 w 54"/>
                <a:gd name="T7" fmla="*/ 8 h 27"/>
                <a:gd name="T8" fmla="*/ 34 w 54"/>
                <a:gd name="T9" fmla="*/ 7 h 27"/>
                <a:gd name="T10" fmla="*/ 28 w 54"/>
                <a:gd name="T11" fmla="*/ 3 h 27"/>
                <a:gd name="T12" fmla="*/ 23 w 54"/>
                <a:gd name="T13" fmla="*/ 0 h 27"/>
                <a:gd name="T14" fmla="*/ 23 w 54"/>
                <a:gd name="T15" fmla="*/ 1 h 27"/>
                <a:gd name="T16" fmla="*/ 18 w 54"/>
                <a:gd name="T17" fmla="*/ 1 h 27"/>
                <a:gd name="T18" fmla="*/ 12 w 54"/>
                <a:gd name="T19" fmla="*/ 4 h 27"/>
                <a:gd name="T20" fmla="*/ 3 w 54"/>
                <a:gd name="T21" fmla="*/ 7 h 27"/>
                <a:gd name="T22" fmla="*/ 3 w 54"/>
                <a:gd name="T23" fmla="*/ 12 h 27"/>
                <a:gd name="T24" fmla="*/ 6 w 54"/>
                <a:gd name="T25" fmla="*/ 19 h 27"/>
                <a:gd name="T26" fmla="*/ 15 w 54"/>
                <a:gd name="T27" fmla="*/ 26 h 27"/>
                <a:gd name="T28" fmla="*/ 15 w 54"/>
                <a:gd name="T29" fmla="*/ 26 h 27"/>
                <a:gd name="T30" fmla="*/ 22 w 54"/>
                <a:gd name="T31" fmla="*/ 26 h 27"/>
                <a:gd name="T32" fmla="*/ 24 w 54"/>
                <a:gd name="T33" fmla="*/ 22 h 27"/>
                <a:gd name="T34" fmla="*/ 31 w 54"/>
                <a:gd name="T35" fmla="*/ 24 h 27"/>
                <a:gd name="T36" fmla="*/ 38 w 54"/>
                <a:gd name="T37" fmla="*/ 25 h 27"/>
                <a:gd name="T38" fmla="*/ 38 w 54"/>
                <a:gd name="T39" fmla="*/ 27 h 27"/>
                <a:gd name="T40" fmla="*/ 41 w 54"/>
                <a:gd name="T41" fmla="*/ 24 h 27"/>
                <a:gd name="T42" fmla="*/ 49 w 54"/>
                <a:gd name="T43" fmla="*/ 20 h 27"/>
                <a:gd name="T44" fmla="*/ 54 w 54"/>
                <a:gd name="T45" fmla="*/ 16 h 27"/>
                <a:gd name="T46" fmla="*/ 51 w 54"/>
                <a:gd name="T47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27">
                  <a:moveTo>
                    <a:pt x="51" y="12"/>
                  </a:moveTo>
                  <a:cubicBezTo>
                    <a:pt x="49" y="11"/>
                    <a:pt x="46" y="12"/>
                    <a:pt x="45" y="11"/>
                  </a:cubicBezTo>
                  <a:cubicBezTo>
                    <a:pt x="45" y="10"/>
                    <a:pt x="45" y="8"/>
                    <a:pt x="43" y="8"/>
                  </a:cubicBezTo>
                  <a:cubicBezTo>
                    <a:pt x="41" y="8"/>
                    <a:pt x="39" y="7"/>
                    <a:pt x="38" y="8"/>
                  </a:cubicBezTo>
                  <a:cubicBezTo>
                    <a:pt x="37" y="10"/>
                    <a:pt x="34" y="8"/>
                    <a:pt x="34" y="7"/>
                  </a:cubicBezTo>
                  <a:cubicBezTo>
                    <a:pt x="34" y="5"/>
                    <a:pt x="32" y="4"/>
                    <a:pt x="28" y="3"/>
                  </a:cubicBezTo>
                  <a:cubicBezTo>
                    <a:pt x="27" y="2"/>
                    <a:pt x="25" y="1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2" y="2"/>
                    <a:pt x="20" y="0"/>
                    <a:pt x="18" y="1"/>
                  </a:cubicBezTo>
                  <a:cubicBezTo>
                    <a:pt x="17" y="2"/>
                    <a:pt x="14" y="2"/>
                    <a:pt x="12" y="4"/>
                  </a:cubicBezTo>
                  <a:cubicBezTo>
                    <a:pt x="10" y="6"/>
                    <a:pt x="5" y="7"/>
                    <a:pt x="3" y="7"/>
                  </a:cubicBezTo>
                  <a:cubicBezTo>
                    <a:pt x="0" y="8"/>
                    <a:pt x="2" y="10"/>
                    <a:pt x="3" y="12"/>
                  </a:cubicBezTo>
                  <a:cubicBezTo>
                    <a:pt x="4" y="14"/>
                    <a:pt x="4" y="18"/>
                    <a:pt x="6" y="19"/>
                  </a:cubicBezTo>
                  <a:cubicBezTo>
                    <a:pt x="8" y="20"/>
                    <a:pt x="14" y="24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7"/>
                    <a:pt x="21" y="27"/>
                    <a:pt x="22" y="26"/>
                  </a:cubicBezTo>
                  <a:cubicBezTo>
                    <a:pt x="23" y="24"/>
                    <a:pt x="24" y="22"/>
                    <a:pt x="24" y="22"/>
                  </a:cubicBezTo>
                  <a:cubicBezTo>
                    <a:pt x="24" y="22"/>
                    <a:pt x="29" y="22"/>
                    <a:pt x="31" y="24"/>
                  </a:cubicBezTo>
                  <a:cubicBezTo>
                    <a:pt x="34" y="27"/>
                    <a:pt x="38" y="25"/>
                    <a:pt x="38" y="25"/>
                  </a:cubicBezTo>
                  <a:cubicBezTo>
                    <a:pt x="38" y="25"/>
                    <a:pt x="38" y="26"/>
                    <a:pt x="38" y="27"/>
                  </a:cubicBezTo>
                  <a:cubicBezTo>
                    <a:pt x="39" y="25"/>
                    <a:pt x="40" y="24"/>
                    <a:pt x="41" y="24"/>
                  </a:cubicBezTo>
                  <a:cubicBezTo>
                    <a:pt x="43" y="24"/>
                    <a:pt x="46" y="23"/>
                    <a:pt x="49" y="20"/>
                  </a:cubicBezTo>
                  <a:cubicBezTo>
                    <a:pt x="50" y="18"/>
                    <a:pt x="52" y="17"/>
                    <a:pt x="54" y="16"/>
                  </a:cubicBezTo>
                  <a:cubicBezTo>
                    <a:pt x="52" y="15"/>
                    <a:pt x="52" y="13"/>
                    <a:pt x="51" y="1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" name="Freeform 74">
              <a:extLst>
                <a:ext uri="{FF2B5EF4-FFF2-40B4-BE49-F238E27FC236}">
                  <a16:creationId xmlns:a16="http://schemas.microsoft.com/office/drawing/2014/main" id="{A3416987-465E-7BE9-0965-3CF992F2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707" y="3278531"/>
              <a:ext cx="144916" cy="61845"/>
            </a:xfrm>
            <a:custGeom>
              <a:avLst/>
              <a:gdLst>
                <a:gd name="T0" fmla="*/ 35 w 47"/>
                <a:gd name="T1" fmla="*/ 2 h 20"/>
                <a:gd name="T2" fmla="*/ 29 w 47"/>
                <a:gd name="T3" fmla="*/ 1 h 20"/>
                <a:gd name="T4" fmla="*/ 22 w 47"/>
                <a:gd name="T5" fmla="*/ 1 h 20"/>
                <a:gd name="T6" fmla="*/ 17 w 47"/>
                <a:gd name="T7" fmla="*/ 1 h 20"/>
                <a:gd name="T8" fmla="*/ 16 w 47"/>
                <a:gd name="T9" fmla="*/ 0 h 20"/>
                <a:gd name="T10" fmla="*/ 11 w 47"/>
                <a:gd name="T11" fmla="*/ 4 h 20"/>
                <a:gd name="T12" fmla="*/ 3 w 47"/>
                <a:gd name="T13" fmla="*/ 8 h 20"/>
                <a:gd name="T14" fmla="*/ 0 w 47"/>
                <a:gd name="T15" fmla="*/ 11 h 20"/>
                <a:gd name="T16" fmla="*/ 4 w 47"/>
                <a:gd name="T17" fmla="*/ 17 h 20"/>
                <a:gd name="T18" fmla="*/ 16 w 47"/>
                <a:gd name="T19" fmla="*/ 17 h 20"/>
                <a:gd name="T20" fmla="*/ 24 w 47"/>
                <a:gd name="T21" fmla="*/ 15 h 20"/>
                <a:gd name="T22" fmla="*/ 32 w 47"/>
                <a:gd name="T23" fmla="*/ 10 h 20"/>
                <a:gd name="T24" fmla="*/ 40 w 47"/>
                <a:gd name="T25" fmla="*/ 12 h 20"/>
                <a:gd name="T26" fmla="*/ 45 w 47"/>
                <a:gd name="T27" fmla="*/ 14 h 20"/>
                <a:gd name="T28" fmla="*/ 44 w 47"/>
                <a:gd name="T29" fmla="*/ 11 h 20"/>
                <a:gd name="T30" fmla="*/ 47 w 47"/>
                <a:gd name="T31" fmla="*/ 5 h 20"/>
                <a:gd name="T32" fmla="*/ 47 w 47"/>
                <a:gd name="T33" fmla="*/ 5 h 20"/>
                <a:gd name="T34" fmla="*/ 43 w 47"/>
                <a:gd name="T35" fmla="*/ 4 h 20"/>
                <a:gd name="T36" fmla="*/ 35 w 47"/>
                <a:gd name="T3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20">
                  <a:moveTo>
                    <a:pt x="35" y="2"/>
                  </a:moveTo>
                  <a:cubicBezTo>
                    <a:pt x="33" y="2"/>
                    <a:pt x="31" y="1"/>
                    <a:pt x="29" y="1"/>
                  </a:cubicBezTo>
                  <a:cubicBezTo>
                    <a:pt x="27" y="2"/>
                    <a:pt x="23" y="1"/>
                    <a:pt x="22" y="1"/>
                  </a:cubicBezTo>
                  <a:cubicBezTo>
                    <a:pt x="20" y="0"/>
                    <a:pt x="19" y="2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8" y="7"/>
                    <a:pt x="5" y="8"/>
                    <a:pt x="3" y="8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1" y="13"/>
                    <a:pt x="3" y="16"/>
                    <a:pt x="4" y="17"/>
                  </a:cubicBezTo>
                  <a:cubicBezTo>
                    <a:pt x="7" y="20"/>
                    <a:pt x="16" y="19"/>
                    <a:pt x="16" y="17"/>
                  </a:cubicBezTo>
                  <a:cubicBezTo>
                    <a:pt x="16" y="16"/>
                    <a:pt x="23" y="15"/>
                    <a:pt x="24" y="15"/>
                  </a:cubicBezTo>
                  <a:cubicBezTo>
                    <a:pt x="26" y="15"/>
                    <a:pt x="31" y="9"/>
                    <a:pt x="32" y="10"/>
                  </a:cubicBezTo>
                  <a:cubicBezTo>
                    <a:pt x="33" y="10"/>
                    <a:pt x="39" y="11"/>
                    <a:pt x="40" y="12"/>
                  </a:cubicBezTo>
                  <a:cubicBezTo>
                    <a:pt x="41" y="13"/>
                    <a:pt x="43" y="14"/>
                    <a:pt x="45" y="14"/>
                  </a:cubicBezTo>
                  <a:cubicBezTo>
                    <a:pt x="44" y="13"/>
                    <a:pt x="44" y="12"/>
                    <a:pt x="44" y="11"/>
                  </a:cubicBezTo>
                  <a:cubicBezTo>
                    <a:pt x="44" y="10"/>
                    <a:pt x="46" y="6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5" y="4"/>
                    <a:pt x="43" y="4"/>
                    <a:pt x="43" y="4"/>
                  </a:cubicBezTo>
                  <a:cubicBezTo>
                    <a:pt x="42" y="3"/>
                    <a:pt x="38" y="2"/>
                    <a:pt x="35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5" name="Freeform 75">
              <a:extLst>
                <a:ext uri="{FF2B5EF4-FFF2-40B4-BE49-F238E27FC236}">
                  <a16:creationId xmlns:a16="http://schemas.microsoft.com/office/drawing/2014/main" id="{CB5C5598-6C9F-E833-C509-A67AFE500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682" y="3524599"/>
              <a:ext cx="95305" cy="161852"/>
            </a:xfrm>
            <a:custGeom>
              <a:avLst/>
              <a:gdLst>
                <a:gd name="T0" fmla="*/ 23 w 31"/>
                <a:gd name="T1" fmla="*/ 42 h 52"/>
                <a:gd name="T2" fmla="*/ 21 w 31"/>
                <a:gd name="T3" fmla="*/ 38 h 52"/>
                <a:gd name="T4" fmla="*/ 23 w 31"/>
                <a:gd name="T5" fmla="*/ 34 h 52"/>
                <a:gd name="T6" fmla="*/ 20 w 31"/>
                <a:gd name="T7" fmla="*/ 29 h 52"/>
                <a:gd name="T8" fmla="*/ 23 w 31"/>
                <a:gd name="T9" fmla="*/ 26 h 52"/>
                <a:gd name="T10" fmla="*/ 24 w 31"/>
                <a:gd name="T11" fmla="*/ 20 h 52"/>
                <a:gd name="T12" fmla="*/ 24 w 31"/>
                <a:gd name="T13" fmla="*/ 12 h 52"/>
                <a:gd name="T14" fmla="*/ 29 w 31"/>
                <a:gd name="T15" fmla="*/ 7 h 52"/>
                <a:gd name="T16" fmla="*/ 27 w 31"/>
                <a:gd name="T17" fmla="*/ 4 h 52"/>
                <a:gd name="T18" fmla="*/ 22 w 31"/>
                <a:gd name="T19" fmla="*/ 3 h 52"/>
                <a:gd name="T20" fmla="*/ 18 w 31"/>
                <a:gd name="T21" fmla="*/ 3 h 52"/>
                <a:gd name="T22" fmla="*/ 13 w 31"/>
                <a:gd name="T23" fmla="*/ 2 h 52"/>
                <a:gd name="T24" fmla="*/ 10 w 31"/>
                <a:gd name="T25" fmla="*/ 1 h 52"/>
                <a:gd name="T26" fmla="*/ 8 w 31"/>
                <a:gd name="T27" fmla="*/ 2 h 52"/>
                <a:gd name="T28" fmla="*/ 8 w 31"/>
                <a:gd name="T29" fmla="*/ 8 h 52"/>
                <a:gd name="T30" fmla="*/ 3 w 31"/>
                <a:gd name="T31" fmla="*/ 28 h 52"/>
                <a:gd name="T32" fmla="*/ 6 w 31"/>
                <a:gd name="T33" fmla="*/ 36 h 52"/>
                <a:gd name="T34" fmla="*/ 7 w 31"/>
                <a:gd name="T35" fmla="*/ 50 h 52"/>
                <a:gd name="T36" fmla="*/ 14 w 31"/>
                <a:gd name="T37" fmla="*/ 52 h 52"/>
                <a:gd name="T38" fmla="*/ 21 w 31"/>
                <a:gd name="T39" fmla="*/ 50 h 52"/>
                <a:gd name="T40" fmla="*/ 19 w 31"/>
                <a:gd name="T41" fmla="*/ 47 h 52"/>
                <a:gd name="T42" fmla="*/ 23 w 31"/>
                <a:gd name="T43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52">
                  <a:moveTo>
                    <a:pt x="23" y="42"/>
                  </a:moveTo>
                  <a:cubicBezTo>
                    <a:pt x="26" y="42"/>
                    <a:pt x="22" y="39"/>
                    <a:pt x="21" y="38"/>
                  </a:cubicBezTo>
                  <a:cubicBezTo>
                    <a:pt x="20" y="37"/>
                    <a:pt x="21" y="34"/>
                    <a:pt x="23" y="34"/>
                  </a:cubicBezTo>
                  <a:cubicBezTo>
                    <a:pt x="25" y="34"/>
                    <a:pt x="23" y="31"/>
                    <a:pt x="20" y="29"/>
                  </a:cubicBezTo>
                  <a:cubicBezTo>
                    <a:pt x="18" y="27"/>
                    <a:pt x="20" y="26"/>
                    <a:pt x="23" y="26"/>
                  </a:cubicBezTo>
                  <a:cubicBezTo>
                    <a:pt x="25" y="26"/>
                    <a:pt x="22" y="22"/>
                    <a:pt x="24" y="20"/>
                  </a:cubicBezTo>
                  <a:cubicBezTo>
                    <a:pt x="26" y="18"/>
                    <a:pt x="24" y="14"/>
                    <a:pt x="24" y="12"/>
                  </a:cubicBezTo>
                  <a:cubicBezTo>
                    <a:pt x="24" y="10"/>
                    <a:pt x="27" y="10"/>
                    <a:pt x="29" y="7"/>
                  </a:cubicBezTo>
                  <a:cubicBezTo>
                    <a:pt x="31" y="5"/>
                    <a:pt x="27" y="6"/>
                    <a:pt x="27" y="4"/>
                  </a:cubicBezTo>
                  <a:cubicBezTo>
                    <a:pt x="27" y="2"/>
                    <a:pt x="24" y="1"/>
                    <a:pt x="22" y="3"/>
                  </a:cubicBezTo>
                  <a:cubicBezTo>
                    <a:pt x="20" y="4"/>
                    <a:pt x="20" y="3"/>
                    <a:pt x="18" y="3"/>
                  </a:cubicBezTo>
                  <a:cubicBezTo>
                    <a:pt x="17" y="3"/>
                    <a:pt x="13" y="4"/>
                    <a:pt x="13" y="2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5"/>
                    <a:pt x="7" y="7"/>
                    <a:pt x="8" y="8"/>
                  </a:cubicBezTo>
                  <a:cubicBezTo>
                    <a:pt x="10" y="11"/>
                    <a:pt x="6" y="25"/>
                    <a:pt x="3" y="28"/>
                  </a:cubicBezTo>
                  <a:cubicBezTo>
                    <a:pt x="0" y="32"/>
                    <a:pt x="3" y="33"/>
                    <a:pt x="6" y="36"/>
                  </a:cubicBezTo>
                  <a:cubicBezTo>
                    <a:pt x="10" y="38"/>
                    <a:pt x="7" y="48"/>
                    <a:pt x="7" y="50"/>
                  </a:cubicBezTo>
                  <a:cubicBezTo>
                    <a:pt x="7" y="52"/>
                    <a:pt x="10" y="52"/>
                    <a:pt x="14" y="52"/>
                  </a:cubicBezTo>
                  <a:cubicBezTo>
                    <a:pt x="16" y="52"/>
                    <a:pt x="18" y="51"/>
                    <a:pt x="21" y="50"/>
                  </a:cubicBezTo>
                  <a:cubicBezTo>
                    <a:pt x="20" y="49"/>
                    <a:pt x="19" y="48"/>
                    <a:pt x="19" y="47"/>
                  </a:cubicBezTo>
                  <a:cubicBezTo>
                    <a:pt x="19" y="46"/>
                    <a:pt x="19" y="43"/>
                    <a:pt x="23" y="4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" name="Freeform 76">
              <a:extLst>
                <a:ext uri="{FF2B5EF4-FFF2-40B4-BE49-F238E27FC236}">
                  <a16:creationId xmlns:a16="http://schemas.microsoft.com/office/drawing/2014/main" id="{06E52629-4207-72A9-F3A9-9E466216B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514" y="3141680"/>
              <a:ext cx="108360" cy="93426"/>
            </a:xfrm>
            <a:custGeom>
              <a:avLst/>
              <a:gdLst>
                <a:gd name="T0" fmla="*/ 11 w 35"/>
                <a:gd name="T1" fmla="*/ 24 h 30"/>
                <a:gd name="T2" fmla="*/ 17 w 35"/>
                <a:gd name="T3" fmla="*/ 24 h 30"/>
                <a:gd name="T4" fmla="*/ 23 w 35"/>
                <a:gd name="T5" fmla="*/ 29 h 30"/>
                <a:gd name="T6" fmla="*/ 25 w 35"/>
                <a:gd name="T7" fmla="*/ 30 h 30"/>
                <a:gd name="T8" fmla="*/ 26 w 35"/>
                <a:gd name="T9" fmla="*/ 24 h 30"/>
                <a:gd name="T10" fmla="*/ 27 w 35"/>
                <a:gd name="T11" fmla="*/ 20 h 30"/>
                <a:gd name="T12" fmla="*/ 31 w 35"/>
                <a:gd name="T13" fmla="*/ 17 h 30"/>
                <a:gd name="T14" fmla="*/ 33 w 35"/>
                <a:gd name="T15" fmla="*/ 15 h 30"/>
                <a:gd name="T16" fmla="*/ 30 w 35"/>
                <a:gd name="T17" fmla="*/ 10 h 30"/>
                <a:gd name="T18" fmla="*/ 34 w 35"/>
                <a:gd name="T19" fmla="*/ 6 h 30"/>
                <a:gd name="T20" fmla="*/ 34 w 35"/>
                <a:gd name="T21" fmla="*/ 1 h 30"/>
                <a:gd name="T22" fmla="*/ 32 w 35"/>
                <a:gd name="T23" fmla="*/ 1 h 30"/>
                <a:gd name="T24" fmla="*/ 24 w 35"/>
                <a:gd name="T25" fmla="*/ 2 h 30"/>
                <a:gd name="T26" fmla="*/ 20 w 35"/>
                <a:gd name="T27" fmla="*/ 7 h 30"/>
                <a:gd name="T28" fmla="*/ 16 w 35"/>
                <a:gd name="T29" fmla="*/ 8 h 30"/>
                <a:gd name="T30" fmla="*/ 12 w 35"/>
                <a:gd name="T31" fmla="*/ 10 h 30"/>
                <a:gd name="T32" fmla="*/ 8 w 35"/>
                <a:gd name="T33" fmla="*/ 17 h 30"/>
                <a:gd name="T34" fmla="*/ 2 w 35"/>
                <a:gd name="T35" fmla="*/ 24 h 30"/>
                <a:gd name="T36" fmla="*/ 0 w 35"/>
                <a:gd name="T37" fmla="*/ 25 h 30"/>
                <a:gd name="T38" fmla="*/ 3 w 35"/>
                <a:gd name="T39" fmla="*/ 26 h 30"/>
                <a:gd name="T40" fmla="*/ 11 w 35"/>
                <a:gd name="T41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0">
                  <a:moveTo>
                    <a:pt x="11" y="24"/>
                  </a:moveTo>
                  <a:cubicBezTo>
                    <a:pt x="13" y="22"/>
                    <a:pt x="16" y="23"/>
                    <a:pt x="17" y="24"/>
                  </a:cubicBezTo>
                  <a:cubicBezTo>
                    <a:pt x="19" y="26"/>
                    <a:pt x="21" y="26"/>
                    <a:pt x="23" y="29"/>
                  </a:cubicBezTo>
                  <a:cubicBezTo>
                    <a:pt x="24" y="29"/>
                    <a:pt x="24" y="30"/>
                    <a:pt x="25" y="30"/>
                  </a:cubicBezTo>
                  <a:cubicBezTo>
                    <a:pt x="25" y="29"/>
                    <a:pt x="25" y="25"/>
                    <a:pt x="26" y="24"/>
                  </a:cubicBezTo>
                  <a:cubicBezTo>
                    <a:pt x="27" y="22"/>
                    <a:pt x="25" y="20"/>
                    <a:pt x="27" y="20"/>
                  </a:cubicBezTo>
                  <a:cubicBezTo>
                    <a:pt x="28" y="20"/>
                    <a:pt x="31" y="20"/>
                    <a:pt x="31" y="17"/>
                  </a:cubicBezTo>
                  <a:cubicBezTo>
                    <a:pt x="31" y="15"/>
                    <a:pt x="32" y="16"/>
                    <a:pt x="33" y="15"/>
                  </a:cubicBezTo>
                  <a:cubicBezTo>
                    <a:pt x="34" y="13"/>
                    <a:pt x="31" y="11"/>
                    <a:pt x="30" y="10"/>
                  </a:cubicBezTo>
                  <a:cubicBezTo>
                    <a:pt x="30" y="9"/>
                    <a:pt x="32" y="9"/>
                    <a:pt x="34" y="6"/>
                  </a:cubicBezTo>
                  <a:cubicBezTo>
                    <a:pt x="35" y="5"/>
                    <a:pt x="35" y="3"/>
                    <a:pt x="34" y="1"/>
                  </a:cubicBezTo>
                  <a:cubicBezTo>
                    <a:pt x="34" y="1"/>
                    <a:pt x="33" y="2"/>
                    <a:pt x="32" y="1"/>
                  </a:cubicBezTo>
                  <a:cubicBezTo>
                    <a:pt x="30" y="0"/>
                    <a:pt x="27" y="1"/>
                    <a:pt x="24" y="2"/>
                  </a:cubicBezTo>
                  <a:cubicBezTo>
                    <a:pt x="20" y="2"/>
                    <a:pt x="19" y="6"/>
                    <a:pt x="20" y="7"/>
                  </a:cubicBezTo>
                  <a:cubicBezTo>
                    <a:pt x="22" y="9"/>
                    <a:pt x="17" y="10"/>
                    <a:pt x="16" y="8"/>
                  </a:cubicBezTo>
                  <a:cubicBezTo>
                    <a:pt x="16" y="6"/>
                    <a:pt x="12" y="7"/>
                    <a:pt x="12" y="10"/>
                  </a:cubicBezTo>
                  <a:cubicBezTo>
                    <a:pt x="13" y="12"/>
                    <a:pt x="8" y="13"/>
                    <a:pt x="8" y="17"/>
                  </a:cubicBezTo>
                  <a:cubicBezTo>
                    <a:pt x="9" y="20"/>
                    <a:pt x="4" y="23"/>
                    <a:pt x="2" y="24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" name="Freeform 77">
              <a:extLst>
                <a:ext uri="{FF2B5EF4-FFF2-40B4-BE49-F238E27FC236}">
                  <a16:creationId xmlns:a16="http://schemas.microsoft.com/office/drawing/2014/main" id="{14D4269A-177A-F087-663B-4FE4EB76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1402" y="3260108"/>
              <a:ext cx="18277" cy="23686"/>
            </a:xfrm>
            <a:custGeom>
              <a:avLst/>
              <a:gdLst>
                <a:gd name="T0" fmla="*/ 4 w 6"/>
                <a:gd name="T1" fmla="*/ 0 h 8"/>
                <a:gd name="T2" fmla="*/ 1 w 6"/>
                <a:gd name="T3" fmla="*/ 7 h 8"/>
                <a:gd name="T4" fmla="*/ 6 w 6"/>
                <a:gd name="T5" fmla="*/ 8 h 8"/>
                <a:gd name="T6" fmla="*/ 4 w 6"/>
                <a:gd name="T7" fmla="*/ 1 h 8"/>
                <a:gd name="T8" fmla="*/ 4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2" y="1"/>
                    <a:pt x="0" y="3"/>
                    <a:pt x="1" y="7"/>
                  </a:cubicBezTo>
                  <a:cubicBezTo>
                    <a:pt x="2" y="7"/>
                    <a:pt x="5" y="7"/>
                    <a:pt x="6" y="8"/>
                  </a:cubicBezTo>
                  <a:cubicBezTo>
                    <a:pt x="6" y="3"/>
                    <a:pt x="4" y="2"/>
                    <a:pt x="4" y="1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8" name="Freeform 78">
              <a:extLst>
                <a:ext uri="{FF2B5EF4-FFF2-40B4-BE49-F238E27FC236}">
                  <a16:creationId xmlns:a16="http://schemas.microsoft.com/office/drawing/2014/main" id="{0CE4B7FC-9017-D913-3F18-6BDF21D4C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47" y="3210106"/>
              <a:ext cx="101833" cy="73688"/>
            </a:xfrm>
            <a:custGeom>
              <a:avLst/>
              <a:gdLst>
                <a:gd name="T0" fmla="*/ 1 w 33"/>
                <a:gd name="T1" fmla="*/ 7 h 24"/>
                <a:gd name="T2" fmla="*/ 4 w 33"/>
                <a:gd name="T3" fmla="*/ 10 h 24"/>
                <a:gd name="T4" fmla="*/ 8 w 33"/>
                <a:gd name="T5" fmla="*/ 12 h 24"/>
                <a:gd name="T6" fmla="*/ 13 w 33"/>
                <a:gd name="T7" fmla="*/ 16 h 24"/>
                <a:gd name="T8" fmla="*/ 16 w 33"/>
                <a:gd name="T9" fmla="*/ 18 h 24"/>
                <a:gd name="T10" fmla="*/ 20 w 33"/>
                <a:gd name="T11" fmla="*/ 17 h 24"/>
                <a:gd name="T12" fmla="*/ 22 w 33"/>
                <a:gd name="T13" fmla="*/ 21 h 24"/>
                <a:gd name="T14" fmla="*/ 26 w 33"/>
                <a:gd name="T15" fmla="*/ 23 h 24"/>
                <a:gd name="T16" fmla="*/ 28 w 33"/>
                <a:gd name="T17" fmla="*/ 23 h 24"/>
                <a:gd name="T18" fmla="*/ 31 w 33"/>
                <a:gd name="T19" fmla="*/ 16 h 24"/>
                <a:gd name="T20" fmla="*/ 32 w 33"/>
                <a:gd name="T21" fmla="*/ 14 h 24"/>
                <a:gd name="T22" fmla="*/ 30 w 33"/>
                <a:gd name="T23" fmla="*/ 8 h 24"/>
                <a:gd name="T24" fmla="*/ 30 w 33"/>
                <a:gd name="T25" fmla="*/ 8 h 24"/>
                <a:gd name="T26" fmla="*/ 28 w 33"/>
                <a:gd name="T27" fmla="*/ 7 h 24"/>
                <a:gd name="T28" fmla="*/ 22 w 33"/>
                <a:gd name="T29" fmla="*/ 2 h 24"/>
                <a:gd name="T30" fmla="*/ 16 w 33"/>
                <a:gd name="T31" fmla="*/ 2 h 24"/>
                <a:gd name="T32" fmla="*/ 8 w 33"/>
                <a:gd name="T33" fmla="*/ 4 h 24"/>
                <a:gd name="T34" fmla="*/ 5 w 33"/>
                <a:gd name="T35" fmla="*/ 3 h 24"/>
                <a:gd name="T36" fmla="*/ 0 w 33"/>
                <a:gd name="T37" fmla="*/ 6 h 24"/>
                <a:gd name="T38" fmla="*/ 1 w 33"/>
                <a:gd name="T3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4">
                  <a:moveTo>
                    <a:pt x="1" y="7"/>
                  </a:moveTo>
                  <a:cubicBezTo>
                    <a:pt x="1" y="8"/>
                    <a:pt x="3" y="11"/>
                    <a:pt x="4" y="10"/>
                  </a:cubicBezTo>
                  <a:cubicBezTo>
                    <a:pt x="5" y="9"/>
                    <a:pt x="7" y="12"/>
                    <a:pt x="8" y="12"/>
                  </a:cubicBezTo>
                  <a:cubicBezTo>
                    <a:pt x="10" y="13"/>
                    <a:pt x="13" y="15"/>
                    <a:pt x="13" y="16"/>
                  </a:cubicBezTo>
                  <a:cubicBezTo>
                    <a:pt x="14" y="17"/>
                    <a:pt x="14" y="19"/>
                    <a:pt x="16" y="18"/>
                  </a:cubicBezTo>
                  <a:cubicBezTo>
                    <a:pt x="18" y="18"/>
                    <a:pt x="20" y="15"/>
                    <a:pt x="20" y="17"/>
                  </a:cubicBezTo>
                  <a:cubicBezTo>
                    <a:pt x="20" y="18"/>
                    <a:pt x="20" y="21"/>
                    <a:pt x="22" y="21"/>
                  </a:cubicBezTo>
                  <a:cubicBezTo>
                    <a:pt x="24" y="20"/>
                    <a:pt x="24" y="24"/>
                    <a:pt x="26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7" y="19"/>
                    <a:pt x="29" y="17"/>
                    <a:pt x="31" y="16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33" y="12"/>
                    <a:pt x="30" y="10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8" y="7"/>
                  </a:cubicBezTo>
                  <a:cubicBezTo>
                    <a:pt x="26" y="4"/>
                    <a:pt x="24" y="4"/>
                    <a:pt x="22" y="2"/>
                  </a:cubicBezTo>
                  <a:cubicBezTo>
                    <a:pt x="21" y="1"/>
                    <a:pt x="18" y="0"/>
                    <a:pt x="16" y="2"/>
                  </a:cubicBezTo>
                  <a:cubicBezTo>
                    <a:pt x="15" y="3"/>
                    <a:pt x="11" y="4"/>
                    <a:pt x="8" y="4"/>
                  </a:cubicBezTo>
                  <a:cubicBezTo>
                    <a:pt x="8" y="4"/>
                    <a:pt x="7" y="4"/>
                    <a:pt x="5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9" name="Freeform 79">
              <a:extLst>
                <a:ext uri="{FF2B5EF4-FFF2-40B4-BE49-F238E27FC236}">
                  <a16:creationId xmlns:a16="http://schemas.microsoft.com/office/drawing/2014/main" id="{E55637C5-DCAD-5BF0-8CF7-35B0488DE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4790" y="3319324"/>
              <a:ext cx="237610" cy="155273"/>
            </a:xfrm>
            <a:custGeom>
              <a:avLst/>
              <a:gdLst>
                <a:gd name="T0" fmla="*/ 69 w 77"/>
                <a:gd name="T1" fmla="*/ 33 h 50"/>
                <a:gd name="T2" fmla="*/ 65 w 77"/>
                <a:gd name="T3" fmla="*/ 31 h 50"/>
                <a:gd name="T4" fmla="*/ 65 w 77"/>
                <a:gd name="T5" fmla="*/ 31 h 50"/>
                <a:gd name="T6" fmla="*/ 64 w 77"/>
                <a:gd name="T7" fmla="*/ 21 h 50"/>
                <a:gd name="T8" fmla="*/ 59 w 77"/>
                <a:gd name="T9" fmla="*/ 10 h 50"/>
                <a:gd name="T10" fmla="*/ 53 w 77"/>
                <a:gd name="T11" fmla="*/ 0 h 50"/>
                <a:gd name="T12" fmla="*/ 49 w 77"/>
                <a:gd name="T13" fmla="*/ 2 h 50"/>
                <a:gd name="T14" fmla="*/ 44 w 77"/>
                <a:gd name="T15" fmla="*/ 5 h 50"/>
                <a:gd name="T16" fmla="*/ 40 w 77"/>
                <a:gd name="T17" fmla="*/ 5 h 50"/>
                <a:gd name="T18" fmla="*/ 36 w 77"/>
                <a:gd name="T19" fmla="*/ 6 h 50"/>
                <a:gd name="T20" fmla="*/ 31 w 77"/>
                <a:gd name="T21" fmla="*/ 5 h 50"/>
                <a:gd name="T22" fmla="*/ 23 w 77"/>
                <a:gd name="T23" fmla="*/ 3 h 50"/>
                <a:gd name="T24" fmla="*/ 20 w 77"/>
                <a:gd name="T25" fmla="*/ 3 h 50"/>
                <a:gd name="T26" fmla="*/ 19 w 77"/>
                <a:gd name="T27" fmla="*/ 5 h 50"/>
                <a:gd name="T28" fmla="*/ 13 w 77"/>
                <a:gd name="T29" fmla="*/ 9 h 50"/>
                <a:gd name="T30" fmla="*/ 6 w 77"/>
                <a:gd name="T31" fmla="*/ 21 h 50"/>
                <a:gd name="T32" fmla="*/ 0 w 77"/>
                <a:gd name="T33" fmla="*/ 25 h 50"/>
                <a:gd name="T34" fmla="*/ 3 w 77"/>
                <a:gd name="T35" fmla="*/ 30 h 50"/>
                <a:gd name="T36" fmla="*/ 6 w 77"/>
                <a:gd name="T37" fmla="*/ 33 h 50"/>
                <a:gd name="T38" fmla="*/ 7 w 77"/>
                <a:gd name="T39" fmla="*/ 38 h 50"/>
                <a:gd name="T40" fmla="*/ 17 w 77"/>
                <a:gd name="T41" fmla="*/ 41 h 50"/>
                <a:gd name="T42" fmla="*/ 17 w 77"/>
                <a:gd name="T43" fmla="*/ 45 h 50"/>
                <a:gd name="T44" fmla="*/ 22 w 77"/>
                <a:gd name="T45" fmla="*/ 48 h 50"/>
                <a:gd name="T46" fmla="*/ 31 w 77"/>
                <a:gd name="T47" fmla="*/ 49 h 50"/>
                <a:gd name="T48" fmla="*/ 40 w 77"/>
                <a:gd name="T49" fmla="*/ 49 h 50"/>
                <a:gd name="T50" fmla="*/ 46 w 77"/>
                <a:gd name="T51" fmla="*/ 47 h 50"/>
                <a:gd name="T52" fmla="*/ 56 w 77"/>
                <a:gd name="T53" fmla="*/ 45 h 50"/>
                <a:gd name="T54" fmla="*/ 63 w 77"/>
                <a:gd name="T55" fmla="*/ 47 h 50"/>
                <a:gd name="T56" fmla="*/ 68 w 77"/>
                <a:gd name="T57" fmla="*/ 49 h 50"/>
                <a:gd name="T58" fmla="*/ 68 w 77"/>
                <a:gd name="T59" fmla="*/ 45 h 50"/>
                <a:gd name="T60" fmla="*/ 72 w 77"/>
                <a:gd name="T61" fmla="*/ 38 h 50"/>
                <a:gd name="T62" fmla="*/ 76 w 77"/>
                <a:gd name="T63" fmla="*/ 34 h 50"/>
                <a:gd name="T64" fmla="*/ 76 w 77"/>
                <a:gd name="T65" fmla="*/ 33 h 50"/>
                <a:gd name="T66" fmla="*/ 73 w 77"/>
                <a:gd name="T67" fmla="*/ 31 h 50"/>
                <a:gd name="T68" fmla="*/ 69 w 77"/>
                <a:gd name="T6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50">
                  <a:moveTo>
                    <a:pt x="69" y="33"/>
                  </a:moveTo>
                  <a:cubicBezTo>
                    <a:pt x="67" y="33"/>
                    <a:pt x="65" y="32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3" y="29"/>
                    <a:pt x="63" y="23"/>
                    <a:pt x="64" y="21"/>
                  </a:cubicBezTo>
                  <a:cubicBezTo>
                    <a:pt x="66" y="19"/>
                    <a:pt x="61" y="12"/>
                    <a:pt x="59" y="10"/>
                  </a:cubicBezTo>
                  <a:cubicBezTo>
                    <a:pt x="58" y="8"/>
                    <a:pt x="55" y="4"/>
                    <a:pt x="53" y="0"/>
                  </a:cubicBezTo>
                  <a:cubicBezTo>
                    <a:pt x="51" y="1"/>
                    <a:pt x="49" y="1"/>
                    <a:pt x="49" y="2"/>
                  </a:cubicBezTo>
                  <a:cubicBezTo>
                    <a:pt x="48" y="3"/>
                    <a:pt x="46" y="5"/>
                    <a:pt x="44" y="5"/>
                  </a:cubicBezTo>
                  <a:cubicBezTo>
                    <a:pt x="43" y="5"/>
                    <a:pt x="41" y="4"/>
                    <a:pt x="40" y="5"/>
                  </a:cubicBezTo>
                  <a:cubicBezTo>
                    <a:pt x="39" y="6"/>
                    <a:pt x="37" y="7"/>
                    <a:pt x="36" y="6"/>
                  </a:cubicBezTo>
                  <a:cubicBezTo>
                    <a:pt x="36" y="5"/>
                    <a:pt x="33" y="5"/>
                    <a:pt x="31" y="5"/>
                  </a:cubicBezTo>
                  <a:cubicBezTo>
                    <a:pt x="30" y="5"/>
                    <a:pt x="24" y="3"/>
                    <a:pt x="23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20" y="4"/>
                    <a:pt x="20" y="4"/>
                    <a:pt x="19" y="5"/>
                  </a:cubicBezTo>
                  <a:cubicBezTo>
                    <a:pt x="17" y="6"/>
                    <a:pt x="14" y="8"/>
                    <a:pt x="13" y="9"/>
                  </a:cubicBezTo>
                  <a:cubicBezTo>
                    <a:pt x="12" y="9"/>
                    <a:pt x="8" y="19"/>
                    <a:pt x="6" y="21"/>
                  </a:cubicBezTo>
                  <a:cubicBezTo>
                    <a:pt x="3" y="24"/>
                    <a:pt x="1" y="24"/>
                    <a:pt x="0" y="25"/>
                  </a:cubicBezTo>
                  <a:cubicBezTo>
                    <a:pt x="0" y="26"/>
                    <a:pt x="3" y="29"/>
                    <a:pt x="3" y="30"/>
                  </a:cubicBezTo>
                  <a:cubicBezTo>
                    <a:pt x="3" y="32"/>
                    <a:pt x="4" y="33"/>
                    <a:pt x="6" y="33"/>
                  </a:cubicBezTo>
                  <a:cubicBezTo>
                    <a:pt x="8" y="33"/>
                    <a:pt x="6" y="38"/>
                    <a:pt x="7" y="38"/>
                  </a:cubicBezTo>
                  <a:cubicBezTo>
                    <a:pt x="9" y="39"/>
                    <a:pt x="17" y="39"/>
                    <a:pt x="17" y="41"/>
                  </a:cubicBezTo>
                  <a:cubicBezTo>
                    <a:pt x="17" y="43"/>
                    <a:pt x="18" y="44"/>
                    <a:pt x="17" y="45"/>
                  </a:cubicBezTo>
                  <a:cubicBezTo>
                    <a:pt x="19" y="45"/>
                    <a:pt x="21" y="48"/>
                    <a:pt x="22" y="48"/>
                  </a:cubicBezTo>
                  <a:cubicBezTo>
                    <a:pt x="23" y="48"/>
                    <a:pt x="30" y="49"/>
                    <a:pt x="31" y="49"/>
                  </a:cubicBezTo>
                  <a:cubicBezTo>
                    <a:pt x="32" y="49"/>
                    <a:pt x="38" y="49"/>
                    <a:pt x="40" y="49"/>
                  </a:cubicBezTo>
                  <a:cubicBezTo>
                    <a:pt x="42" y="50"/>
                    <a:pt x="44" y="49"/>
                    <a:pt x="46" y="47"/>
                  </a:cubicBezTo>
                  <a:cubicBezTo>
                    <a:pt x="48" y="45"/>
                    <a:pt x="54" y="45"/>
                    <a:pt x="56" y="45"/>
                  </a:cubicBezTo>
                  <a:cubicBezTo>
                    <a:pt x="58" y="45"/>
                    <a:pt x="62" y="46"/>
                    <a:pt x="63" y="47"/>
                  </a:cubicBezTo>
                  <a:cubicBezTo>
                    <a:pt x="63" y="48"/>
                    <a:pt x="65" y="49"/>
                    <a:pt x="68" y="49"/>
                  </a:cubicBezTo>
                  <a:cubicBezTo>
                    <a:pt x="68" y="48"/>
                    <a:pt x="68" y="47"/>
                    <a:pt x="68" y="45"/>
                  </a:cubicBezTo>
                  <a:cubicBezTo>
                    <a:pt x="68" y="42"/>
                    <a:pt x="69" y="38"/>
                    <a:pt x="72" y="38"/>
                  </a:cubicBezTo>
                  <a:cubicBezTo>
                    <a:pt x="74" y="38"/>
                    <a:pt x="77" y="38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5" y="32"/>
                    <a:pt x="74" y="31"/>
                    <a:pt x="73" y="31"/>
                  </a:cubicBezTo>
                  <a:cubicBezTo>
                    <a:pt x="72" y="31"/>
                    <a:pt x="69" y="33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0" name="Freeform 80">
              <a:extLst>
                <a:ext uri="{FF2B5EF4-FFF2-40B4-BE49-F238E27FC236}">
                  <a16:creationId xmlns:a16="http://schemas.microsoft.com/office/drawing/2014/main" id="{58246307-8621-11C4-46D5-40C9EAFF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83" y="3312743"/>
              <a:ext cx="80944" cy="102638"/>
            </a:xfrm>
            <a:custGeom>
              <a:avLst/>
              <a:gdLst>
                <a:gd name="T0" fmla="*/ 19 w 26"/>
                <a:gd name="T1" fmla="*/ 9 h 33"/>
                <a:gd name="T2" fmla="*/ 13 w 26"/>
                <a:gd name="T3" fmla="*/ 4 h 33"/>
                <a:gd name="T4" fmla="*/ 6 w 26"/>
                <a:gd name="T5" fmla="*/ 1 h 33"/>
                <a:gd name="T6" fmla="*/ 0 w 26"/>
                <a:gd name="T7" fmla="*/ 2 h 33"/>
                <a:gd name="T8" fmla="*/ 6 w 26"/>
                <a:gd name="T9" fmla="*/ 12 h 33"/>
                <a:gd name="T10" fmla="*/ 11 w 26"/>
                <a:gd name="T11" fmla="*/ 23 h 33"/>
                <a:gd name="T12" fmla="*/ 12 w 26"/>
                <a:gd name="T13" fmla="*/ 33 h 33"/>
                <a:gd name="T14" fmla="*/ 17 w 26"/>
                <a:gd name="T15" fmla="*/ 25 h 33"/>
                <a:gd name="T16" fmla="*/ 20 w 26"/>
                <a:gd name="T17" fmla="*/ 22 h 33"/>
                <a:gd name="T18" fmla="*/ 26 w 26"/>
                <a:gd name="T19" fmla="*/ 23 h 33"/>
                <a:gd name="T20" fmla="*/ 24 w 26"/>
                <a:gd name="T21" fmla="*/ 17 h 33"/>
                <a:gd name="T22" fmla="*/ 19 w 26"/>
                <a:gd name="T2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19" y="9"/>
                  </a:moveTo>
                  <a:cubicBezTo>
                    <a:pt x="18" y="6"/>
                    <a:pt x="15" y="4"/>
                    <a:pt x="13" y="4"/>
                  </a:cubicBezTo>
                  <a:cubicBezTo>
                    <a:pt x="11" y="4"/>
                    <a:pt x="8" y="0"/>
                    <a:pt x="6" y="1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2" y="6"/>
                    <a:pt x="5" y="10"/>
                    <a:pt x="6" y="12"/>
                  </a:cubicBezTo>
                  <a:cubicBezTo>
                    <a:pt x="8" y="14"/>
                    <a:pt x="13" y="21"/>
                    <a:pt x="11" y="23"/>
                  </a:cubicBezTo>
                  <a:cubicBezTo>
                    <a:pt x="10" y="25"/>
                    <a:pt x="10" y="31"/>
                    <a:pt x="12" y="33"/>
                  </a:cubicBezTo>
                  <a:cubicBezTo>
                    <a:pt x="14" y="31"/>
                    <a:pt x="17" y="27"/>
                    <a:pt x="17" y="25"/>
                  </a:cubicBezTo>
                  <a:cubicBezTo>
                    <a:pt x="17" y="24"/>
                    <a:pt x="17" y="21"/>
                    <a:pt x="20" y="22"/>
                  </a:cubicBezTo>
                  <a:cubicBezTo>
                    <a:pt x="23" y="22"/>
                    <a:pt x="26" y="24"/>
                    <a:pt x="26" y="23"/>
                  </a:cubicBezTo>
                  <a:cubicBezTo>
                    <a:pt x="26" y="22"/>
                    <a:pt x="25" y="18"/>
                    <a:pt x="24" y="17"/>
                  </a:cubicBezTo>
                  <a:cubicBezTo>
                    <a:pt x="23" y="16"/>
                    <a:pt x="20" y="12"/>
                    <a:pt x="19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1" name="Freeform 81">
              <a:extLst>
                <a:ext uri="{FF2B5EF4-FFF2-40B4-BE49-F238E27FC236}">
                  <a16:creationId xmlns:a16="http://schemas.microsoft.com/office/drawing/2014/main" id="{6506FE9C-2FF3-4C59-BC1A-8D9306A16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0483" y="3458805"/>
              <a:ext cx="164499" cy="90795"/>
            </a:xfrm>
            <a:custGeom>
              <a:avLst/>
              <a:gdLst>
                <a:gd name="T0" fmla="*/ 41 w 53"/>
                <a:gd name="T1" fmla="*/ 0 h 29"/>
                <a:gd name="T2" fmla="*/ 31 w 53"/>
                <a:gd name="T3" fmla="*/ 2 h 29"/>
                <a:gd name="T4" fmla="*/ 25 w 53"/>
                <a:gd name="T5" fmla="*/ 4 h 29"/>
                <a:gd name="T6" fmla="*/ 16 w 53"/>
                <a:gd name="T7" fmla="*/ 4 h 29"/>
                <a:gd name="T8" fmla="*/ 7 w 53"/>
                <a:gd name="T9" fmla="*/ 3 h 29"/>
                <a:gd name="T10" fmla="*/ 2 w 53"/>
                <a:gd name="T11" fmla="*/ 0 h 29"/>
                <a:gd name="T12" fmla="*/ 1 w 53"/>
                <a:gd name="T13" fmla="*/ 1 h 29"/>
                <a:gd name="T14" fmla="*/ 1 w 53"/>
                <a:gd name="T15" fmla="*/ 6 h 29"/>
                <a:gd name="T16" fmla="*/ 4 w 53"/>
                <a:gd name="T17" fmla="*/ 12 h 29"/>
                <a:gd name="T18" fmla="*/ 1 w 53"/>
                <a:gd name="T19" fmla="*/ 15 h 29"/>
                <a:gd name="T20" fmla="*/ 1 w 53"/>
                <a:gd name="T21" fmla="*/ 19 h 29"/>
                <a:gd name="T22" fmla="*/ 6 w 53"/>
                <a:gd name="T23" fmla="*/ 25 h 29"/>
                <a:gd name="T24" fmla="*/ 8 w 53"/>
                <a:gd name="T25" fmla="*/ 27 h 29"/>
                <a:gd name="T26" fmla="*/ 19 w 53"/>
                <a:gd name="T27" fmla="*/ 27 h 29"/>
                <a:gd name="T28" fmla="*/ 28 w 53"/>
                <a:gd name="T29" fmla="*/ 29 h 29"/>
                <a:gd name="T30" fmla="*/ 31 w 53"/>
                <a:gd name="T31" fmla="*/ 27 h 29"/>
                <a:gd name="T32" fmla="*/ 35 w 53"/>
                <a:gd name="T33" fmla="*/ 25 h 29"/>
                <a:gd name="T34" fmla="*/ 35 w 53"/>
                <a:gd name="T35" fmla="*/ 22 h 29"/>
                <a:gd name="T36" fmla="*/ 44 w 53"/>
                <a:gd name="T37" fmla="*/ 22 h 29"/>
                <a:gd name="T38" fmla="*/ 47 w 53"/>
                <a:gd name="T39" fmla="*/ 22 h 29"/>
                <a:gd name="T40" fmla="*/ 46 w 53"/>
                <a:gd name="T41" fmla="*/ 20 h 29"/>
                <a:gd name="T42" fmla="*/ 44 w 53"/>
                <a:gd name="T43" fmla="*/ 14 h 29"/>
                <a:gd name="T44" fmla="*/ 51 w 53"/>
                <a:gd name="T45" fmla="*/ 6 h 29"/>
                <a:gd name="T46" fmla="*/ 53 w 53"/>
                <a:gd name="T47" fmla="*/ 4 h 29"/>
                <a:gd name="T48" fmla="*/ 48 w 53"/>
                <a:gd name="T49" fmla="*/ 2 h 29"/>
                <a:gd name="T50" fmla="*/ 41 w 53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29">
                  <a:moveTo>
                    <a:pt x="41" y="0"/>
                  </a:moveTo>
                  <a:cubicBezTo>
                    <a:pt x="39" y="0"/>
                    <a:pt x="33" y="0"/>
                    <a:pt x="31" y="2"/>
                  </a:cubicBezTo>
                  <a:cubicBezTo>
                    <a:pt x="29" y="4"/>
                    <a:pt x="27" y="5"/>
                    <a:pt x="25" y="4"/>
                  </a:cubicBezTo>
                  <a:cubicBezTo>
                    <a:pt x="23" y="4"/>
                    <a:pt x="17" y="4"/>
                    <a:pt x="16" y="4"/>
                  </a:cubicBezTo>
                  <a:cubicBezTo>
                    <a:pt x="15" y="4"/>
                    <a:pt x="8" y="3"/>
                    <a:pt x="7" y="3"/>
                  </a:cubicBezTo>
                  <a:cubicBezTo>
                    <a:pt x="6" y="3"/>
                    <a:pt x="4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5"/>
                    <a:pt x="1" y="6"/>
                  </a:cubicBezTo>
                  <a:cubicBezTo>
                    <a:pt x="3" y="8"/>
                    <a:pt x="6" y="12"/>
                    <a:pt x="4" y="12"/>
                  </a:cubicBezTo>
                  <a:cubicBezTo>
                    <a:pt x="2" y="12"/>
                    <a:pt x="1" y="14"/>
                    <a:pt x="1" y="15"/>
                  </a:cubicBezTo>
                  <a:cubicBezTo>
                    <a:pt x="1" y="16"/>
                    <a:pt x="1" y="19"/>
                    <a:pt x="1" y="19"/>
                  </a:cubicBezTo>
                  <a:cubicBezTo>
                    <a:pt x="2" y="20"/>
                    <a:pt x="6" y="24"/>
                    <a:pt x="6" y="25"/>
                  </a:cubicBezTo>
                  <a:cubicBezTo>
                    <a:pt x="6" y="26"/>
                    <a:pt x="8" y="26"/>
                    <a:pt x="8" y="27"/>
                  </a:cubicBezTo>
                  <a:cubicBezTo>
                    <a:pt x="11" y="27"/>
                    <a:pt x="17" y="26"/>
                    <a:pt x="19" y="27"/>
                  </a:cubicBezTo>
                  <a:cubicBezTo>
                    <a:pt x="21" y="28"/>
                    <a:pt x="28" y="29"/>
                    <a:pt x="28" y="29"/>
                  </a:cubicBezTo>
                  <a:cubicBezTo>
                    <a:pt x="30" y="29"/>
                    <a:pt x="32" y="28"/>
                    <a:pt x="31" y="27"/>
                  </a:cubicBezTo>
                  <a:cubicBezTo>
                    <a:pt x="31" y="26"/>
                    <a:pt x="33" y="25"/>
                    <a:pt x="35" y="25"/>
                  </a:cubicBezTo>
                  <a:cubicBezTo>
                    <a:pt x="35" y="24"/>
                    <a:pt x="35" y="23"/>
                    <a:pt x="35" y="22"/>
                  </a:cubicBezTo>
                  <a:cubicBezTo>
                    <a:pt x="36" y="22"/>
                    <a:pt x="41" y="21"/>
                    <a:pt x="44" y="22"/>
                  </a:cubicBezTo>
                  <a:cubicBezTo>
                    <a:pt x="45" y="23"/>
                    <a:pt x="46" y="23"/>
                    <a:pt x="47" y="22"/>
                  </a:cubicBezTo>
                  <a:cubicBezTo>
                    <a:pt x="47" y="21"/>
                    <a:pt x="46" y="20"/>
                    <a:pt x="46" y="20"/>
                  </a:cubicBezTo>
                  <a:cubicBezTo>
                    <a:pt x="45" y="20"/>
                    <a:pt x="42" y="14"/>
                    <a:pt x="44" y="14"/>
                  </a:cubicBezTo>
                  <a:cubicBezTo>
                    <a:pt x="46" y="13"/>
                    <a:pt x="48" y="7"/>
                    <a:pt x="51" y="6"/>
                  </a:cubicBezTo>
                  <a:cubicBezTo>
                    <a:pt x="52" y="6"/>
                    <a:pt x="52" y="5"/>
                    <a:pt x="53" y="4"/>
                  </a:cubicBezTo>
                  <a:cubicBezTo>
                    <a:pt x="50" y="4"/>
                    <a:pt x="48" y="3"/>
                    <a:pt x="48" y="2"/>
                  </a:cubicBezTo>
                  <a:cubicBezTo>
                    <a:pt x="47" y="1"/>
                    <a:pt x="43" y="0"/>
                    <a:pt x="41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2" name="Freeform 82">
              <a:extLst>
                <a:ext uri="{FF2B5EF4-FFF2-40B4-BE49-F238E27FC236}">
                  <a16:creationId xmlns:a16="http://schemas.microsoft.com/office/drawing/2014/main" id="{3C1E759C-7251-A0A2-44BF-A0BB74172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4790" y="3515387"/>
              <a:ext cx="70500" cy="50003"/>
            </a:xfrm>
            <a:custGeom>
              <a:avLst/>
              <a:gdLst>
                <a:gd name="T0" fmla="*/ 5 w 23"/>
                <a:gd name="T1" fmla="*/ 16 h 16"/>
                <a:gd name="T2" fmla="*/ 5 w 23"/>
                <a:gd name="T3" fmla="*/ 16 h 16"/>
                <a:gd name="T4" fmla="*/ 5 w 23"/>
                <a:gd name="T5" fmla="*/ 16 h 16"/>
                <a:gd name="T6" fmla="*/ 5 w 23"/>
                <a:gd name="T7" fmla="*/ 16 h 16"/>
                <a:gd name="T8" fmla="*/ 6 w 23"/>
                <a:gd name="T9" fmla="*/ 16 h 16"/>
                <a:gd name="T10" fmla="*/ 6 w 23"/>
                <a:gd name="T11" fmla="*/ 16 h 16"/>
                <a:gd name="T12" fmla="*/ 9 w 23"/>
                <a:gd name="T13" fmla="*/ 16 h 16"/>
                <a:gd name="T14" fmla="*/ 9 w 23"/>
                <a:gd name="T15" fmla="*/ 16 h 16"/>
                <a:gd name="T16" fmla="*/ 10 w 23"/>
                <a:gd name="T17" fmla="*/ 16 h 16"/>
                <a:gd name="T18" fmla="*/ 10 w 23"/>
                <a:gd name="T19" fmla="*/ 16 h 16"/>
                <a:gd name="T20" fmla="*/ 11 w 23"/>
                <a:gd name="T21" fmla="*/ 15 h 16"/>
                <a:gd name="T22" fmla="*/ 15 w 23"/>
                <a:gd name="T23" fmla="*/ 13 h 16"/>
                <a:gd name="T24" fmla="*/ 22 w 23"/>
                <a:gd name="T25" fmla="*/ 9 h 16"/>
                <a:gd name="T26" fmla="*/ 23 w 23"/>
                <a:gd name="T27" fmla="*/ 9 h 16"/>
                <a:gd name="T28" fmla="*/ 21 w 23"/>
                <a:gd name="T29" fmla="*/ 7 h 16"/>
                <a:gd name="T30" fmla="*/ 16 w 23"/>
                <a:gd name="T31" fmla="*/ 1 h 16"/>
                <a:gd name="T32" fmla="*/ 16 w 23"/>
                <a:gd name="T33" fmla="*/ 1 h 16"/>
                <a:gd name="T34" fmla="*/ 16 w 23"/>
                <a:gd name="T35" fmla="*/ 1 h 16"/>
                <a:gd name="T36" fmla="*/ 16 w 23"/>
                <a:gd name="T37" fmla="*/ 0 h 16"/>
                <a:gd name="T38" fmla="*/ 2 w 23"/>
                <a:gd name="T39" fmla="*/ 2 h 16"/>
                <a:gd name="T40" fmla="*/ 1 w 23"/>
                <a:gd name="T41" fmla="*/ 2 h 16"/>
                <a:gd name="T42" fmla="*/ 0 w 23"/>
                <a:gd name="T43" fmla="*/ 11 h 16"/>
                <a:gd name="T44" fmla="*/ 5 w 23"/>
                <a:gd name="T4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6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3" y="15"/>
                    <a:pt x="13" y="13"/>
                    <a:pt x="15" y="13"/>
                  </a:cubicBezTo>
                  <a:cubicBezTo>
                    <a:pt x="16" y="14"/>
                    <a:pt x="22" y="11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1" y="8"/>
                    <a:pt x="21" y="7"/>
                  </a:cubicBezTo>
                  <a:cubicBezTo>
                    <a:pt x="21" y="6"/>
                    <a:pt x="17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0" y="9"/>
                    <a:pt x="0" y="11"/>
                  </a:cubicBezTo>
                  <a:cubicBezTo>
                    <a:pt x="1" y="13"/>
                    <a:pt x="3" y="14"/>
                    <a:pt x="5" y="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3" name="Freeform 83">
              <a:extLst>
                <a:ext uri="{FF2B5EF4-FFF2-40B4-BE49-F238E27FC236}">
                  <a16:creationId xmlns:a16="http://schemas.microsoft.com/office/drawing/2014/main" id="{AF8EEC2F-EE2F-1E15-B081-4CA57331B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0483" y="3178525"/>
              <a:ext cx="463470" cy="271069"/>
            </a:xfrm>
            <a:custGeom>
              <a:avLst/>
              <a:gdLst>
                <a:gd name="T0" fmla="*/ 140 w 150"/>
                <a:gd name="T1" fmla="*/ 50 h 87"/>
                <a:gd name="T2" fmla="*/ 148 w 150"/>
                <a:gd name="T3" fmla="*/ 45 h 87"/>
                <a:gd name="T4" fmla="*/ 149 w 150"/>
                <a:gd name="T5" fmla="*/ 40 h 87"/>
                <a:gd name="T6" fmla="*/ 150 w 150"/>
                <a:gd name="T7" fmla="*/ 34 h 87"/>
                <a:gd name="T8" fmla="*/ 138 w 150"/>
                <a:gd name="T9" fmla="*/ 29 h 87"/>
                <a:gd name="T10" fmla="*/ 127 w 150"/>
                <a:gd name="T11" fmla="*/ 23 h 87"/>
                <a:gd name="T12" fmla="*/ 118 w 150"/>
                <a:gd name="T13" fmla="*/ 24 h 87"/>
                <a:gd name="T14" fmla="*/ 111 w 150"/>
                <a:gd name="T15" fmla="*/ 21 h 87"/>
                <a:gd name="T16" fmla="*/ 101 w 150"/>
                <a:gd name="T17" fmla="*/ 13 h 87"/>
                <a:gd name="T18" fmla="*/ 98 w 150"/>
                <a:gd name="T19" fmla="*/ 2 h 87"/>
                <a:gd name="T20" fmla="*/ 85 w 150"/>
                <a:gd name="T21" fmla="*/ 1 h 87"/>
                <a:gd name="T22" fmla="*/ 79 w 150"/>
                <a:gd name="T23" fmla="*/ 2 h 87"/>
                <a:gd name="T24" fmla="*/ 69 w 150"/>
                <a:gd name="T25" fmla="*/ 9 h 87"/>
                <a:gd name="T26" fmla="*/ 59 w 150"/>
                <a:gd name="T27" fmla="*/ 11 h 87"/>
                <a:gd name="T28" fmla="*/ 49 w 150"/>
                <a:gd name="T29" fmla="*/ 9 h 87"/>
                <a:gd name="T30" fmla="*/ 35 w 150"/>
                <a:gd name="T31" fmla="*/ 7 h 87"/>
                <a:gd name="T32" fmla="*/ 15 w 150"/>
                <a:gd name="T33" fmla="*/ 8 h 87"/>
                <a:gd name="T34" fmla="*/ 11 w 150"/>
                <a:gd name="T35" fmla="*/ 12 h 87"/>
                <a:gd name="T36" fmla="*/ 11 w 150"/>
                <a:gd name="T37" fmla="*/ 23 h 87"/>
                <a:gd name="T38" fmla="*/ 3 w 150"/>
                <a:gd name="T39" fmla="*/ 37 h 87"/>
                <a:gd name="T40" fmla="*/ 3 w 150"/>
                <a:gd name="T41" fmla="*/ 47 h 87"/>
                <a:gd name="T42" fmla="*/ 8 w 150"/>
                <a:gd name="T43" fmla="*/ 48 h 87"/>
                <a:gd name="T44" fmla="*/ 21 w 150"/>
                <a:gd name="T45" fmla="*/ 51 h 87"/>
                <a:gd name="T46" fmla="*/ 29 w 150"/>
                <a:gd name="T47" fmla="*/ 50 h 87"/>
                <a:gd name="T48" fmla="*/ 44 w 150"/>
                <a:gd name="T49" fmla="*/ 44 h 87"/>
                <a:gd name="T50" fmla="*/ 57 w 150"/>
                <a:gd name="T51" fmla="*/ 52 h 87"/>
                <a:gd name="T52" fmla="*/ 64 w 150"/>
                <a:gd name="T53" fmla="*/ 66 h 87"/>
                <a:gd name="T54" fmla="*/ 55 w 150"/>
                <a:gd name="T55" fmla="*/ 68 h 87"/>
                <a:gd name="T56" fmla="*/ 54 w 150"/>
                <a:gd name="T57" fmla="*/ 78 h 87"/>
                <a:gd name="T58" fmla="*/ 61 w 150"/>
                <a:gd name="T59" fmla="*/ 78 h 87"/>
                <a:gd name="T60" fmla="*/ 72 w 150"/>
                <a:gd name="T61" fmla="*/ 63 h 87"/>
                <a:gd name="T62" fmla="*/ 83 w 150"/>
                <a:gd name="T63" fmla="*/ 68 h 87"/>
                <a:gd name="T64" fmla="*/ 85 w 150"/>
                <a:gd name="T65" fmla="*/ 76 h 87"/>
                <a:gd name="T66" fmla="*/ 94 w 150"/>
                <a:gd name="T67" fmla="*/ 86 h 87"/>
                <a:gd name="T68" fmla="*/ 109 w 150"/>
                <a:gd name="T69" fmla="*/ 81 h 87"/>
                <a:gd name="T70" fmla="*/ 112 w 150"/>
                <a:gd name="T71" fmla="*/ 77 h 87"/>
                <a:gd name="T72" fmla="*/ 115 w 150"/>
                <a:gd name="T73" fmla="*/ 64 h 87"/>
                <a:gd name="T74" fmla="*/ 133 w 150"/>
                <a:gd name="T75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87">
                  <a:moveTo>
                    <a:pt x="133" y="54"/>
                  </a:moveTo>
                  <a:cubicBezTo>
                    <a:pt x="134" y="54"/>
                    <a:pt x="138" y="50"/>
                    <a:pt x="140" y="50"/>
                  </a:cubicBezTo>
                  <a:cubicBezTo>
                    <a:pt x="141" y="50"/>
                    <a:pt x="147" y="51"/>
                    <a:pt x="147" y="50"/>
                  </a:cubicBezTo>
                  <a:cubicBezTo>
                    <a:pt x="147" y="49"/>
                    <a:pt x="148" y="46"/>
                    <a:pt x="148" y="45"/>
                  </a:cubicBezTo>
                  <a:cubicBezTo>
                    <a:pt x="148" y="44"/>
                    <a:pt x="146" y="43"/>
                    <a:pt x="146" y="42"/>
                  </a:cubicBezTo>
                  <a:cubicBezTo>
                    <a:pt x="147" y="41"/>
                    <a:pt x="149" y="41"/>
                    <a:pt x="149" y="40"/>
                  </a:cubicBezTo>
                  <a:cubicBezTo>
                    <a:pt x="149" y="39"/>
                    <a:pt x="147" y="38"/>
                    <a:pt x="147" y="37"/>
                  </a:cubicBezTo>
                  <a:cubicBezTo>
                    <a:pt x="147" y="37"/>
                    <a:pt x="150" y="35"/>
                    <a:pt x="150" y="34"/>
                  </a:cubicBezTo>
                  <a:cubicBezTo>
                    <a:pt x="149" y="32"/>
                    <a:pt x="147" y="32"/>
                    <a:pt x="145" y="31"/>
                  </a:cubicBezTo>
                  <a:cubicBezTo>
                    <a:pt x="142" y="30"/>
                    <a:pt x="140" y="30"/>
                    <a:pt x="138" y="29"/>
                  </a:cubicBezTo>
                  <a:cubicBezTo>
                    <a:pt x="135" y="28"/>
                    <a:pt x="131" y="29"/>
                    <a:pt x="131" y="28"/>
                  </a:cubicBezTo>
                  <a:cubicBezTo>
                    <a:pt x="131" y="27"/>
                    <a:pt x="128" y="25"/>
                    <a:pt x="127" y="23"/>
                  </a:cubicBezTo>
                  <a:cubicBezTo>
                    <a:pt x="126" y="22"/>
                    <a:pt x="124" y="23"/>
                    <a:pt x="122" y="24"/>
                  </a:cubicBezTo>
                  <a:cubicBezTo>
                    <a:pt x="121" y="25"/>
                    <a:pt x="119" y="25"/>
                    <a:pt x="118" y="24"/>
                  </a:cubicBezTo>
                  <a:cubicBezTo>
                    <a:pt x="116" y="23"/>
                    <a:pt x="115" y="22"/>
                    <a:pt x="114" y="22"/>
                  </a:cubicBezTo>
                  <a:cubicBezTo>
                    <a:pt x="113" y="23"/>
                    <a:pt x="110" y="22"/>
                    <a:pt x="111" y="21"/>
                  </a:cubicBezTo>
                  <a:cubicBezTo>
                    <a:pt x="111" y="19"/>
                    <a:pt x="108" y="15"/>
                    <a:pt x="107" y="14"/>
                  </a:cubicBezTo>
                  <a:cubicBezTo>
                    <a:pt x="106" y="14"/>
                    <a:pt x="102" y="14"/>
                    <a:pt x="101" y="13"/>
                  </a:cubicBezTo>
                  <a:cubicBezTo>
                    <a:pt x="100" y="11"/>
                    <a:pt x="98" y="9"/>
                    <a:pt x="99" y="8"/>
                  </a:cubicBezTo>
                  <a:cubicBezTo>
                    <a:pt x="100" y="7"/>
                    <a:pt x="99" y="3"/>
                    <a:pt x="98" y="2"/>
                  </a:cubicBezTo>
                  <a:cubicBezTo>
                    <a:pt x="97" y="0"/>
                    <a:pt x="92" y="0"/>
                    <a:pt x="91" y="1"/>
                  </a:cubicBezTo>
                  <a:cubicBezTo>
                    <a:pt x="90" y="1"/>
                    <a:pt x="87" y="0"/>
                    <a:pt x="85" y="1"/>
                  </a:cubicBezTo>
                  <a:cubicBezTo>
                    <a:pt x="84" y="2"/>
                    <a:pt x="83" y="3"/>
                    <a:pt x="81" y="3"/>
                  </a:cubicBezTo>
                  <a:cubicBezTo>
                    <a:pt x="80" y="3"/>
                    <a:pt x="80" y="3"/>
                    <a:pt x="79" y="2"/>
                  </a:cubicBezTo>
                  <a:cubicBezTo>
                    <a:pt x="77" y="3"/>
                    <a:pt x="74" y="3"/>
                    <a:pt x="74" y="3"/>
                  </a:cubicBezTo>
                  <a:cubicBezTo>
                    <a:pt x="74" y="3"/>
                    <a:pt x="69" y="7"/>
                    <a:pt x="69" y="9"/>
                  </a:cubicBezTo>
                  <a:cubicBezTo>
                    <a:pt x="69" y="10"/>
                    <a:pt x="68" y="13"/>
                    <a:pt x="67" y="11"/>
                  </a:cubicBezTo>
                  <a:cubicBezTo>
                    <a:pt x="66" y="10"/>
                    <a:pt x="61" y="10"/>
                    <a:pt x="59" y="11"/>
                  </a:cubicBezTo>
                  <a:cubicBezTo>
                    <a:pt x="58" y="12"/>
                    <a:pt x="56" y="8"/>
                    <a:pt x="54" y="9"/>
                  </a:cubicBezTo>
                  <a:cubicBezTo>
                    <a:pt x="52" y="10"/>
                    <a:pt x="49" y="7"/>
                    <a:pt x="49" y="9"/>
                  </a:cubicBezTo>
                  <a:cubicBezTo>
                    <a:pt x="48" y="10"/>
                    <a:pt x="45" y="9"/>
                    <a:pt x="43" y="8"/>
                  </a:cubicBezTo>
                  <a:cubicBezTo>
                    <a:pt x="41" y="7"/>
                    <a:pt x="37" y="8"/>
                    <a:pt x="35" y="7"/>
                  </a:cubicBezTo>
                  <a:cubicBezTo>
                    <a:pt x="34" y="5"/>
                    <a:pt x="24" y="5"/>
                    <a:pt x="21" y="5"/>
                  </a:cubicBezTo>
                  <a:cubicBezTo>
                    <a:pt x="17" y="5"/>
                    <a:pt x="17" y="7"/>
                    <a:pt x="15" y="8"/>
                  </a:cubicBezTo>
                  <a:cubicBezTo>
                    <a:pt x="14" y="10"/>
                    <a:pt x="12" y="9"/>
                    <a:pt x="11" y="9"/>
                  </a:cubicBezTo>
                  <a:cubicBezTo>
                    <a:pt x="11" y="10"/>
                    <a:pt x="11" y="12"/>
                    <a:pt x="11" y="12"/>
                  </a:cubicBezTo>
                  <a:cubicBezTo>
                    <a:pt x="12" y="13"/>
                    <a:pt x="16" y="19"/>
                    <a:pt x="15" y="20"/>
                  </a:cubicBezTo>
                  <a:cubicBezTo>
                    <a:pt x="14" y="22"/>
                    <a:pt x="12" y="22"/>
                    <a:pt x="11" y="23"/>
                  </a:cubicBezTo>
                  <a:cubicBezTo>
                    <a:pt x="10" y="25"/>
                    <a:pt x="3" y="30"/>
                    <a:pt x="3" y="31"/>
                  </a:cubicBezTo>
                  <a:cubicBezTo>
                    <a:pt x="3" y="32"/>
                    <a:pt x="4" y="36"/>
                    <a:pt x="3" y="37"/>
                  </a:cubicBezTo>
                  <a:cubicBezTo>
                    <a:pt x="2" y="38"/>
                    <a:pt x="0" y="42"/>
                    <a:pt x="0" y="43"/>
                  </a:cubicBezTo>
                  <a:cubicBezTo>
                    <a:pt x="0" y="45"/>
                    <a:pt x="2" y="47"/>
                    <a:pt x="3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6" y="48"/>
                    <a:pt x="7" y="48"/>
                    <a:pt x="8" y="48"/>
                  </a:cubicBezTo>
                  <a:cubicBezTo>
                    <a:pt x="9" y="48"/>
                    <a:pt x="15" y="50"/>
                    <a:pt x="16" y="50"/>
                  </a:cubicBezTo>
                  <a:cubicBezTo>
                    <a:pt x="18" y="50"/>
                    <a:pt x="21" y="50"/>
                    <a:pt x="21" y="51"/>
                  </a:cubicBezTo>
                  <a:cubicBezTo>
                    <a:pt x="22" y="52"/>
                    <a:pt x="24" y="51"/>
                    <a:pt x="25" y="50"/>
                  </a:cubicBezTo>
                  <a:cubicBezTo>
                    <a:pt x="26" y="49"/>
                    <a:pt x="28" y="50"/>
                    <a:pt x="29" y="50"/>
                  </a:cubicBezTo>
                  <a:cubicBezTo>
                    <a:pt x="31" y="50"/>
                    <a:pt x="33" y="48"/>
                    <a:pt x="34" y="47"/>
                  </a:cubicBezTo>
                  <a:cubicBezTo>
                    <a:pt x="35" y="46"/>
                    <a:pt x="42" y="44"/>
                    <a:pt x="44" y="44"/>
                  </a:cubicBezTo>
                  <a:cubicBezTo>
                    <a:pt x="46" y="43"/>
                    <a:pt x="49" y="47"/>
                    <a:pt x="51" y="47"/>
                  </a:cubicBezTo>
                  <a:cubicBezTo>
                    <a:pt x="53" y="47"/>
                    <a:pt x="56" y="49"/>
                    <a:pt x="57" y="52"/>
                  </a:cubicBezTo>
                  <a:cubicBezTo>
                    <a:pt x="58" y="55"/>
                    <a:pt x="61" y="59"/>
                    <a:pt x="62" y="60"/>
                  </a:cubicBezTo>
                  <a:cubicBezTo>
                    <a:pt x="63" y="61"/>
                    <a:pt x="64" y="65"/>
                    <a:pt x="64" y="66"/>
                  </a:cubicBezTo>
                  <a:cubicBezTo>
                    <a:pt x="64" y="67"/>
                    <a:pt x="61" y="65"/>
                    <a:pt x="58" y="65"/>
                  </a:cubicBezTo>
                  <a:cubicBezTo>
                    <a:pt x="55" y="64"/>
                    <a:pt x="55" y="67"/>
                    <a:pt x="55" y="68"/>
                  </a:cubicBezTo>
                  <a:cubicBezTo>
                    <a:pt x="55" y="70"/>
                    <a:pt x="51" y="75"/>
                    <a:pt x="50" y="76"/>
                  </a:cubicBezTo>
                  <a:cubicBezTo>
                    <a:pt x="50" y="77"/>
                    <a:pt x="52" y="78"/>
                    <a:pt x="54" y="78"/>
                  </a:cubicBezTo>
                  <a:cubicBezTo>
                    <a:pt x="54" y="78"/>
                    <a:pt x="57" y="76"/>
                    <a:pt x="58" y="76"/>
                  </a:cubicBezTo>
                  <a:cubicBezTo>
                    <a:pt x="59" y="76"/>
                    <a:pt x="60" y="77"/>
                    <a:pt x="61" y="78"/>
                  </a:cubicBezTo>
                  <a:cubicBezTo>
                    <a:pt x="61" y="74"/>
                    <a:pt x="62" y="75"/>
                    <a:pt x="65" y="72"/>
                  </a:cubicBezTo>
                  <a:cubicBezTo>
                    <a:pt x="69" y="69"/>
                    <a:pt x="69" y="64"/>
                    <a:pt x="72" y="63"/>
                  </a:cubicBezTo>
                  <a:cubicBezTo>
                    <a:pt x="76" y="63"/>
                    <a:pt x="77" y="61"/>
                    <a:pt x="82" y="62"/>
                  </a:cubicBezTo>
                  <a:cubicBezTo>
                    <a:pt x="86" y="63"/>
                    <a:pt x="79" y="66"/>
                    <a:pt x="83" y="68"/>
                  </a:cubicBezTo>
                  <a:cubicBezTo>
                    <a:pt x="86" y="69"/>
                    <a:pt x="96" y="67"/>
                    <a:pt x="96" y="70"/>
                  </a:cubicBezTo>
                  <a:cubicBezTo>
                    <a:pt x="97" y="72"/>
                    <a:pt x="85" y="75"/>
                    <a:pt x="85" y="76"/>
                  </a:cubicBezTo>
                  <a:cubicBezTo>
                    <a:pt x="85" y="77"/>
                    <a:pt x="91" y="78"/>
                    <a:pt x="94" y="80"/>
                  </a:cubicBezTo>
                  <a:cubicBezTo>
                    <a:pt x="96" y="81"/>
                    <a:pt x="93" y="85"/>
                    <a:pt x="94" y="86"/>
                  </a:cubicBezTo>
                  <a:cubicBezTo>
                    <a:pt x="95" y="87"/>
                    <a:pt x="98" y="86"/>
                    <a:pt x="101" y="84"/>
                  </a:cubicBezTo>
                  <a:cubicBezTo>
                    <a:pt x="103" y="83"/>
                    <a:pt x="106" y="83"/>
                    <a:pt x="109" y="81"/>
                  </a:cubicBezTo>
                  <a:cubicBezTo>
                    <a:pt x="112" y="79"/>
                    <a:pt x="119" y="81"/>
                    <a:pt x="120" y="79"/>
                  </a:cubicBezTo>
                  <a:cubicBezTo>
                    <a:pt x="121" y="78"/>
                    <a:pt x="118" y="77"/>
                    <a:pt x="112" y="77"/>
                  </a:cubicBezTo>
                  <a:cubicBezTo>
                    <a:pt x="105" y="78"/>
                    <a:pt x="105" y="72"/>
                    <a:pt x="105" y="70"/>
                  </a:cubicBezTo>
                  <a:cubicBezTo>
                    <a:pt x="105" y="69"/>
                    <a:pt x="112" y="64"/>
                    <a:pt x="115" y="64"/>
                  </a:cubicBezTo>
                  <a:cubicBezTo>
                    <a:pt x="119" y="63"/>
                    <a:pt x="122" y="62"/>
                    <a:pt x="126" y="60"/>
                  </a:cubicBezTo>
                  <a:cubicBezTo>
                    <a:pt x="128" y="60"/>
                    <a:pt x="130" y="59"/>
                    <a:pt x="133" y="58"/>
                  </a:cubicBezTo>
                  <a:cubicBezTo>
                    <a:pt x="133" y="57"/>
                    <a:pt x="132" y="55"/>
                    <a:pt x="133" y="5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4" name="Freeform 84">
              <a:extLst>
                <a:ext uri="{FF2B5EF4-FFF2-40B4-BE49-F238E27FC236}">
                  <a16:creationId xmlns:a16="http://schemas.microsoft.com/office/drawing/2014/main" id="{C003563E-3C53-A9D1-2A16-21710EF8E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289" y="3041674"/>
              <a:ext cx="244138" cy="177642"/>
            </a:xfrm>
            <a:custGeom>
              <a:avLst/>
              <a:gdLst>
                <a:gd name="T0" fmla="*/ 74 w 79"/>
                <a:gd name="T1" fmla="*/ 27 h 57"/>
                <a:gd name="T2" fmla="*/ 69 w 79"/>
                <a:gd name="T3" fmla="*/ 23 h 57"/>
                <a:gd name="T4" fmla="*/ 65 w 79"/>
                <a:gd name="T5" fmla="*/ 18 h 57"/>
                <a:gd name="T6" fmla="*/ 64 w 79"/>
                <a:gd name="T7" fmla="*/ 12 h 57"/>
                <a:gd name="T8" fmla="*/ 64 w 79"/>
                <a:gd name="T9" fmla="*/ 6 h 57"/>
                <a:gd name="T10" fmla="*/ 56 w 79"/>
                <a:gd name="T11" fmla="*/ 4 h 57"/>
                <a:gd name="T12" fmla="*/ 51 w 79"/>
                <a:gd name="T13" fmla="*/ 4 h 57"/>
                <a:gd name="T14" fmla="*/ 47 w 79"/>
                <a:gd name="T15" fmla="*/ 2 h 57"/>
                <a:gd name="T16" fmla="*/ 43 w 79"/>
                <a:gd name="T17" fmla="*/ 0 h 57"/>
                <a:gd name="T18" fmla="*/ 42 w 79"/>
                <a:gd name="T19" fmla="*/ 0 h 57"/>
                <a:gd name="T20" fmla="*/ 40 w 79"/>
                <a:gd name="T21" fmla="*/ 1 h 57"/>
                <a:gd name="T22" fmla="*/ 36 w 79"/>
                <a:gd name="T23" fmla="*/ 4 h 57"/>
                <a:gd name="T24" fmla="*/ 31 w 79"/>
                <a:gd name="T25" fmla="*/ 4 h 57"/>
                <a:gd name="T26" fmla="*/ 28 w 79"/>
                <a:gd name="T27" fmla="*/ 9 h 57"/>
                <a:gd name="T28" fmla="*/ 27 w 79"/>
                <a:gd name="T29" fmla="*/ 12 h 57"/>
                <a:gd name="T30" fmla="*/ 25 w 79"/>
                <a:gd name="T31" fmla="*/ 14 h 57"/>
                <a:gd name="T32" fmla="*/ 20 w 79"/>
                <a:gd name="T33" fmla="*/ 18 h 57"/>
                <a:gd name="T34" fmla="*/ 19 w 79"/>
                <a:gd name="T35" fmla="*/ 22 h 57"/>
                <a:gd name="T36" fmla="*/ 14 w 79"/>
                <a:gd name="T37" fmla="*/ 24 h 57"/>
                <a:gd name="T38" fmla="*/ 9 w 79"/>
                <a:gd name="T39" fmla="*/ 26 h 57"/>
                <a:gd name="T40" fmla="*/ 3 w 79"/>
                <a:gd name="T41" fmla="*/ 26 h 57"/>
                <a:gd name="T42" fmla="*/ 3 w 79"/>
                <a:gd name="T43" fmla="*/ 26 h 57"/>
                <a:gd name="T44" fmla="*/ 4 w 79"/>
                <a:gd name="T45" fmla="*/ 33 h 57"/>
                <a:gd name="T46" fmla="*/ 5 w 79"/>
                <a:gd name="T47" fmla="*/ 40 h 57"/>
                <a:gd name="T48" fmla="*/ 0 w 79"/>
                <a:gd name="T49" fmla="*/ 44 h 57"/>
                <a:gd name="T50" fmla="*/ 3 w 79"/>
                <a:gd name="T51" fmla="*/ 49 h 57"/>
                <a:gd name="T52" fmla="*/ 3 w 79"/>
                <a:gd name="T53" fmla="*/ 53 h 57"/>
                <a:gd name="T54" fmla="*/ 7 w 79"/>
                <a:gd name="T55" fmla="*/ 52 h 57"/>
                <a:gd name="T56" fmla="*/ 13 w 79"/>
                <a:gd name="T57" fmla="*/ 49 h 57"/>
                <a:gd name="T58" fmla="*/ 27 w 79"/>
                <a:gd name="T59" fmla="*/ 51 h 57"/>
                <a:gd name="T60" fmla="*/ 35 w 79"/>
                <a:gd name="T61" fmla="*/ 52 h 57"/>
                <a:gd name="T62" fmla="*/ 41 w 79"/>
                <a:gd name="T63" fmla="*/ 53 h 57"/>
                <a:gd name="T64" fmla="*/ 46 w 79"/>
                <a:gd name="T65" fmla="*/ 53 h 57"/>
                <a:gd name="T66" fmla="*/ 51 w 79"/>
                <a:gd name="T67" fmla="*/ 55 h 57"/>
                <a:gd name="T68" fmla="*/ 59 w 79"/>
                <a:gd name="T69" fmla="*/ 55 h 57"/>
                <a:gd name="T70" fmla="*/ 61 w 79"/>
                <a:gd name="T71" fmla="*/ 53 h 57"/>
                <a:gd name="T72" fmla="*/ 66 w 79"/>
                <a:gd name="T73" fmla="*/ 47 h 57"/>
                <a:gd name="T74" fmla="*/ 71 w 79"/>
                <a:gd name="T75" fmla="*/ 46 h 57"/>
                <a:gd name="T76" fmla="*/ 70 w 79"/>
                <a:gd name="T77" fmla="*/ 43 h 57"/>
                <a:gd name="T78" fmla="*/ 69 w 79"/>
                <a:gd name="T79" fmla="*/ 35 h 57"/>
                <a:gd name="T80" fmla="*/ 74 w 79"/>
                <a:gd name="T81" fmla="*/ 36 h 57"/>
                <a:gd name="T82" fmla="*/ 79 w 79"/>
                <a:gd name="T83" fmla="*/ 32 h 57"/>
                <a:gd name="T84" fmla="*/ 74 w 79"/>
                <a:gd name="T85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7">
                  <a:moveTo>
                    <a:pt x="74" y="27"/>
                  </a:moveTo>
                  <a:cubicBezTo>
                    <a:pt x="73" y="27"/>
                    <a:pt x="72" y="24"/>
                    <a:pt x="69" y="23"/>
                  </a:cubicBezTo>
                  <a:cubicBezTo>
                    <a:pt x="67" y="22"/>
                    <a:pt x="67" y="19"/>
                    <a:pt x="65" y="18"/>
                  </a:cubicBezTo>
                  <a:cubicBezTo>
                    <a:pt x="63" y="16"/>
                    <a:pt x="65" y="14"/>
                    <a:pt x="64" y="12"/>
                  </a:cubicBezTo>
                  <a:cubicBezTo>
                    <a:pt x="64" y="10"/>
                    <a:pt x="65" y="6"/>
                    <a:pt x="64" y="6"/>
                  </a:cubicBezTo>
                  <a:cubicBezTo>
                    <a:pt x="63" y="5"/>
                    <a:pt x="58" y="3"/>
                    <a:pt x="56" y="4"/>
                  </a:cubicBezTo>
                  <a:cubicBezTo>
                    <a:pt x="54" y="4"/>
                    <a:pt x="52" y="5"/>
                    <a:pt x="51" y="4"/>
                  </a:cubicBezTo>
                  <a:cubicBezTo>
                    <a:pt x="50" y="2"/>
                    <a:pt x="49" y="1"/>
                    <a:pt x="47" y="2"/>
                  </a:cubicBezTo>
                  <a:cubicBezTo>
                    <a:pt x="45" y="2"/>
                    <a:pt x="44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40" y="1"/>
                  </a:cubicBezTo>
                  <a:cubicBezTo>
                    <a:pt x="38" y="2"/>
                    <a:pt x="38" y="4"/>
                    <a:pt x="36" y="4"/>
                  </a:cubicBezTo>
                  <a:cubicBezTo>
                    <a:pt x="35" y="4"/>
                    <a:pt x="33" y="3"/>
                    <a:pt x="31" y="4"/>
                  </a:cubicBezTo>
                  <a:cubicBezTo>
                    <a:pt x="29" y="6"/>
                    <a:pt x="28" y="8"/>
                    <a:pt x="28" y="9"/>
                  </a:cubicBezTo>
                  <a:cubicBezTo>
                    <a:pt x="29" y="10"/>
                    <a:pt x="29" y="12"/>
                    <a:pt x="27" y="12"/>
                  </a:cubicBezTo>
                  <a:cubicBezTo>
                    <a:pt x="26" y="12"/>
                    <a:pt x="26" y="14"/>
                    <a:pt x="25" y="14"/>
                  </a:cubicBezTo>
                  <a:cubicBezTo>
                    <a:pt x="23" y="15"/>
                    <a:pt x="21" y="17"/>
                    <a:pt x="20" y="18"/>
                  </a:cubicBezTo>
                  <a:cubicBezTo>
                    <a:pt x="20" y="20"/>
                    <a:pt x="20" y="22"/>
                    <a:pt x="19" y="22"/>
                  </a:cubicBezTo>
                  <a:cubicBezTo>
                    <a:pt x="18" y="22"/>
                    <a:pt x="15" y="23"/>
                    <a:pt x="14" y="24"/>
                  </a:cubicBezTo>
                  <a:cubicBezTo>
                    <a:pt x="13" y="25"/>
                    <a:pt x="11" y="27"/>
                    <a:pt x="9" y="26"/>
                  </a:cubicBezTo>
                  <a:cubicBezTo>
                    <a:pt x="8" y="26"/>
                    <a:pt x="6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9"/>
                    <a:pt x="3" y="31"/>
                    <a:pt x="4" y="33"/>
                  </a:cubicBezTo>
                  <a:cubicBezTo>
                    <a:pt x="6" y="34"/>
                    <a:pt x="7" y="39"/>
                    <a:pt x="5" y="40"/>
                  </a:cubicBezTo>
                  <a:cubicBezTo>
                    <a:pt x="3" y="41"/>
                    <a:pt x="0" y="43"/>
                    <a:pt x="0" y="44"/>
                  </a:cubicBezTo>
                  <a:cubicBezTo>
                    <a:pt x="0" y="46"/>
                    <a:pt x="3" y="47"/>
                    <a:pt x="3" y="49"/>
                  </a:cubicBezTo>
                  <a:cubicBezTo>
                    <a:pt x="2" y="50"/>
                    <a:pt x="2" y="52"/>
                    <a:pt x="3" y="53"/>
                  </a:cubicBezTo>
                  <a:cubicBezTo>
                    <a:pt x="4" y="53"/>
                    <a:pt x="6" y="54"/>
                    <a:pt x="7" y="52"/>
                  </a:cubicBezTo>
                  <a:cubicBezTo>
                    <a:pt x="9" y="51"/>
                    <a:pt x="9" y="49"/>
                    <a:pt x="13" y="49"/>
                  </a:cubicBezTo>
                  <a:cubicBezTo>
                    <a:pt x="16" y="49"/>
                    <a:pt x="26" y="49"/>
                    <a:pt x="27" y="51"/>
                  </a:cubicBezTo>
                  <a:cubicBezTo>
                    <a:pt x="29" y="52"/>
                    <a:pt x="33" y="51"/>
                    <a:pt x="35" y="52"/>
                  </a:cubicBezTo>
                  <a:cubicBezTo>
                    <a:pt x="37" y="53"/>
                    <a:pt x="40" y="54"/>
                    <a:pt x="41" y="53"/>
                  </a:cubicBezTo>
                  <a:cubicBezTo>
                    <a:pt x="41" y="51"/>
                    <a:pt x="44" y="54"/>
                    <a:pt x="46" y="53"/>
                  </a:cubicBezTo>
                  <a:cubicBezTo>
                    <a:pt x="48" y="52"/>
                    <a:pt x="50" y="56"/>
                    <a:pt x="51" y="55"/>
                  </a:cubicBezTo>
                  <a:cubicBezTo>
                    <a:pt x="53" y="54"/>
                    <a:pt x="58" y="54"/>
                    <a:pt x="59" y="55"/>
                  </a:cubicBezTo>
                  <a:cubicBezTo>
                    <a:pt x="60" y="57"/>
                    <a:pt x="61" y="54"/>
                    <a:pt x="61" y="53"/>
                  </a:cubicBezTo>
                  <a:cubicBezTo>
                    <a:pt x="61" y="51"/>
                    <a:pt x="66" y="47"/>
                    <a:pt x="66" y="47"/>
                  </a:cubicBezTo>
                  <a:cubicBezTo>
                    <a:pt x="66" y="47"/>
                    <a:pt x="69" y="47"/>
                    <a:pt x="71" y="46"/>
                  </a:cubicBezTo>
                  <a:cubicBezTo>
                    <a:pt x="71" y="45"/>
                    <a:pt x="70" y="44"/>
                    <a:pt x="70" y="43"/>
                  </a:cubicBezTo>
                  <a:cubicBezTo>
                    <a:pt x="69" y="38"/>
                    <a:pt x="67" y="36"/>
                    <a:pt x="69" y="35"/>
                  </a:cubicBezTo>
                  <a:cubicBezTo>
                    <a:pt x="70" y="33"/>
                    <a:pt x="73" y="36"/>
                    <a:pt x="74" y="36"/>
                  </a:cubicBezTo>
                  <a:cubicBezTo>
                    <a:pt x="76" y="35"/>
                    <a:pt x="79" y="33"/>
                    <a:pt x="79" y="32"/>
                  </a:cubicBezTo>
                  <a:cubicBezTo>
                    <a:pt x="78" y="30"/>
                    <a:pt x="76" y="28"/>
                    <a:pt x="74" y="2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5" name="Freeform 85">
              <a:extLst>
                <a:ext uri="{FF2B5EF4-FFF2-40B4-BE49-F238E27FC236}">
                  <a16:creationId xmlns:a16="http://schemas.microsoft.com/office/drawing/2014/main" id="{F22B2FC3-47AB-08F2-3734-6141B83A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928" y="2969302"/>
              <a:ext cx="191915" cy="90795"/>
            </a:xfrm>
            <a:custGeom>
              <a:avLst/>
              <a:gdLst>
                <a:gd name="T0" fmla="*/ 21 w 62"/>
                <a:gd name="T1" fmla="*/ 20 h 29"/>
                <a:gd name="T2" fmla="*/ 32 w 62"/>
                <a:gd name="T3" fmla="*/ 20 h 29"/>
                <a:gd name="T4" fmla="*/ 37 w 62"/>
                <a:gd name="T5" fmla="*/ 22 h 29"/>
                <a:gd name="T6" fmla="*/ 45 w 62"/>
                <a:gd name="T7" fmla="*/ 26 h 29"/>
                <a:gd name="T8" fmla="*/ 49 w 62"/>
                <a:gd name="T9" fmla="*/ 29 h 29"/>
                <a:gd name="T10" fmla="*/ 51 w 62"/>
                <a:gd name="T11" fmla="*/ 27 h 29"/>
                <a:gd name="T12" fmla="*/ 56 w 62"/>
                <a:gd name="T13" fmla="*/ 27 h 29"/>
                <a:gd name="T14" fmla="*/ 60 w 62"/>
                <a:gd name="T15" fmla="*/ 24 h 29"/>
                <a:gd name="T16" fmla="*/ 62 w 62"/>
                <a:gd name="T17" fmla="*/ 23 h 29"/>
                <a:gd name="T18" fmla="*/ 60 w 62"/>
                <a:gd name="T19" fmla="*/ 17 h 29"/>
                <a:gd name="T20" fmla="*/ 58 w 62"/>
                <a:gd name="T21" fmla="*/ 13 h 29"/>
                <a:gd name="T22" fmla="*/ 57 w 62"/>
                <a:gd name="T23" fmla="*/ 8 h 29"/>
                <a:gd name="T24" fmla="*/ 55 w 62"/>
                <a:gd name="T25" fmla="*/ 6 h 29"/>
                <a:gd name="T26" fmla="*/ 47 w 62"/>
                <a:gd name="T27" fmla="*/ 5 h 29"/>
                <a:gd name="T28" fmla="*/ 39 w 62"/>
                <a:gd name="T29" fmla="*/ 0 h 29"/>
                <a:gd name="T30" fmla="*/ 30 w 62"/>
                <a:gd name="T31" fmla="*/ 0 h 29"/>
                <a:gd name="T32" fmla="*/ 29 w 62"/>
                <a:gd name="T33" fmla="*/ 9 h 29"/>
                <a:gd name="T34" fmla="*/ 22 w 62"/>
                <a:gd name="T35" fmla="*/ 12 h 29"/>
                <a:gd name="T36" fmla="*/ 15 w 62"/>
                <a:gd name="T37" fmla="*/ 3 h 29"/>
                <a:gd name="T38" fmla="*/ 7 w 62"/>
                <a:gd name="T39" fmla="*/ 7 h 29"/>
                <a:gd name="T40" fmla="*/ 3 w 62"/>
                <a:gd name="T41" fmla="*/ 14 h 29"/>
                <a:gd name="T42" fmla="*/ 2 w 62"/>
                <a:gd name="T43" fmla="*/ 22 h 29"/>
                <a:gd name="T44" fmla="*/ 2 w 62"/>
                <a:gd name="T45" fmla="*/ 22 h 29"/>
                <a:gd name="T46" fmla="*/ 9 w 62"/>
                <a:gd name="T47" fmla="*/ 20 h 29"/>
                <a:gd name="T48" fmla="*/ 21 w 62"/>
                <a:gd name="T4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29">
                  <a:moveTo>
                    <a:pt x="21" y="20"/>
                  </a:moveTo>
                  <a:cubicBezTo>
                    <a:pt x="23" y="20"/>
                    <a:pt x="29" y="21"/>
                    <a:pt x="32" y="20"/>
                  </a:cubicBezTo>
                  <a:cubicBezTo>
                    <a:pt x="35" y="19"/>
                    <a:pt x="35" y="23"/>
                    <a:pt x="37" y="22"/>
                  </a:cubicBezTo>
                  <a:cubicBezTo>
                    <a:pt x="39" y="22"/>
                    <a:pt x="42" y="25"/>
                    <a:pt x="45" y="26"/>
                  </a:cubicBezTo>
                  <a:cubicBezTo>
                    <a:pt x="46" y="27"/>
                    <a:pt x="47" y="28"/>
                    <a:pt x="49" y="29"/>
                  </a:cubicBezTo>
                  <a:cubicBezTo>
                    <a:pt x="49" y="29"/>
                    <a:pt x="50" y="28"/>
                    <a:pt x="51" y="27"/>
                  </a:cubicBezTo>
                  <a:cubicBezTo>
                    <a:pt x="53" y="26"/>
                    <a:pt x="55" y="27"/>
                    <a:pt x="56" y="27"/>
                  </a:cubicBezTo>
                  <a:cubicBezTo>
                    <a:pt x="58" y="27"/>
                    <a:pt x="58" y="25"/>
                    <a:pt x="60" y="24"/>
                  </a:cubicBezTo>
                  <a:cubicBezTo>
                    <a:pt x="60" y="23"/>
                    <a:pt x="61" y="23"/>
                    <a:pt x="62" y="23"/>
                  </a:cubicBezTo>
                  <a:cubicBezTo>
                    <a:pt x="61" y="21"/>
                    <a:pt x="61" y="19"/>
                    <a:pt x="60" y="17"/>
                  </a:cubicBezTo>
                  <a:cubicBezTo>
                    <a:pt x="59" y="16"/>
                    <a:pt x="57" y="14"/>
                    <a:pt x="58" y="13"/>
                  </a:cubicBezTo>
                  <a:cubicBezTo>
                    <a:pt x="58" y="11"/>
                    <a:pt x="58" y="9"/>
                    <a:pt x="57" y="8"/>
                  </a:cubicBezTo>
                  <a:cubicBezTo>
                    <a:pt x="56" y="7"/>
                    <a:pt x="56" y="6"/>
                    <a:pt x="55" y="6"/>
                  </a:cubicBezTo>
                  <a:cubicBezTo>
                    <a:pt x="52" y="5"/>
                    <a:pt x="48" y="5"/>
                    <a:pt x="47" y="5"/>
                  </a:cubicBezTo>
                  <a:cubicBezTo>
                    <a:pt x="46" y="6"/>
                    <a:pt x="40" y="1"/>
                    <a:pt x="39" y="0"/>
                  </a:cubicBezTo>
                  <a:cubicBezTo>
                    <a:pt x="38" y="0"/>
                    <a:pt x="34" y="0"/>
                    <a:pt x="30" y="0"/>
                  </a:cubicBezTo>
                  <a:cubicBezTo>
                    <a:pt x="27" y="3"/>
                    <a:pt x="29" y="5"/>
                    <a:pt x="29" y="9"/>
                  </a:cubicBezTo>
                  <a:cubicBezTo>
                    <a:pt x="29" y="13"/>
                    <a:pt x="25" y="12"/>
                    <a:pt x="22" y="12"/>
                  </a:cubicBezTo>
                  <a:cubicBezTo>
                    <a:pt x="20" y="12"/>
                    <a:pt x="16" y="5"/>
                    <a:pt x="15" y="3"/>
                  </a:cubicBezTo>
                  <a:cubicBezTo>
                    <a:pt x="13" y="2"/>
                    <a:pt x="9" y="5"/>
                    <a:pt x="7" y="7"/>
                  </a:cubicBezTo>
                  <a:cubicBezTo>
                    <a:pt x="4" y="9"/>
                    <a:pt x="5" y="12"/>
                    <a:pt x="3" y="14"/>
                  </a:cubicBezTo>
                  <a:cubicBezTo>
                    <a:pt x="1" y="15"/>
                    <a:pt x="0" y="18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5" y="22"/>
                    <a:pt x="7" y="21"/>
                    <a:pt x="9" y="20"/>
                  </a:cubicBezTo>
                  <a:cubicBezTo>
                    <a:pt x="12" y="18"/>
                    <a:pt x="19" y="20"/>
                    <a:pt x="21" y="2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6" name="Freeform 86">
              <a:extLst>
                <a:ext uri="{FF2B5EF4-FFF2-40B4-BE49-F238E27FC236}">
                  <a16:creationId xmlns:a16="http://schemas.microsoft.com/office/drawing/2014/main" id="{07FA9082-2D33-3FAB-7A4D-ED7A33B2A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928" y="3025884"/>
              <a:ext cx="151444" cy="100006"/>
            </a:xfrm>
            <a:custGeom>
              <a:avLst/>
              <a:gdLst>
                <a:gd name="T0" fmla="*/ 7 w 49"/>
                <a:gd name="T1" fmla="*/ 16 h 32"/>
                <a:gd name="T2" fmla="*/ 12 w 49"/>
                <a:gd name="T3" fmla="*/ 18 h 32"/>
                <a:gd name="T4" fmla="*/ 17 w 49"/>
                <a:gd name="T5" fmla="*/ 21 h 32"/>
                <a:gd name="T6" fmla="*/ 17 w 49"/>
                <a:gd name="T7" fmla="*/ 27 h 32"/>
                <a:gd name="T8" fmla="*/ 23 w 49"/>
                <a:gd name="T9" fmla="*/ 31 h 32"/>
                <a:gd name="T10" fmla="*/ 29 w 49"/>
                <a:gd name="T11" fmla="*/ 31 h 32"/>
                <a:gd name="T12" fmla="*/ 34 w 49"/>
                <a:gd name="T13" fmla="*/ 29 h 32"/>
                <a:gd name="T14" fmla="*/ 39 w 49"/>
                <a:gd name="T15" fmla="*/ 27 h 32"/>
                <a:gd name="T16" fmla="*/ 40 w 49"/>
                <a:gd name="T17" fmla="*/ 23 h 32"/>
                <a:gd name="T18" fmla="*/ 45 w 49"/>
                <a:gd name="T19" fmla="*/ 19 h 32"/>
                <a:gd name="T20" fmla="*/ 47 w 49"/>
                <a:gd name="T21" fmla="*/ 17 h 32"/>
                <a:gd name="T22" fmla="*/ 48 w 49"/>
                <a:gd name="T23" fmla="*/ 14 h 32"/>
                <a:gd name="T24" fmla="*/ 49 w 49"/>
                <a:gd name="T25" fmla="*/ 11 h 32"/>
                <a:gd name="T26" fmla="*/ 45 w 49"/>
                <a:gd name="T27" fmla="*/ 8 h 32"/>
                <a:gd name="T28" fmla="*/ 37 w 49"/>
                <a:gd name="T29" fmla="*/ 4 h 32"/>
                <a:gd name="T30" fmla="*/ 32 w 49"/>
                <a:gd name="T31" fmla="*/ 2 h 32"/>
                <a:gd name="T32" fmla="*/ 21 w 49"/>
                <a:gd name="T33" fmla="*/ 2 h 32"/>
                <a:gd name="T34" fmla="*/ 9 w 49"/>
                <a:gd name="T35" fmla="*/ 2 h 32"/>
                <a:gd name="T36" fmla="*/ 2 w 49"/>
                <a:gd name="T37" fmla="*/ 4 h 32"/>
                <a:gd name="T38" fmla="*/ 1 w 49"/>
                <a:gd name="T39" fmla="*/ 13 h 32"/>
                <a:gd name="T40" fmla="*/ 2 w 49"/>
                <a:gd name="T41" fmla="*/ 16 h 32"/>
                <a:gd name="T42" fmla="*/ 7 w 49"/>
                <a:gd name="T4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32">
                  <a:moveTo>
                    <a:pt x="7" y="16"/>
                  </a:moveTo>
                  <a:cubicBezTo>
                    <a:pt x="8" y="17"/>
                    <a:pt x="11" y="18"/>
                    <a:pt x="12" y="18"/>
                  </a:cubicBezTo>
                  <a:cubicBezTo>
                    <a:pt x="13" y="17"/>
                    <a:pt x="17" y="19"/>
                    <a:pt x="17" y="21"/>
                  </a:cubicBezTo>
                  <a:cubicBezTo>
                    <a:pt x="17" y="22"/>
                    <a:pt x="16" y="27"/>
                    <a:pt x="17" y="27"/>
                  </a:cubicBezTo>
                  <a:cubicBezTo>
                    <a:pt x="17" y="27"/>
                    <a:pt x="23" y="28"/>
                    <a:pt x="23" y="31"/>
                  </a:cubicBezTo>
                  <a:cubicBezTo>
                    <a:pt x="26" y="31"/>
                    <a:pt x="28" y="31"/>
                    <a:pt x="29" y="31"/>
                  </a:cubicBezTo>
                  <a:cubicBezTo>
                    <a:pt x="31" y="32"/>
                    <a:pt x="33" y="30"/>
                    <a:pt x="34" y="29"/>
                  </a:cubicBezTo>
                  <a:cubicBezTo>
                    <a:pt x="35" y="28"/>
                    <a:pt x="38" y="27"/>
                    <a:pt x="39" y="27"/>
                  </a:cubicBezTo>
                  <a:cubicBezTo>
                    <a:pt x="40" y="27"/>
                    <a:pt x="40" y="25"/>
                    <a:pt x="40" y="23"/>
                  </a:cubicBezTo>
                  <a:cubicBezTo>
                    <a:pt x="41" y="22"/>
                    <a:pt x="43" y="20"/>
                    <a:pt x="45" y="19"/>
                  </a:cubicBezTo>
                  <a:cubicBezTo>
                    <a:pt x="46" y="19"/>
                    <a:pt x="46" y="17"/>
                    <a:pt x="47" y="17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3"/>
                    <a:pt x="48" y="12"/>
                    <a:pt x="49" y="11"/>
                  </a:cubicBezTo>
                  <a:cubicBezTo>
                    <a:pt x="47" y="10"/>
                    <a:pt x="46" y="9"/>
                    <a:pt x="45" y="8"/>
                  </a:cubicBezTo>
                  <a:cubicBezTo>
                    <a:pt x="42" y="7"/>
                    <a:pt x="39" y="4"/>
                    <a:pt x="37" y="4"/>
                  </a:cubicBezTo>
                  <a:cubicBezTo>
                    <a:pt x="35" y="5"/>
                    <a:pt x="35" y="1"/>
                    <a:pt x="32" y="2"/>
                  </a:cubicBezTo>
                  <a:cubicBezTo>
                    <a:pt x="29" y="3"/>
                    <a:pt x="23" y="2"/>
                    <a:pt x="21" y="2"/>
                  </a:cubicBezTo>
                  <a:cubicBezTo>
                    <a:pt x="19" y="2"/>
                    <a:pt x="12" y="0"/>
                    <a:pt x="9" y="2"/>
                  </a:cubicBezTo>
                  <a:cubicBezTo>
                    <a:pt x="7" y="3"/>
                    <a:pt x="5" y="4"/>
                    <a:pt x="2" y="4"/>
                  </a:cubicBezTo>
                  <a:cubicBezTo>
                    <a:pt x="4" y="8"/>
                    <a:pt x="3" y="11"/>
                    <a:pt x="1" y="13"/>
                  </a:cubicBezTo>
                  <a:cubicBezTo>
                    <a:pt x="0" y="15"/>
                    <a:pt x="1" y="15"/>
                    <a:pt x="2" y="16"/>
                  </a:cubicBezTo>
                  <a:cubicBezTo>
                    <a:pt x="4" y="15"/>
                    <a:pt x="6" y="15"/>
                    <a:pt x="7" y="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7" name="Freeform 87">
              <a:extLst>
                <a:ext uri="{FF2B5EF4-FFF2-40B4-BE49-F238E27FC236}">
                  <a16:creationId xmlns:a16="http://schemas.microsoft.com/office/drawing/2014/main" id="{5B796094-B18E-0451-AD25-B966C31F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52" y="3340377"/>
              <a:ext cx="117499" cy="68425"/>
            </a:xfrm>
            <a:custGeom>
              <a:avLst/>
              <a:gdLst>
                <a:gd name="T0" fmla="*/ 34 w 38"/>
                <a:gd name="T1" fmla="*/ 9 h 22"/>
                <a:gd name="T2" fmla="*/ 29 w 38"/>
                <a:gd name="T3" fmla="*/ 7 h 22"/>
                <a:gd name="T4" fmla="*/ 29 w 38"/>
                <a:gd name="T5" fmla="*/ 3 h 22"/>
                <a:gd name="T6" fmla="*/ 24 w 38"/>
                <a:gd name="T7" fmla="*/ 1 h 22"/>
                <a:gd name="T8" fmla="*/ 19 w 38"/>
                <a:gd name="T9" fmla="*/ 1 h 22"/>
                <a:gd name="T10" fmla="*/ 12 w 38"/>
                <a:gd name="T11" fmla="*/ 2 h 22"/>
                <a:gd name="T12" fmla="*/ 10 w 38"/>
                <a:gd name="T13" fmla="*/ 3 h 22"/>
                <a:gd name="T14" fmla="*/ 6 w 38"/>
                <a:gd name="T15" fmla="*/ 7 h 22"/>
                <a:gd name="T16" fmla="*/ 1 w 38"/>
                <a:gd name="T17" fmla="*/ 13 h 22"/>
                <a:gd name="T18" fmla="*/ 2 w 38"/>
                <a:gd name="T19" fmla="*/ 16 h 22"/>
                <a:gd name="T20" fmla="*/ 6 w 38"/>
                <a:gd name="T21" fmla="*/ 16 h 22"/>
                <a:gd name="T22" fmla="*/ 7 w 38"/>
                <a:gd name="T23" fmla="*/ 21 h 22"/>
                <a:gd name="T24" fmla="*/ 7 w 38"/>
                <a:gd name="T25" fmla="*/ 21 h 22"/>
                <a:gd name="T26" fmla="*/ 14 w 38"/>
                <a:gd name="T27" fmla="*/ 20 h 22"/>
                <a:gd name="T28" fmla="*/ 18 w 38"/>
                <a:gd name="T29" fmla="*/ 14 h 22"/>
                <a:gd name="T30" fmla="*/ 23 w 38"/>
                <a:gd name="T31" fmla="*/ 20 h 22"/>
                <a:gd name="T32" fmla="*/ 25 w 38"/>
                <a:gd name="T33" fmla="*/ 17 h 22"/>
                <a:gd name="T34" fmla="*/ 28 w 38"/>
                <a:gd name="T35" fmla="*/ 15 h 22"/>
                <a:gd name="T36" fmla="*/ 32 w 38"/>
                <a:gd name="T37" fmla="*/ 14 h 22"/>
                <a:gd name="T38" fmla="*/ 35 w 38"/>
                <a:gd name="T39" fmla="*/ 13 h 22"/>
                <a:gd name="T40" fmla="*/ 36 w 38"/>
                <a:gd name="T41" fmla="*/ 11 h 22"/>
                <a:gd name="T42" fmla="*/ 38 w 38"/>
                <a:gd name="T43" fmla="*/ 10 h 22"/>
                <a:gd name="T44" fmla="*/ 34 w 38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34" y="9"/>
                  </a:moveTo>
                  <a:cubicBezTo>
                    <a:pt x="32" y="10"/>
                    <a:pt x="29" y="8"/>
                    <a:pt x="29" y="7"/>
                  </a:cubicBezTo>
                  <a:cubicBezTo>
                    <a:pt x="29" y="6"/>
                    <a:pt x="29" y="5"/>
                    <a:pt x="29" y="3"/>
                  </a:cubicBezTo>
                  <a:cubicBezTo>
                    <a:pt x="28" y="3"/>
                    <a:pt x="26" y="2"/>
                    <a:pt x="24" y="1"/>
                  </a:cubicBezTo>
                  <a:cubicBezTo>
                    <a:pt x="22" y="0"/>
                    <a:pt x="21" y="0"/>
                    <a:pt x="19" y="1"/>
                  </a:cubicBezTo>
                  <a:cubicBezTo>
                    <a:pt x="17" y="2"/>
                    <a:pt x="14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9" y="3"/>
                    <a:pt x="6" y="5"/>
                    <a:pt x="6" y="7"/>
                  </a:cubicBezTo>
                  <a:cubicBezTo>
                    <a:pt x="6" y="8"/>
                    <a:pt x="2" y="10"/>
                    <a:pt x="1" y="13"/>
                  </a:cubicBezTo>
                  <a:cubicBezTo>
                    <a:pt x="0" y="17"/>
                    <a:pt x="0" y="18"/>
                    <a:pt x="2" y="16"/>
                  </a:cubicBezTo>
                  <a:cubicBezTo>
                    <a:pt x="4" y="14"/>
                    <a:pt x="6" y="15"/>
                    <a:pt x="6" y="16"/>
                  </a:cubicBezTo>
                  <a:cubicBezTo>
                    <a:pt x="6" y="18"/>
                    <a:pt x="8" y="18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0" y="20"/>
                    <a:pt x="13" y="20"/>
                    <a:pt x="14" y="20"/>
                  </a:cubicBezTo>
                  <a:cubicBezTo>
                    <a:pt x="16" y="20"/>
                    <a:pt x="18" y="15"/>
                    <a:pt x="18" y="14"/>
                  </a:cubicBezTo>
                  <a:cubicBezTo>
                    <a:pt x="19" y="14"/>
                    <a:pt x="21" y="18"/>
                    <a:pt x="23" y="20"/>
                  </a:cubicBezTo>
                  <a:cubicBezTo>
                    <a:pt x="25" y="22"/>
                    <a:pt x="25" y="18"/>
                    <a:pt x="25" y="17"/>
                  </a:cubicBezTo>
                  <a:cubicBezTo>
                    <a:pt x="25" y="15"/>
                    <a:pt x="27" y="15"/>
                    <a:pt x="28" y="15"/>
                  </a:cubicBezTo>
                  <a:cubicBezTo>
                    <a:pt x="30" y="15"/>
                    <a:pt x="32" y="16"/>
                    <a:pt x="32" y="14"/>
                  </a:cubicBezTo>
                  <a:cubicBezTo>
                    <a:pt x="32" y="12"/>
                    <a:pt x="34" y="13"/>
                    <a:pt x="35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9"/>
                    <a:pt x="35" y="9"/>
                    <a:pt x="34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8" name="Freeform 88">
              <a:extLst>
                <a:ext uri="{FF2B5EF4-FFF2-40B4-BE49-F238E27FC236}">
                  <a16:creationId xmlns:a16="http://schemas.microsoft.com/office/drawing/2014/main" id="{9301C0BE-1FF7-3A61-420E-1EF2F6D78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541" y="3091678"/>
              <a:ext cx="231082" cy="267122"/>
            </a:xfrm>
            <a:custGeom>
              <a:avLst/>
              <a:gdLst>
                <a:gd name="T0" fmla="*/ 9 w 75"/>
                <a:gd name="T1" fmla="*/ 22 h 86"/>
                <a:gd name="T2" fmla="*/ 5 w 75"/>
                <a:gd name="T3" fmla="*/ 26 h 86"/>
                <a:gd name="T4" fmla="*/ 8 w 75"/>
                <a:gd name="T5" fmla="*/ 31 h 86"/>
                <a:gd name="T6" fmla="*/ 6 w 75"/>
                <a:gd name="T7" fmla="*/ 33 h 86"/>
                <a:gd name="T8" fmla="*/ 2 w 75"/>
                <a:gd name="T9" fmla="*/ 36 h 86"/>
                <a:gd name="T10" fmla="*/ 1 w 75"/>
                <a:gd name="T11" fmla="*/ 40 h 86"/>
                <a:gd name="T12" fmla="*/ 0 w 75"/>
                <a:gd name="T13" fmla="*/ 46 h 86"/>
                <a:gd name="T14" fmla="*/ 2 w 75"/>
                <a:gd name="T15" fmla="*/ 52 h 86"/>
                <a:gd name="T16" fmla="*/ 1 w 75"/>
                <a:gd name="T17" fmla="*/ 55 h 86"/>
                <a:gd name="T18" fmla="*/ 3 w 75"/>
                <a:gd name="T19" fmla="*/ 62 h 86"/>
                <a:gd name="T20" fmla="*/ 5 w 75"/>
                <a:gd name="T21" fmla="*/ 63 h 86"/>
                <a:gd name="T22" fmla="*/ 10 w 75"/>
                <a:gd name="T23" fmla="*/ 65 h 86"/>
                <a:gd name="T24" fmla="*/ 15 w 75"/>
                <a:gd name="T25" fmla="*/ 67 h 86"/>
                <a:gd name="T26" fmla="*/ 17 w 75"/>
                <a:gd name="T27" fmla="*/ 70 h 86"/>
                <a:gd name="T28" fmla="*/ 13 w 75"/>
                <a:gd name="T29" fmla="*/ 77 h 86"/>
                <a:gd name="T30" fmla="*/ 13 w 75"/>
                <a:gd name="T31" fmla="*/ 82 h 86"/>
                <a:gd name="T32" fmla="*/ 20 w 75"/>
                <a:gd name="T33" fmla="*/ 81 h 86"/>
                <a:gd name="T34" fmla="*/ 25 w 75"/>
                <a:gd name="T35" fmla="*/ 81 h 86"/>
                <a:gd name="T36" fmla="*/ 30 w 75"/>
                <a:gd name="T37" fmla="*/ 83 h 86"/>
                <a:gd name="T38" fmla="*/ 31 w 75"/>
                <a:gd name="T39" fmla="*/ 82 h 86"/>
                <a:gd name="T40" fmla="*/ 36 w 75"/>
                <a:gd name="T41" fmla="*/ 84 h 86"/>
                <a:gd name="T42" fmla="*/ 41 w 75"/>
                <a:gd name="T43" fmla="*/ 83 h 86"/>
                <a:gd name="T44" fmla="*/ 46 w 75"/>
                <a:gd name="T45" fmla="*/ 83 h 86"/>
                <a:gd name="T46" fmla="*/ 55 w 75"/>
                <a:gd name="T47" fmla="*/ 81 h 86"/>
                <a:gd name="T48" fmla="*/ 58 w 75"/>
                <a:gd name="T49" fmla="*/ 78 h 86"/>
                <a:gd name="T50" fmla="*/ 61 w 75"/>
                <a:gd name="T51" fmla="*/ 73 h 86"/>
                <a:gd name="T52" fmla="*/ 66 w 75"/>
                <a:gd name="T53" fmla="*/ 70 h 86"/>
                <a:gd name="T54" fmla="*/ 57 w 75"/>
                <a:gd name="T55" fmla="*/ 63 h 86"/>
                <a:gd name="T56" fmla="*/ 54 w 75"/>
                <a:gd name="T57" fmla="*/ 56 h 86"/>
                <a:gd name="T58" fmla="*/ 54 w 75"/>
                <a:gd name="T59" fmla="*/ 51 h 86"/>
                <a:gd name="T60" fmla="*/ 63 w 75"/>
                <a:gd name="T61" fmla="*/ 48 h 86"/>
                <a:gd name="T62" fmla="*/ 69 w 75"/>
                <a:gd name="T63" fmla="*/ 45 h 86"/>
                <a:gd name="T64" fmla="*/ 74 w 75"/>
                <a:gd name="T65" fmla="*/ 45 h 86"/>
                <a:gd name="T66" fmla="*/ 74 w 75"/>
                <a:gd name="T67" fmla="*/ 40 h 86"/>
                <a:gd name="T68" fmla="*/ 72 w 75"/>
                <a:gd name="T69" fmla="*/ 33 h 86"/>
                <a:gd name="T70" fmla="*/ 71 w 75"/>
                <a:gd name="T71" fmla="*/ 29 h 86"/>
                <a:gd name="T72" fmla="*/ 69 w 75"/>
                <a:gd name="T73" fmla="*/ 25 h 86"/>
                <a:gd name="T74" fmla="*/ 69 w 75"/>
                <a:gd name="T75" fmla="*/ 21 h 86"/>
                <a:gd name="T76" fmla="*/ 69 w 75"/>
                <a:gd name="T77" fmla="*/ 13 h 86"/>
                <a:gd name="T78" fmla="*/ 69 w 75"/>
                <a:gd name="T79" fmla="*/ 12 h 86"/>
                <a:gd name="T80" fmla="*/ 68 w 75"/>
                <a:gd name="T81" fmla="*/ 11 h 86"/>
                <a:gd name="T82" fmla="*/ 63 w 75"/>
                <a:gd name="T83" fmla="*/ 8 h 86"/>
                <a:gd name="T84" fmla="*/ 64 w 75"/>
                <a:gd name="T85" fmla="*/ 3 h 86"/>
                <a:gd name="T86" fmla="*/ 56 w 75"/>
                <a:gd name="T87" fmla="*/ 5 h 86"/>
                <a:gd name="T88" fmla="*/ 47 w 75"/>
                <a:gd name="T89" fmla="*/ 10 h 86"/>
                <a:gd name="T90" fmla="*/ 42 w 75"/>
                <a:gd name="T91" fmla="*/ 7 h 86"/>
                <a:gd name="T92" fmla="*/ 39 w 75"/>
                <a:gd name="T93" fmla="*/ 6 h 86"/>
                <a:gd name="T94" fmla="*/ 33 w 75"/>
                <a:gd name="T95" fmla="*/ 3 h 86"/>
                <a:gd name="T96" fmla="*/ 33 w 75"/>
                <a:gd name="T97" fmla="*/ 1 h 86"/>
                <a:gd name="T98" fmla="*/ 30 w 75"/>
                <a:gd name="T99" fmla="*/ 1 h 86"/>
                <a:gd name="T100" fmla="*/ 22 w 75"/>
                <a:gd name="T101" fmla="*/ 0 h 86"/>
                <a:gd name="T102" fmla="*/ 23 w 75"/>
                <a:gd name="T103" fmla="*/ 4 h 86"/>
                <a:gd name="T104" fmla="*/ 26 w 75"/>
                <a:gd name="T105" fmla="*/ 11 h 86"/>
                <a:gd name="T106" fmla="*/ 22 w 75"/>
                <a:gd name="T107" fmla="*/ 15 h 86"/>
                <a:gd name="T108" fmla="*/ 16 w 75"/>
                <a:gd name="T109" fmla="*/ 14 h 86"/>
                <a:gd name="T110" fmla="*/ 9 w 75"/>
                <a:gd name="T111" fmla="*/ 15 h 86"/>
                <a:gd name="T112" fmla="*/ 9 w 75"/>
                <a:gd name="T113" fmla="*/ 17 h 86"/>
                <a:gd name="T114" fmla="*/ 9 w 75"/>
                <a:gd name="T115" fmla="*/ 2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" h="86">
                  <a:moveTo>
                    <a:pt x="9" y="22"/>
                  </a:moveTo>
                  <a:cubicBezTo>
                    <a:pt x="7" y="25"/>
                    <a:pt x="5" y="25"/>
                    <a:pt x="5" y="26"/>
                  </a:cubicBezTo>
                  <a:cubicBezTo>
                    <a:pt x="6" y="27"/>
                    <a:pt x="9" y="29"/>
                    <a:pt x="8" y="31"/>
                  </a:cubicBezTo>
                  <a:cubicBezTo>
                    <a:pt x="7" y="32"/>
                    <a:pt x="6" y="31"/>
                    <a:pt x="6" y="33"/>
                  </a:cubicBezTo>
                  <a:cubicBezTo>
                    <a:pt x="6" y="36"/>
                    <a:pt x="3" y="36"/>
                    <a:pt x="2" y="36"/>
                  </a:cubicBezTo>
                  <a:cubicBezTo>
                    <a:pt x="0" y="36"/>
                    <a:pt x="2" y="38"/>
                    <a:pt x="1" y="40"/>
                  </a:cubicBezTo>
                  <a:cubicBezTo>
                    <a:pt x="0" y="41"/>
                    <a:pt x="0" y="45"/>
                    <a:pt x="0" y="46"/>
                  </a:cubicBezTo>
                  <a:cubicBezTo>
                    <a:pt x="0" y="48"/>
                    <a:pt x="3" y="50"/>
                    <a:pt x="2" y="52"/>
                  </a:cubicBezTo>
                  <a:cubicBezTo>
                    <a:pt x="2" y="53"/>
                    <a:pt x="0" y="54"/>
                    <a:pt x="1" y="55"/>
                  </a:cubicBezTo>
                  <a:cubicBezTo>
                    <a:pt x="1" y="56"/>
                    <a:pt x="3" y="57"/>
                    <a:pt x="3" y="62"/>
                  </a:cubicBezTo>
                  <a:cubicBezTo>
                    <a:pt x="4" y="62"/>
                    <a:pt x="5" y="62"/>
                    <a:pt x="5" y="63"/>
                  </a:cubicBezTo>
                  <a:cubicBezTo>
                    <a:pt x="6" y="64"/>
                    <a:pt x="8" y="65"/>
                    <a:pt x="10" y="65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6" y="67"/>
                    <a:pt x="19" y="68"/>
                    <a:pt x="17" y="70"/>
                  </a:cubicBezTo>
                  <a:cubicBezTo>
                    <a:pt x="14" y="72"/>
                    <a:pt x="14" y="74"/>
                    <a:pt x="13" y="77"/>
                  </a:cubicBezTo>
                  <a:cubicBezTo>
                    <a:pt x="13" y="78"/>
                    <a:pt x="13" y="80"/>
                    <a:pt x="13" y="82"/>
                  </a:cubicBezTo>
                  <a:cubicBezTo>
                    <a:pt x="15" y="82"/>
                    <a:pt x="18" y="82"/>
                    <a:pt x="20" y="81"/>
                  </a:cubicBezTo>
                  <a:cubicBezTo>
                    <a:pt x="22" y="80"/>
                    <a:pt x="23" y="80"/>
                    <a:pt x="25" y="81"/>
                  </a:cubicBezTo>
                  <a:cubicBezTo>
                    <a:pt x="27" y="82"/>
                    <a:pt x="29" y="83"/>
                    <a:pt x="30" y="83"/>
                  </a:cubicBezTo>
                  <a:cubicBezTo>
                    <a:pt x="30" y="83"/>
                    <a:pt x="31" y="82"/>
                    <a:pt x="31" y="82"/>
                  </a:cubicBezTo>
                  <a:cubicBezTo>
                    <a:pt x="33" y="82"/>
                    <a:pt x="35" y="86"/>
                    <a:pt x="36" y="84"/>
                  </a:cubicBezTo>
                  <a:cubicBezTo>
                    <a:pt x="37" y="82"/>
                    <a:pt x="40" y="82"/>
                    <a:pt x="41" y="83"/>
                  </a:cubicBezTo>
                  <a:cubicBezTo>
                    <a:pt x="42" y="84"/>
                    <a:pt x="44" y="84"/>
                    <a:pt x="46" y="83"/>
                  </a:cubicBezTo>
                  <a:cubicBezTo>
                    <a:pt x="47" y="81"/>
                    <a:pt x="53" y="80"/>
                    <a:pt x="55" y="81"/>
                  </a:cubicBezTo>
                  <a:cubicBezTo>
                    <a:pt x="56" y="81"/>
                    <a:pt x="59" y="83"/>
                    <a:pt x="58" y="78"/>
                  </a:cubicBezTo>
                  <a:cubicBezTo>
                    <a:pt x="57" y="74"/>
                    <a:pt x="61" y="75"/>
                    <a:pt x="61" y="73"/>
                  </a:cubicBezTo>
                  <a:cubicBezTo>
                    <a:pt x="62" y="72"/>
                    <a:pt x="67" y="71"/>
                    <a:pt x="66" y="70"/>
                  </a:cubicBezTo>
                  <a:cubicBezTo>
                    <a:pt x="65" y="68"/>
                    <a:pt x="59" y="64"/>
                    <a:pt x="57" y="63"/>
                  </a:cubicBezTo>
                  <a:cubicBezTo>
                    <a:pt x="55" y="62"/>
                    <a:pt x="55" y="58"/>
                    <a:pt x="54" y="56"/>
                  </a:cubicBezTo>
                  <a:cubicBezTo>
                    <a:pt x="53" y="54"/>
                    <a:pt x="51" y="52"/>
                    <a:pt x="54" y="51"/>
                  </a:cubicBezTo>
                  <a:cubicBezTo>
                    <a:pt x="56" y="51"/>
                    <a:pt x="61" y="50"/>
                    <a:pt x="63" y="48"/>
                  </a:cubicBezTo>
                  <a:cubicBezTo>
                    <a:pt x="65" y="46"/>
                    <a:pt x="68" y="46"/>
                    <a:pt x="69" y="45"/>
                  </a:cubicBezTo>
                  <a:cubicBezTo>
                    <a:pt x="71" y="44"/>
                    <a:pt x="73" y="46"/>
                    <a:pt x="74" y="45"/>
                  </a:cubicBezTo>
                  <a:cubicBezTo>
                    <a:pt x="75" y="44"/>
                    <a:pt x="75" y="41"/>
                    <a:pt x="74" y="40"/>
                  </a:cubicBezTo>
                  <a:cubicBezTo>
                    <a:pt x="73" y="39"/>
                    <a:pt x="72" y="36"/>
                    <a:pt x="72" y="33"/>
                  </a:cubicBezTo>
                  <a:cubicBezTo>
                    <a:pt x="72" y="30"/>
                    <a:pt x="71" y="30"/>
                    <a:pt x="71" y="29"/>
                  </a:cubicBezTo>
                  <a:cubicBezTo>
                    <a:pt x="71" y="27"/>
                    <a:pt x="70" y="25"/>
                    <a:pt x="69" y="25"/>
                  </a:cubicBezTo>
                  <a:cubicBezTo>
                    <a:pt x="68" y="24"/>
                    <a:pt x="67" y="23"/>
                    <a:pt x="69" y="21"/>
                  </a:cubicBezTo>
                  <a:cubicBezTo>
                    <a:pt x="70" y="19"/>
                    <a:pt x="69" y="14"/>
                    <a:pt x="69" y="13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9"/>
                    <a:pt x="66" y="8"/>
                    <a:pt x="63" y="8"/>
                  </a:cubicBezTo>
                  <a:cubicBezTo>
                    <a:pt x="60" y="8"/>
                    <a:pt x="65" y="5"/>
                    <a:pt x="64" y="3"/>
                  </a:cubicBezTo>
                  <a:cubicBezTo>
                    <a:pt x="63" y="1"/>
                    <a:pt x="59" y="6"/>
                    <a:pt x="56" y="5"/>
                  </a:cubicBezTo>
                  <a:cubicBezTo>
                    <a:pt x="53" y="4"/>
                    <a:pt x="49" y="8"/>
                    <a:pt x="47" y="10"/>
                  </a:cubicBezTo>
                  <a:cubicBezTo>
                    <a:pt x="44" y="12"/>
                    <a:pt x="40" y="10"/>
                    <a:pt x="42" y="7"/>
                  </a:cubicBezTo>
                  <a:cubicBezTo>
                    <a:pt x="44" y="4"/>
                    <a:pt x="42" y="5"/>
                    <a:pt x="39" y="6"/>
                  </a:cubicBezTo>
                  <a:cubicBezTo>
                    <a:pt x="37" y="7"/>
                    <a:pt x="33" y="5"/>
                    <a:pt x="33" y="3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8" y="0"/>
                    <a:pt x="25" y="0"/>
                    <a:pt x="22" y="0"/>
                  </a:cubicBezTo>
                  <a:cubicBezTo>
                    <a:pt x="23" y="2"/>
                    <a:pt x="24" y="3"/>
                    <a:pt x="23" y="4"/>
                  </a:cubicBezTo>
                  <a:cubicBezTo>
                    <a:pt x="22" y="6"/>
                    <a:pt x="24" y="8"/>
                    <a:pt x="26" y="11"/>
                  </a:cubicBezTo>
                  <a:cubicBezTo>
                    <a:pt x="27" y="14"/>
                    <a:pt x="22" y="13"/>
                    <a:pt x="22" y="15"/>
                  </a:cubicBezTo>
                  <a:cubicBezTo>
                    <a:pt x="22" y="17"/>
                    <a:pt x="17" y="15"/>
                    <a:pt x="16" y="14"/>
                  </a:cubicBezTo>
                  <a:cubicBezTo>
                    <a:pt x="14" y="13"/>
                    <a:pt x="9" y="14"/>
                    <a:pt x="9" y="15"/>
                  </a:cubicBezTo>
                  <a:cubicBezTo>
                    <a:pt x="10" y="15"/>
                    <a:pt x="9" y="16"/>
                    <a:pt x="9" y="17"/>
                  </a:cubicBezTo>
                  <a:cubicBezTo>
                    <a:pt x="10" y="19"/>
                    <a:pt x="10" y="21"/>
                    <a:pt x="9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9" name="Freeform 89">
              <a:extLst>
                <a:ext uri="{FF2B5EF4-FFF2-40B4-BE49-F238E27FC236}">
                  <a16:creationId xmlns:a16="http://schemas.microsoft.com/office/drawing/2014/main" id="{64AE1C43-35CC-EB71-F5F7-4F9D4525B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0456" y="2456113"/>
              <a:ext cx="271554" cy="439500"/>
            </a:xfrm>
            <a:custGeom>
              <a:avLst/>
              <a:gdLst>
                <a:gd name="T0" fmla="*/ 75 w 88"/>
                <a:gd name="T1" fmla="*/ 118 h 141"/>
                <a:gd name="T2" fmla="*/ 87 w 88"/>
                <a:gd name="T3" fmla="*/ 106 h 141"/>
                <a:gd name="T4" fmla="*/ 85 w 88"/>
                <a:gd name="T5" fmla="*/ 99 h 141"/>
                <a:gd name="T6" fmla="*/ 74 w 88"/>
                <a:gd name="T7" fmla="*/ 91 h 141"/>
                <a:gd name="T8" fmla="*/ 80 w 88"/>
                <a:gd name="T9" fmla="*/ 86 h 141"/>
                <a:gd name="T10" fmla="*/ 75 w 88"/>
                <a:gd name="T11" fmla="*/ 82 h 141"/>
                <a:gd name="T12" fmla="*/ 76 w 88"/>
                <a:gd name="T13" fmla="*/ 78 h 141"/>
                <a:gd name="T14" fmla="*/ 72 w 88"/>
                <a:gd name="T15" fmla="*/ 75 h 141"/>
                <a:gd name="T16" fmla="*/ 74 w 88"/>
                <a:gd name="T17" fmla="*/ 72 h 141"/>
                <a:gd name="T18" fmla="*/ 73 w 88"/>
                <a:gd name="T19" fmla="*/ 66 h 141"/>
                <a:gd name="T20" fmla="*/ 76 w 88"/>
                <a:gd name="T21" fmla="*/ 61 h 141"/>
                <a:gd name="T22" fmla="*/ 68 w 88"/>
                <a:gd name="T23" fmla="*/ 48 h 141"/>
                <a:gd name="T24" fmla="*/ 70 w 88"/>
                <a:gd name="T25" fmla="*/ 43 h 141"/>
                <a:gd name="T26" fmla="*/ 75 w 88"/>
                <a:gd name="T27" fmla="*/ 37 h 141"/>
                <a:gd name="T28" fmla="*/ 69 w 88"/>
                <a:gd name="T29" fmla="*/ 31 h 141"/>
                <a:gd name="T30" fmla="*/ 64 w 88"/>
                <a:gd name="T31" fmla="*/ 28 h 141"/>
                <a:gd name="T32" fmla="*/ 63 w 88"/>
                <a:gd name="T33" fmla="*/ 23 h 141"/>
                <a:gd name="T34" fmla="*/ 64 w 88"/>
                <a:gd name="T35" fmla="*/ 19 h 141"/>
                <a:gd name="T36" fmla="*/ 67 w 88"/>
                <a:gd name="T37" fmla="*/ 16 h 141"/>
                <a:gd name="T38" fmla="*/ 69 w 88"/>
                <a:gd name="T39" fmla="*/ 13 h 141"/>
                <a:gd name="T40" fmla="*/ 69 w 88"/>
                <a:gd name="T41" fmla="*/ 8 h 141"/>
                <a:gd name="T42" fmla="*/ 61 w 88"/>
                <a:gd name="T43" fmla="*/ 2 h 141"/>
                <a:gd name="T44" fmla="*/ 54 w 88"/>
                <a:gd name="T45" fmla="*/ 2 h 141"/>
                <a:gd name="T46" fmla="*/ 45 w 88"/>
                <a:gd name="T47" fmla="*/ 4 h 141"/>
                <a:gd name="T48" fmla="*/ 40 w 88"/>
                <a:gd name="T49" fmla="*/ 10 h 141"/>
                <a:gd name="T50" fmla="*/ 39 w 88"/>
                <a:gd name="T51" fmla="*/ 17 h 141"/>
                <a:gd name="T52" fmla="*/ 35 w 88"/>
                <a:gd name="T53" fmla="*/ 22 h 141"/>
                <a:gd name="T54" fmla="*/ 30 w 88"/>
                <a:gd name="T55" fmla="*/ 21 h 141"/>
                <a:gd name="T56" fmla="*/ 24 w 88"/>
                <a:gd name="T57" fmla="*/ 20 h 141"/>
                <a:gd name="T58" fmla="*/ 15 w 88"/>
                <a:gd name="T59" fmla="*/ 20 h 141"/>
                <a:gd name="T60" fmla="*/ 5 w 88"/>
                <a:gd name="T61" fmla="*/ 13 h 141"/>
                <a:gd name="T62" fmla="*/ 0 w 88"/>
                <a:gd name="T63" fmla="*/ 17 h 141"/>
                <a:gd name="T64" fmla="*/ 9 w 88"/>
                <a:gd name="T65" fmla="*/ 24 h 141"/>
                <a:gd name="T66" fmla="*/ 21 w 88"/>
                <a:gd name="T67" fmla="*/ 31 h 141"/>
                <a:gd name="T68" fmla="*/ 21 w 88"/>
                <a:gd name="T69" fmla="*/ 39 h 141"/>
                <a:gd name="T70" fmla="*/ 23 w 88"/>
                <a:gd name="T71" fmla="*/ 47 h 141"/>
                <a:gd name="T72" fmla="*/ 23 w 88"/>
                <a:gd name="T73" fmla="*/ 54 h 141"/>
                <a:gd name="T74" fmla="*/ 25 w 88"/>
                <a:gd name="T75" fmla="*/ 58 h 141"/>
                <a:gd name="T76" fmla="*/ 26 w 88"/>
                <a:gd name="T77" fmla="*/ 62 h 141"/>
                <a:gd name="T78" fmla="*/ 33 w 88"/>
                <a:gd name="T79" fmla="*/ 65 h 141"/>
                <a:gd name="T80" fmla="*/ 35 w 88"/>
                <a:gd name="T81" fmla="*/ 72 h 141"/>
                <a:gd name="T82" fmla="*/ 34 w 88"/>
                <a:gd name="T83" fmla="*/ 75 h 141"/>
                <a:gd name="T84" fmla="*/ 29 w 88"/>
                <a:gd name="T85" fmla="*/ 78 h 141"/>
                <a:gd name="T86" fmla="*/ 21 w 88"/>
                <a:gd name="T87" fmla="*/ 87 h 141"/>
                <a:gd name="T88" fmla="*/ 16 w 88"/>
                <a:gd name="T89" fmla="*/ 91 h 141"/>
                <a:gd name="T90" fmla="*/ 11 w 88"/>
                <a:gd name="T91" fmla="*/ 95 h 141"/>
                <a:gd name="T92" fmla="*/ 5 w 88"/>
                <a:gd name="T93" fmla="*/ 98 h 141"/>
                <a:gd name="T94" fmla="*/ 2 w 88"/>
                <a:gd name="T95" fmla="*/ 104 h 141"/>
                <a:gd name="T96" fmla="*/ 2 w 88"/>
                <a:gd name="T97" fmla="*/ 108 h 141"/>
                <a:gd name="T98" fmla="*/ 3 w 88"/>
                <a:gd name="T99" fmla="*/ 114 h 141"/>
                <a:gd name="T100" fmla="*/ 4 w 88"/>
                <a:gd name="T101" fmla="*/ 124 h 141"/>
                <a:gd name="T102" fmla="*/ 2 w 88"/>
                <a:gd name="T103" fmla="*/ 132 h 141"/>
                <a:gd name="T104" fmla="*/ 10 w 88"/>
                <a:gd name="T105" fmla="*/ 136 h 141"/>
                <a:gd name="T106" fmla="*/ 15 w 88"/>
                <a:gd name="T107" fmla="*/ 138 h 141"/>
                <a:gd name="T108" fmla="*/ 24 w 88"/>
                <a:gd name="T109" fmla="*/ 140 h 141"/>
                <a:gd name="T110" fmla="*/ 50 w 88"/>
                <a:gd name="T111" fmla="*/ 134 h 141"/>
                <a:gd name="T112" fmla="*/ 58 w 88"/>
                <a:gd name="T113" fmla="*/ 134 h 141"/>
                <a:gd name="T114" fmla="*/ 62 w 88"/>
                <a:gd name="T115" fmla="*/ 128 h 141"/>
                <a:gd name="T116" fmla="*/ 75 w 88"/>
                <a:gd name="T117" fmla="*/ 1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41">
                  <a:moveTo>
                    <a:pt x="75" y="118"/>
                  </a:moveTo>
                  <a:cubicBezTo>
                    <a:pt x="77" y="113"/>
                    <a:pt x="86" y="110"/>
                    <a:pt x="87" y="106"/>
                  </a:cubicBezTo>
                  <a:cubicBezTo>
                    <a:pt x="88" y="104"/>
                    <a:pt x="88" y="103"/>
                    <a:pt x="85" y="99"/>
                  </a:cubicBezTo>
                  <a:cubicBezTo>
                    <a:pt x="82" y="96"/>
                    <a:pt x="75" y="93"/>
                    <a:pt x="74" y="91"/>
                  </a:cubicBezTo>
                  <a:cubicBezTo>
                    <a:pt x="74" y="89"/>
                    <a:pt x="80" y="89"/>
                    <a:pt x="80" y="86"/>
                  </a:cubicBezTo>
                  <a:cubicBezTo>
                    <a:pt x="79" y="84"/>
                    <a:pt x="76" y="84"/>
                    <a:pt x="75" y="82"/>
                  </a:cubicBezTo>
                  <a:cubicBezTo>
                    <a:pt x="74" y="80"/>
                    <a:pt x="77" y="79"/>
                    <a:pt x="76" y="78"/>
                  </a:cubicBezTo>
                  <a:cubicBezTo>
                    <a:pt x="76" y="77"/>
                    <a:pt x="72" y="76"/>
                    <a:pt x="72" y="75"/>
                  </a:cubicBezTo>
                  <a:cubicBezTo>
                    <a:pt x="72" y="74"/>
                    <a:pt x="75" y="74"/>
                    <a:pt x="74" y="72"/>
                  </a:cubicBezTo>
                  <a:cubicBezTo>
                    <a:pt x="74" y="71"/>
                    <a:pt x="71" y="68"/>
                    <a:pt x="73" y="66"/>
                  </a:cubicBezTo>
                  <a:cubicBezTo>
                    <a:pt x="75" y="64"/>
                    <a:pt x="78" y="66"/>
                    <a:pt x="76" y="61"/>
                  </a:cubicBezTo>
                  <a:cubicBezTo>
                    <a:pt x="73" y="56"/>
                    <a:pt x="69" y="50"/>
                    <a:pt x="68" y="48"/>
                  </a:cubicBezTo>
                  <a:cubicBezTo>
                    <a:pt x="67" y="47"/>
                    <a:pt x="69" y="44"/>
                    <a:pt x="70" y="43"/>
                  </a:cubicBezTo>
                  <a:cubicBezTo>
                    <a:pt x="72" y="42"/>
                    <a:pt x="75" y="39"/>
                    <a:pt x="75" y="37"/>
                  </a:cubicBezTo>
                  <a:cubicBezTo>
                    <a:pt x="75" y="36"/>
                    <a:pt x="71" y="32"/>
                    <a:pt x="69" y="31"/>
                  </a:cubicBezTo>
                  <a:cubicBezTo>
                    <a:pt x="68" y="30"/>
                    <a:pt x="65" y="30"/>
                    <a:pt x="64" y="28"/>
                  </a:cubicBezTo>
                  <a:cubicBezTo>
                    <a:pt x="63" y="25"/>
                    <a:pt x="62" y="25"/>
                    <a:pt x="63" y="23"/>
                  </a:cubicBezTo>
                  <a:cubicBezTo>
                    <a:pt x="64" y="22"/>
                    <a:pt x="64" y="20"/>
                    <a:pt x="64" y="19"/>
                  </a:cubicBezTo>
                  <a:cubicBezTo>
                    <a:pt x="64" y="17"/>
                    <a:pt x="67" y="18"/>
                    <a:pt x="67" y="16"/>
                  </a:cubicBezTo>
                  <a:cubicBezTo>
                    <a:pt x="68" y="15"/>
                    <a:pt x="68" y="14"/>
                    <a:pt x="69" y="13"/>
                  </a:cubicBezTo>
                  <a:cubicBezTo>
                    <a:pt x="69" y="11"/>
                    <a:pt x="70" y="10"/>
                    <a:pt x="69" y="8"/>
                  </a:cubicBezTo>
                  <a:cubicBezTo>
                    <a:pt x="69" y="6"/>
                    <a:pt x="62" y="5"/>
                    <a:pt x="61" y="2"/>
                  </a:cubicBezTo>
                  <a:cubicBezTo>
                    <a:pt x="59" y="0"/>
                    <a:pt x="55" y="1"/>
                    <a:pt x="54" y="2"/>
                  </a:cubicBezTo>
                  <a:cubicBezTo>
                    <a:pt x="53" y="4"/>
                    <a:pt x="45" y="2"/>
                    <a:pt x="45" y="4"/>
                  </a:cubicBezTo>
                  <a:cubicBezTo>
                    <a:pt x="45" y="7"/>
                    <a:pt x="40" y="7"/>
                    <a:pt x="40" y="10"/>
                  </a:cubicBezTo>
                  <a:cubicBezTo>
                    <a:pt x="40" y="13"/>
                    <a:pt x="43" y="18"/>
                    <a:pt x="39" y="17"/>
                  </a:cubicBezTo>
                  <a:cubicBezTo>
                    <a:pt x="35" y="17"/>
                    <a:pt x="37" y="19"/>
                    <a:pt x="35" y="22"/>
                  </a:cubicBezTo>
                  <a:cubicBezTo>
                    <a:pt x="33" y="25"/>
                    <a:pt x="33" y="20"/>
                    <a:pt x="30" y="21"/>
                  </a:cubicBezTo>
                  <a:cubicBezTo>
                    <a:pt x="28" y="22"/>
                    <a:pt x="25" y="18"/>
                    <a:pt x="24" y="20"/>
                  </a:cubicBezTo>
                  <a:cubicBezTo>
                    <a:pt x="23" y="22"/>
                    <a:pt x="19" y="21"/>
                    <a:pt x="15" y="20"/>
                  </a:cubicBezTo>
                  <a:cubicBezTo>
                    <a:pt x="11" y="19"/>
                    <a:pt x="9" y="14"/>
                    <a:pt x="5" y="13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3" y="19"/>
                    <a:pt x="5" y="22"/>
                    <a:pt x="9" y="24"/>
                  </a:cubicBezTo>
                  <a:cubicBezTo>
                    <a:pt x="13" y="26"/>
                    <a:pt x="21" y="28"/>
                    <a:pt x="21" y="31"/>
                  </a:cubicBezTo>
                  <a:cubicBezTo>
                    <a:pt x="21" y="34"/>
                    <a:pt x="19" y="38"/>
                    <a:pt x="21" y="39"/>
                  </a:cubicBezTo>
                  <a:cubicBezTo>
                    <a:pt x="23" y="40"/>
                    <a:pt x="21" y="46"/>
                    <a:pt x="23" y="47"/>
                  </a:cubicBezTo>
                  <a:cubicBezTo>
                    <a:pt x="26" y="48"/>
                    <a:pt x="25" y="54"/>
                    <a:pt x="23" y="54"/>
                  </a:cubicBezTo>
                  <a:cubicBezTo>
                    <a:pt x="21" y="54"/>
                    <a:pt x="23" y="57"/>
                    <a:pt x="25" y="58"/>
                  </a:cubicBezTo>
                  <a:cubicBezTo>
                    <a:pt x="25" y="59"/>
                    <a:pt x="26" y="61"/>
                    <a:pt x="26" y="62"/>
                  </a:cubicBezTo>
                  <a:cubicBezTo>
                    <a:pt x="28" y="63"/>
                    <a:pt x="30" y="64"/>
                    <a:pt x="33" y="65"/>
                  </a:cubicBezTo>
                  <a:cubicBezTo>
                    <a:pt x="36" y="67"/>
                    <a:pt x="35" y="69"/>
                    <a:pt x="35" y="72"/>
                  </a:cubicBezTo>
                  <a:cubicBezTo>
                    <a:pt x="36" y="74"/>
                    <a:pt x="36" y="76"/>
                    <a:pt x="34" y="75"/>
                  </a:cubicBezTo>
                  <a:cubicBezTo>
                    <a:pt x="32" y="74"/>
                    <a:pt x="30" y="75"/>
                    <a:pt x="29" y="78"/>
                  </a:cubicBezTo>
                  <a:cubicBezTo>
                    <a:pt x="28" y="82"/>
                    <a:pt x="24" y="87"/>
                    <a:pt x="21" y="87"/>
                  </a:cubicBezTo>
                  <a:cubicBezTo>
                    <a:pt x="18" y="87"/>
                    <a:pt x="18" y="90"/>
                    <a:pt x="16" y="91"/>
                  </a:cubicBezTo>
                  <a:cubicBezTo>
                    <a:pt x="13" y="91"/>
                    <a:pt x="11" y="93"/>
                    <a:pt x="11" y="95"/>
                  </a:cubicBezTo>
                  <a:cubicBezTo>
                    <a:pt x="11" y="98"/>
                    <a:pt x="8" y="98"/>
                    <a:pt x="5" y="98"/>
                  </a:cubicBezTo>
                  <a:cubicBezTo>
                    <a:pt x="3" y="98"/>
                    <a:pt x="4" y="102"/>
                    <a:pt x="2" y="104"/>
                  </a:cubicBezTo>
                  <a:cubicBezTo>
                    <a:pt x="0" y="105"/>
                    <a:pt x="0" y="106"/>
                    <a:pt x="2" y="108"/>
                  </a:cubicBezTo>
                  <a:cubicBezTo>
                    <a:pt x="4" y="111"/>
                    <a:pt x="2" y="113"/>
                    <a:pt x="3" y="114"/>
                  </a:cubicBezTo>
                  <a:cubicBezTo>
                    <a:pt x="4" y="116"/>
                    <a:pt x="6" y="120"/>
                    <a:pt x="4" y="124"/>
                  </a:cubicBezTo>
                  <a:cubicBezTo>
                    <a:pt x="3" y="128"/>
                    <a:pt x="1" y="133"/>
                    <a:pt x="2" y="132"/>
                  </a:cubicBezTo>
                  <a:cubicBezTo>
                    <a:pt x="4" y="132"/>
                    <a:pt x="7" y="136"/>
                    <a:pt x="10" y="136"/>
                  </a:cubicBezTo>
                  <a:cubicBezTo>
                    <a:pt x="12" y="135"/>
                    <a:pt x="13" y="139"/>
                    <a:pt x="15" y="138"/>
                  </a:cubicBezTo>
                  <a:cubicBezTo>
                    <a:pt x="17" y="138"/>
                    <a:pt x="17" y="141"/>
                    <a:pt x="24" y="140"/>
                  </a:cubicBezTo>
                  <a:cubicBezTo>
                    <a:pt x="31" y="140"/>
                    <a:pt x="45" y="134"/>
                    <a:pt x="50" y="134"/>
                  </a:cubicBezTo>
                  <a:cubicBezTo>
                    <a:pt x="54" y="134"/>
                    <a:pt x="56" y="134"/>
                    <a:pt x="58" y="134"/>
                  </a:cubicBezTo>
                  <a:cubicBezTo>
                    <a:pt x="59" y="132"/>
                    <a:pt x="61" y="130"/>
                    <a:pt x="62" y="128"/>
                  </a:cubicBezTo>
                  <a:cubicBezTo>
                    <a:pt x="65" y="125"/>
                    <a:pt x="73" y="122"/>
                    <a:pt x="75" y="11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0" name="Freeform 90">
              <a:extLst>
                <a:ext uri="{FF2B5EF4-FFF2-40B4-BE49-F238E27FC236}">
                  <a16:creationId xmlns:a16="http://schemas.microsoft.com/office/drawing/2014/main" id="{BCFCAC82-ADA3-0A31-5716-AC5EF926E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9037" y="3829880"/>
              <a:ext cx="545719" cy="442132"/>
            </a:xfrm>
            <a:custGeom>
              <a:avLst/>
              <a:gdLst>
                <a:gd name="T0" fmla="*/ 106 w 177"/>
                <a:gd name="T1" fmla="*/ 30 h 142"/>
                <a:gd name="T2" fmla="*/ 91 w 177"/>
                <a:gd name="T3" fmla="*/ 28 h 142"/>
                <a:gd name="T4" fmla="*/ 81 w 177"/>
                <a:gd name="T5" fmla="*/ 25 h 142"/>
                <a:gd name="T6" fmla="*/ 61 w 177"/>
                <a:gd name="T7" fmla="*/ 10 h 142"/>
                <a:gd name="T8" fmla="*/ 44 w 177"/>
                <a:gd name="T9" fmla="*/ 0 h 142"/>
                <a:gd name="T10" fmla="*/ 37 w 177"/>
                <a:gd name="T11" fmla="*/ 0 h 142"/>
                <a:gd name="T12" fmla="*/ 29 w 177"/>
                <a:gd name="T13" fmla="*/ 3 h 142"/>
                <a:gd name="T14" fmla="*/ 20 w 177"/>
                <a:gd name="T15" fmla="*/ 8 h 142"/>
                <a:gd name="T16" fmla="*/ 27 w 177"/>
                <a:gd name="T17" fmla="*/ 16 h 142"/>
                <a:gd name="T18" fmla="*/ 22 w 177"/>
                <a:gd name="T19" fmla="*/ 20 h 142"/>
                <a:gd name="T20" fmla="*/ 16 w 177"/>
                <a:gd name="T21" fmla="*/ 22 h 142"/>
                <a:gd name="T22" fmla="*/ 10 w 177"/>
                <a:gd name="T23" fmla="*/ 27 h 142"/>
                <a:gd name="T24" fmla="*/ 1 w 177"/>
                <a:gd name="T25" fmla="*/ 23 h 142"/>
                <a:gd name="T26" fmla="*/ 0 w 177"/>
                <a:gd name="T27" fmla="*/ 26 h 142"/>
                <a:gd name="T28" fmla="*/ 0 w 177"/>
                <a:gd name="T29" fmla="*/ 28 h 142"/>
                <a:gd name="T30" fmla="*/ 1 w 177"/>
                <a:gd name="T31" fmla="*/ 38 h 142"/>
                <a:gd name="T32" fmla="*/ 8 w 177"/>
                <a:gd name="T33" fmla="*/ 46 h 142"/>
                <a:gd name="T34" fmla="*/ 20 w 177"/>
                <a:gd name="T35" fmla="*/ 65 h 142"/>
                <a:gd name="T36" fmla="*/ 27 w 177"/>
                <a:gd name="T37" fmla="*/ 74 h 142"/>
                <a:gd name="T38" fmla="*/ 35 w 177"/>
                <a:gd name="T39" fmla="*/ 84 h 142"/>
                <a:gd name="T40" fmla="*/ 37 w 177"/>
                <a:gd name="T41" fmla="*/ 93 h 142"/>
                <a:gd name="T42" fmla="*/ 43 w 177"/>
                <a:gd name="T43" fmla="*/ 107 h 142"/>
                <a:gd name="T44" fmla="*/ 53 w 177"/>
                <a:gd name="T45" fmla="*/ 118 h 142"/>
                <a:gd name="T46" fmla="*/ 61 w 177"/>
                <a:gd name="T47" fmla="*/ 131 h 142"/>
                <a:gd name="T48" fmla="*/ 64 w 177"/>
                <a:gd name="T49" fmla="*/ 138 h 142"/>
                <a:gd name="T50" fmla="*/ 67 w 177"/>
                <a:gd name="T51" fmla="*/ 142 h 142"/>
                <a:gd name="T52" fmla="*/ 70 w 177"/>
                <a:gd name="T53" fmla="*/ 140 h 142"/>
                <a:gd name="T54" fmla="*/ 70 w 177"/>
                <a:gd name="T55" fmla="*/ 136 h 142"/>
                <a:gd name="T56" fmla="*/ 74 w 177"/>
                <a:gd name="T57" fmla="*/ 133 h 142"/>
                <a:gd name="T58" fmla="*/ 80 w 177"/>
                <a:gd name="T59" fmla="*/ 134 h 142"/>
                <a:gd name="T60" fmla="*/ 90 w 177"/>
                <a:gd name="T61" fmla="*/ 134 h 142"/>
                <a:gd name="T62" fmla="*/ 102 w 177"/>
                <a:gd name="T63" fmla="*/ 136 h 142"/>
                <a:gd name="T64" fmla="*/ 108 w 177"/>
                <a:gd name="T65" fmla="*/ 134 h 142"/>
                <a:gd name="T66" fmla="*/ 121 w 177"/>
                <a:gd name="T67" fmla="*/ 123 h 142"/>
                <a:gd name="T68" fmla="*/ 138 w 177"/>
                <a:gd name="T69" fmla="*/ 122 h 142"/>
                <a:gd name="T70" fmla="*/ 171 w 177"/>
                <a:gd name="T71" fmla="*/ 111 h 142"/>
                <a:gd name="T72" fmla="*/ 177 w 177"/>
                <a:gd name="T73" fmla="*/ 93 h 142"/>
                <a:gd name="T74" fmla="*/ 173 w 177"/>
                <a:gd name="T75" fmla="*/ 87 h 142"/>
                <a:gd name="T76" fmla="*/ 152 w 177"/>
                <a:gd name="T77" fmla="*/ 85 h 142"/>
                <a:gd name="T78" fmla="*/ 145 w 177"/>
                <a:gd name="T79" fmla="*/ 76 h 142"/>
                <a:gd name="T80" fmla="*/ 142 w 177"/>
                <a:gd name="T81" fmla="*/ 71 h 142"/>
                <a:gd name="T82" fmla="*/ 135 w 177"/>
                <a:gd name="T83" fmla="*/ 66 h 142"/>
                <a:gd name="T84" fmla="*/ 130 w 177"/>
                <a:gd name="T85" fmla="*/ 57 h 142"/>
                <a:gd name="T86" fmla="*/ 127 w 177"/>
                <a:gd name="T87" fmla="*/ 48 h 142"/>
                <a:gd name="T88" fmla="*/ 118 w 177"/>
                <a:gd name="T89" fmla="*/ 38 h 142"/>
                <a:gd name="T90" fmla="*/ 117 w 177"/>
                <a:gd name="T91" fmla="*/ 34 h 142"/>
                <a:gd name="T92" fmla="*/ 110 w 177"/>
                <a:gd name="T93" fmla="*/ 34 h 142"/>
                <a:gd name="T94" fmla="*/ 106 w 177"/>
                <a:gd name="T95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142">
                  <a:moveTo>
                    <a:pt x="106" y="30"/>
                  </a:moveTo>
                  <a:cubicBezTo>
                    <a:pt x="106" y="30"/>
                    <a:pt x="93" y="28"/>
                    <a:pt x="91" y="28"/>
                  </a:cubicBezTo>
                  <a:cubicBezTo>
                    <a:pt x="89" y="28"/>
                    <a:pt x="84" y="28"/>
                    <a:pt x="81" y="25"/>
                  </a:cubicBezTo>
                  <a:cubicBezTo>
                    <a:pt x="78" y="22"/>
                    <a:pt x="63" y="11"/>
                    <a:pt x="61" y="10"/>
                  </a:cubicBezTo>
                  <a:cubicBezTo>
                    <a:pt x="58" y="9"/>
                    <a:pt x="47" y="1"/>
                    <a:pt x="44" y="0"/>
                  </a:cubicBezTo>
                  <a:cubicBezTo>
                    <a:pt x="41" y="0"/>
                    <a:pt x="41" y="0"/>
                    <a:pt x="37" y="0"/>
                  </a:cubicBezTo>
                  <a:cubicBezTo>
                    <a:pt x="34" y="0"/>
                    <a:pt x="35" y="3"/>
                    <a:pt x="29" y="3"/>
                  </a:cubicBezTo>
                  <a:cubicBezTo>
                    <a:pt x="22" y="3"/>
                    <a:pt x="18" y="8"/>
                    <a:pt x="20" y="8"/>
                  </a:cubicBezTo>
                  <a:cubicBezTo>
                    <a:pt x="22" y="9"/>
                    <a:pt x="29" y="15"/>
                    <a:pt x="27" y="16"/>
                  </a:cubicBezTo>
                  <a:cubicBezTo>
                    <a:pt x="25" y="17"/>
                    <a:pt x="24" y="20"/>
                    <a:pt x="22" y="20"/>
                  </a:cubicBezTo>
                  <a:cubicBezTo>
                    <a:pt x="19" y="20"/>
                    <a:pt x="16" y="20"/>
                    <a:pt x="16" y="22"/>
                  </a:cubicBezTo>
                  <a:cubicBezTo>
                    <a:pt x="16" y="24"/>
                    <a:pt x="13" y="27"/>
                    <a:pt x="10" y="27"/>
                  </a:cubicBezTo>
                  <a:cubicBezTo>
                    <a:pt x="8" y="27"/>
                    <a:pt x="4" y="25"/>
                    <a:pt x="1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0"/>
                    <a:pt x="0" y="37"/>
                    <a:pt x="1" y="38"/>
                  </a:cubicBezTo>
                  <a:cubicBezTo>
                    <a:pt x="3" y="38"/>
                    <a:pt x="4" y="42"/>
                    <a:pt x="8" y="46"/>
                  </a:cubicBezTo>
                  <a:cubicBezTo>
                    <a:pt x="12" y="50"/>
                    <a:pt x="20" y="62"/>
                    <a:pt x="20" y="65"/>
                  </a:cubicBezTo>
                  <a:cubicBezTo>
                    <a:pt x="21" y="68"/>
                    <a:pt x="22" y="71"/>
                    <a:pt x="27" y="74"/>
                  </a:cubicBezTo>
                  <a:cubicBezTo>
                    <a:pt x="32" y="78"/>
                    <a:pt x="32" y="82"/>
                    <a:pt x="35" y="84"/>
                  </a:cubicBezTo>
                  <a:cubicBezTo>
                    <a:pt x="37" y="86"/>
                    <a:pt x="37" y="88"/>
                    <a:pt x="37" y="93"/>
                  </a:cubicBezTo>
                  <a:cubicBezTo>
                    <a:pt x="37" y="98"/>
                    <a:pt x="39" y="104"/>
                    <a:pt x="43" y="107"/>
                  </a:cubicBezTo>
                  <a:cubicBezTo>
                    <a:pt x="48" y="110"/>
                    <a:pt x="51" y="113"/>
                    <a:pt x="53" y="118"/>
                  </a:cubicBezTo>
                  <a:cubicBezTo>
                    <a:pt x="55" y="124"/>
                    <a:pt x="58" y="128"/>
                    <a:pt x="61" y="131"/>
                  </a:cubicBezTo>
                  <a:cubicBezTo>
                    <a:pt x="64" y="134"/>
                    <a:pt x="62" y="135"/>
                    <a:pt x="64" y="138"/>
                  </a:cubicBezTo>
                  <a:cubicBezTo>
                    <a:pt x="65" y="139"/>
                    <a:pt x="66" y="140"/>
                    <a:pt x="67" y="142"/>
                  </a:cubicBezTo>
                  <a:cubicBezTo>
                    <a:pt x="69" y="141"/>
                    <a:pt x="70" y="141"/>
                    <a:pt x="70" y="140"/>
                  </a:cubicBezTo>
                  <a:cubicBezTo>
                    <a:pt x="71" y="139"/>
                    <a:pt x="69" y="137"/>
                    <a:pt x="70" y="136"/>
                  </a:cubicBezTo>
                  <a:cubicBezTo>
                    <a:pt x="71" y="135"/>
                    <a:pt x="72" y="133"/>
                    <a:pt x="74" y="133"/>
                  </a:cubicBezTo>
                  <a:cubicBezTo>
                    <a:pt x="75" y="132"/>
                    <a:pt x="77" y="134"/>
                    <a:pt x="80" y="134"/>
                  </a:cubicBezTo>
                  <a:cubicBezTo>
                    <a:pt x="83" y="133"/>
                    <a:pt x="90" y="134"/>
                    <a:pt x="90" y="134"/>
                  </a:cubicBezTo>
                  <a:cubicBezTo>
                    <a:pt x="91" y="135"/>
                    <a:pt x="100" y="135"/>
                    <a:pt x="102" y="136"/>
                  </a:cubicBezTo>
                  <a:cubicBezTo>
                    <a:pt x="104" y="138"/>
                    <a:pt x="107" y="138"/>
                    <a:pt x="108" y="134"/>
                  </a:cubicBezTo>
                  <a:cubicBezTo>
                    <a:pt x="109" y="131"/>
                    <a:pt x="120" y="124"/>
                    <a:pt x="121" y="123"/>
                  </a:cubicBezTo>
                  <a:cubicBezTo>
                    <a:pt x="122" y="122"/>
                    <a:pt x="133" y="123"/>
                    <a:pt x="138" y="122"/>
                  </a:cubicBezTo>
                  <a:cubicBezTo>
                    <a:pt x="142" y="121"/>
                    <a:pt x="170" y="112"/>
                    <a:pt x="171" y="111"/>
                  </a:cubicBezTo>
                  <a:cubicBezTo>
                    <a:pt x="173" y="110"/>
                    <a:pt x="177" y="95"/>
                    <a:pt x="177" y="93"/>
                  </a:cubicBezTo>
                  <a:cubicBezTo>
                    <a:pt x="177" y="92"/>
                    <a:pt x="175" y="87"/>
                    <a:pt x="173" y="87"/>
                  </a:cubicBezTo>
                  <a:cubicBezTo>
                    <a:pt x="171" y="88"/>
                    <a:pt x="153" y="86"/>
                    <a:pt x="152" y="85"/>
                  </a:cubicBezTo>
                  <a:cubicBezTo>
                    <a:pt x="151" y="84"/>
                    <a:pt x="146" y="81"/>
                    <a:pt x="145" y="76"/>
                  </a:cubicBezTo>
                  <a:cubicBezTo>
                    <a:pt x="144" y="75"/>
                    <a:pt x="142" y="73"/>
                    <a:pt x="142" y="71"/>
                  </a:cubicBezTo>
                  <a:cubicBezTo>
                    <a:pt x="140" y="71"/>
                    <a:pt x="137" y="70"/>
                    <a:pt x="135" y="66"/>
                  </a:cubicBezTo>
                  <a:cubicBezTo>
                    <a:pt x="133" y="65"/>
                    <a:pt x="129" y="58"/>
                    <a:pt x="130" y="57"/>
                  </a:cubicBezTo>
                  <a:cubicBezTo>
                    <a:pt x="132" y="54"/>
                    <a:pt x="129" y="50"/>
                    <a:pt x="127" y="48"/>
                  </a:cubicBezTo>
                  <a:cubicBezTo>
                    <a:pt x="124" y="45"/>
                    <a:pt x="118" y="40"/>
                    <a:pt x="118" y="38"/>
                  </a:cubicBezTo>
                  <a:cubicBezTo>
                    <a:pt x="118" y="37"/>
                    <a:pt x="118" y="35"/>
                    <a:pt x="117" y="34"/>
                  </a:cubicBezTo>
                  <a:cubicBezTo>
                    <a:pt x="110" y="34"/>
                    <a:pt x="110" y="34"/>
                    <a:pt x="110" y="34"/>
                  </a:cubicBezTo>
                  <a:lnTo>
                    <a:pt x="106" y="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1" name="Freeform 91">
              <a:extLst>
                <a:ext uri="{FF2B5EF4-FFF2-40B4-BE49-F238E27FC236}">
                  <a16:creationId xmlns:a16="http://schemas.microsoft.com/office/drawing/2014/main" id="{A00EBCF1-201F-B22B-2930-52C958A2E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52" y="4032524"/>
              <a:ext cx="210194" cy="236856"/>
            </a:xfrm>
            <a:custGeom>
              <a:avLst/>
              <a:gdLst>
                <a:gd name="T0" fmla="*/ 33 w 68"/>
                <a:gd name="T1" fmla="*/ 2 h 76"/>
                <a:gd name="T2" fmla="*/ 33 w 68"/>
                <a:gd name="T3" fmla="*/ 8 h 76"/>
                <a:gd name="T4" fmla="*/ 28 w 68"/>
                <a:gd name="T5" fmla="*/ 15 h 76"/>
                <a:gd name="T6" fmla="*/ 25 w 68"/>
                <a:gd name="T7" fmla="*/ 22 h 76"/>
                <a:gd name="T8" fmla="*/ 27 w 68"/>
                <a:gd name="T9" fmla="*/ 22 h 76"/>
                <a:gd name="T10" fmla="*/ 31 w 68"/>
                <a:gd name="T11" fmla="*/ 28 h 76"/>
                <a:gd name="T12" fmla="*/ 25 w 68"/>
                <a:gd name="T13" fmla="*/ 46 h 76"/>
                <a:gd name="T14" fmla="*/ 0 w 68"/>
                <a:gd name="T15" fmla="*/ 55 h 76"/>
                <a:gd name="T16" fmla="*/ 10 w 68"/>
                <a:gd name="T17" fmla="*/ 76 h 76"/>
                <a:gd name="T18" fmla="*/ 12 w 68"/>
                <a:gd name="T19" fmla="*/ 75 h 76"/>
                <a:gd name="T20" fmla="*/ 26 w 68"/>
                <a:gd name="T21" fmla="*/ 73 h 76"/>
                <a:gd name="T22" fmla="*/ 29 w 68"/>
                <a:gd name="T23" fmla="*/ 66 h 76"/>
                <a:gd name="T24" fmla="*/ 38 w 68"/>
                <a:gd name="T25" fmla="*/ 64 h 76"/>
                <a:gd name="T26" fmla="*/ 44 w 68"/>
                <a:gd name="T27" fmla="*/ 57 h 76"/>
                <a:gd name="T28" fmla="*/ 49 w 68"/>
                <a:gd name="T29" fmla="*/ 54 h 76"/>
                <a:gd name="T30" fmla="*/ 52 w 68"/>
                <a:gd name="T31" fmla="*/ 43 h 76"/>
                <a:gd name="T32" fmla="*/ 59 w 68"/>
                <a:gd name="T33" fmla="*/ 38 h 76"/>
                <a:gd name="T34" fmla="*/ 66 w 68"/>
                <a:gd name="T35" fmla="*/ 28 h 76"/>
                <a:gd name="T36" fmla="*/ 65 w 68"/>
                <a:gd name="T37" fmla="*/ 23 h 76"/>
                <a:gd name="T38" fmla="*/ 58 w 68"/>
                <a:gd name="T39" fmla="*/ 15 h 76"/>
                <a:gd name="T40" fmla="*/ 44 w 68"/>
                <a:gd name="T41" fmla="*/ 9 h 76"/>
                <a:gd name="T42" fmla="*/ 39 w 68"/>
                <a:gd name="T43" fmla="*/ 0 h 76"/>
                <a:gd name="T44" fmla="*/ 37 w 68"/>
                <a:gd name="T45" fmla="*/ 2 h 76"/>
                <a:gd name="T46" fmla="*/ 33 w 68"/>
                <a:gd name="T4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76">
                  <a:moveTo>
                    <a:pt x="33" y="2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9" y="22"/>
                    <a:pt x="31" y="27"/>
                    <a:pt x="31" y="28"/>
                  </a:cubicBezTo>
                  <a:cubicBezTo>
                    <a:pt x="31" y="30"/>
                    <a:pt x="27" y="45"/>
                    <a:pt x="25" y="46"/>
                  </a:cubicBezTo>
                  <a:cubicBezTo>
                    <a:pt x="25" y="47"/>
                    <a:pt x="10" y="52"/>
                    <a:pt x="0" y="55"/>
                  </a:cubicBezTo>
                  <a:cubicBezTo>
                    <a:pt x="2" y="59"/>
                    <a:pt x="6" y="68"/>
                    <a:pt x="10" y="76"/>
                  </a:cubicBezTo>
                  <a:cubicBezTo>
                    <a:pt x="11" y="76"/>
                    <a:pt x="11" y="75"/>
                    <a:pt x="12" y="75"/>
                  </a:cubicBezTo>
                  <a:cubicBezTo>
                    <a:pt x="17" y="72"/>
                    <a:pt x="22" y="74"/>
                    <a:pt x="26" y="73"/>
                  </a:cubicBezTo>
                  <a:cubicBezTo>
                    <a:pt x="29" y="72"/>
                    <a:pt x="26" y="69"/>
                    <a:pt x="29" y="66"/>
                  </a:cubicBezTo>
                  <a:cubicBezTo>
                    <a:pt x="32" y="63"/>
                    <a:pt x="37" y="65"/>
                    <a:pt x="38" y="64"/>
                  </a:cubicBezTo>
                  <a:cubicBezTo>
                    <a:pt x="40" y="64"/>
                    <a:pt x="41" y="58"/>
                    <a:pt x="44" y="57"/>
                  </a:cubicBezTo>
                  <a:cubicBezTo>
                    <a:pt x="46" y="56"/>
                    <a:pt x="49" y="56"/>
                    <a:pt x="49" y="54"/>
                  </a:cubicBezTo>
                  <a:cubicBezTo>
                    <a:pt x="49" y="52"/>
                    <a:pt x="49" y="43"/>
                    <a:pt x="52" y="43"/>
                  </a:cubicBezTo>
                  <a:cubicBezTo>
                    <a:pt x="55" y="42"/>
                    <a:pt x="59" y="39"/>
                    <a:pt x="59" y="38"/>
                  </a:cubicBezTo>
                  <a:cubicBezTo>
                    <a:pt x="59" y="36"/>
                    <a:pt x="64" y="31"/>
                    <a:pt x="66" y="28"/>
                  </a:cubicBezTo>
                  <a:cubicBezTo>
                    <a:pt x="67" y="25"/>
                    <a:pt x="68" y="24"/>
                    <a:pt x="65" y="23"/>
                  </a:cubicBezTo>
                  <a:cubicBezTo>
                    <a:pt x="63" y="23"/>
                    <a:pt x="59" y="16"/>
                    <a:pt x="58" y="15"/>
                  </a:cubicBezTo>
                  <a:cubicBezTo>
                    <a:pt x="57" y="13"/>
                    <a:pt x="50" y="14"/>
                    <a:pt x="44" y="9"/>
                  </a:cubicBezTo>
                  <a:cubicBezTo>
                    <a:pt x="42" y="8"/>
                    <a:pt x="40" y="4"/>
                    <a:pt x="39" y="0"/>
                  </a:cubicBezTo>
                  <a:cubicBezTo>
                    <a:pt x="37" y="2"/>
                    <a:pt x="37" y="2"/>
                    <a:pt x="37" y="2"/>
                  </a:cubicBezTo>
                  <a:lnTo>
                    <a:pt x="33" y="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2" name="Freeform 92">
              <a:extLst>
                <a:ext uri="{FF2B5EF4-FFF2-40B4-BE49-F238E27FC236}">
                  <a16:creationId xmlns:a16="http://schemas.microsoft.com/office/drawing/2014/main" id="{5D936E00-810D-DC11-11DB-F2680BB31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507" y="4003574"/>
              <a:ext cx="31333" cy="47371"/>
            </a:xfrm>
            <a:custGeom>
              <a:avLst/>
              <a:gdLst>
                <a:gd name="T0" fmla="*/ 7 w 10"/>
                <a:gd name="T1" fmla="*/ 15 h 15"/>
                <a:gd name="T2" fmla="*/ 7 w 10"/>
                <a:gd name="T3" fmla="*/ 12 h 15"/>
                <a:gd name="T4" fmla="*/ 6 w 10"/>
                <a:gd name="T5" fmla="*/ 1 h 15"/>
                <a:gd name="T6" fmla="*/ 0 w 10"/>
                <a:gd name="T7" fmla="*/ 10 h 15"/>
                <a:gd name="T8" fmla="*/ 0 w 10"/>
                <a:gd name="T9" fmla="*/ 10 h 15"/>
                <a:gd name="T10" fmla="*/ 7 w 10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7" y="15"/>
                  </a:moveTo>
                  <a:cubicBezTo>
                    <a:pt x="7" y="14"/>
                    <a:pt x="7" y="13"/>
                    <a:pt x="7" y="12"/>
                  </a:cubicBezTo>
                  <a:cubicBezTo>
                    <a:pt x="9" y="9"/>
                    <a:pt x="10" y="2"/>
                    <a:pt x="6" y="1"/>
                  </a:cubicBezTo>
                  <a:cubicBezTo>
                    <a:pt x="2" y="0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4"/>
                    <a:pt x="5" y="15"/>
                    <a:pt x="7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3" name="Freeform 93">
              <a:extLst>
                <a:ext uri="{FF2B5EF4-FFF2-40B4-BE49-F238E27FC236}">
                  <a16:creationId xmlns:a16="http://schemas.microsoft.com/office/drawing/2014/main" id="{FB8229EE-9E48-BD0D-E013-922DC54B8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840" y="4000943"/>
              <a:ext cx="122722" cy="100006"/>
            </a:xfrm>
            <a:custGeom>
              <a:avLst/>
              <a:gdLst>
                <a:gd name="T0" fmla="*/ 7 w 40"/>
                <a:gd name="T1" fmla="*/ 30 h 32"/>
                <a:gd name="T2" fmla="*/ 26 w 40"/>
                <a:gd name="T3" fmla="*/ 32 h 32"/>
                <a:gd name="T4" fmla="*/ 29 w 40"/>
                <a:gd name="T5" fmla="*/ 25 h 32"/>
                <a:gd name="T6" fmla="*/ 34 w 40"/>
                <a:gd name="T7" fmla="*/ 18 h 32"/>
                <a:gd name="T8" fmla="*/ 34 w 40"/>
                <a:gd name="T9" fmla="*/ 12 h 32"/>
                <a:gd name="T10" fmla="*/ 38 w 40"/>
                <a:gd name="T11" fmla="*/ 12 h 32"/>
                <a:gd name="T12" fmla="*/ 40 w 40"/>
                <a:gd name="T13" fmla="*/ 10 h 32"/>
                <a:gd name="T14" fmla="*/ 38 w 40"/>
                <a:gd name="T15" fmla="*/ 0 h 32"/>
                <a:gd name="T16" fmla="*/ 28 w 40"/>
                <a:gd name="T17" fmla="*/ 11 h 32"/>
                <a:gd name="T18" fmla="*/ 12 w 40"/>
                <a:gd name="T19" fmla="*/ 19 h 32"/>
                <a:gd name="T20" fmla="*/ 2 w 40"/>
                <a:gd name="T21" fmla="*/ 21 h 32"/>
                <a:gd name="T22" fmla="*/ 0 w 40"/>
                <a:gd name="T23" fmla="*/ 21 h 32"/>
                <a:gd name="T24" fmla="*/ 7 w 40"/>
                <a:gd name="T2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2">
                  <a:moveTo>
                    <a:pt x="7" y="30"/>
                  </a:moveTo>
                  <a:cubicBezTo>
                    <a:pt x="8" y="31"/>
                    <a:pt x="21" y="32"/>
                    <a:pt x="26" y="32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5"/>
                    <a:pt x="39" y="0"/>
                    <a:pt x="38" y="0"/>
                  </a:cubicBezTo>
                  <a:cubicBezTo>
                    <a:pt x="37" y="0"/>
                    <a:pt x="31" y="6"/>
                    <a:pt x="28" y="11"/>
                  </a:cubicBezTo>
                  <a:cubicBezTo>
                    <a:pt x="26" y="16"/>
                    <a:pt x="18" y="20"/>
                    <a:pt x="12" y="19"/>
                  </a:cubicBezTo>
                  <a:cubicBezTo>
                    <a:pt x="6" y="18"/>
                    <a:pt x="4" y="20"/>
                    <a:pt x="2" y="21"/>
                  </a:cubicBezTo>
                  <a:cubicBezTo>
                    <a:pt x="2" y="22"/>
                    <a:pt x="1" y="21"/>
                    <a:pt x="0" y="21"/>
                  </a:cubicBezTo>
                  <a:cubicBezTo>
                    <a:pt x="1" y="26"/>
                    <a:pt x="6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4" name="Freeform 94">
              <a:extLst>
                <a:ext uri="{FF2B5EF4-FFF2-40B4-BE49-F238E27FC236}">
                  <a16:creationId xmlns:a16="http://schemas.microsoft.com/office/drawing/2014/main" id="{A2A3E558-8A3D-ED09-F01B-326A5D57BA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5363" y="4536502"/>
              <a:ext cx="506553" cy="159220"/>
            </a:xfrm>
            <a:custGeom>
              <a:avLst/>
              <a:gdLst>
                <a:gd name="T0" fmla="*/ 30 w 164"/>
                <a:gd name="T1" fmla="*/ 18 h 51"/>
                <a:gd name="T2" fmla="*/ 23 w 164"/>
                <a:gd name="T3" fmla="*/ 9 h 51"/>
                <a:gd name="T4" fmla="*/ 19 w 164"/>
                <a:gd name="T5" fmla="*/ 5 h 51"/>
                <a:gd name="T6" fmla="*/ 19 w 164"/>
                <a:gd name="T7" fmla="*/ 4 h 51"/>
                <a:gd name="T8" fmla="*/ 16 w 164"/>
                <a:gd name="T9" fmla="*/ 7 h 51"/>
                <a:gd name="T10" fmla="*/ 9 w 164"/>
                <a:gd name="T11" fmla="*/ 7 h 51"/>
                <a:gd name="T12" fmla="*/ 5 w 164"/>
                <a:gd name="T13" fmla="*/ 2 h 51"/>
                <a:gd name="T14" fmla="*/ 0 w 164"/>
                <a:gd name="T15" fmla="*/ 1 h 51"/>
                <a:gd name="T16" fmla="*/ 3 w 164"/>
                <a:gd name="T17" fmla="*/ 14 h 51"/>
                <a:gd name="T18" fmla="*/ 11 w 164"/>
                <a:gd name="T19" fmla="*/ 30 h 51"/>
                <a:gd name="T20" fmla="*/ 19 w 164"/>
                <a:gd name="T21" fmla="*/ 38 h 51"/>
                <a:gd name="T22" fmla="*/ 35 w 164"/>
                <a:gd name="T23" fmla="*/ 46 h 51"/>
                <a:gd name="T24" fmla="*/ 30 w 164"/>
                <a:gd name="T25" fmla="*/ 34 h 51"/>
                <a:gd name="T26" fmla="*/ 30 w 164"/>
                <a:gd name="T27" fmla="*/ 18 h 51"/>
                <a:gd name="T28" fmla="*/ 157 w 164"/>
                <a:gd name="T29" fmla="*/ 9 h 51"/>
                <a:gd name="T30" fmla="*/ 150 w 164"/>
                <a:gd name="T31" fmla="*/ 7 h 51"/>
                <a:gd name="T32" fmla="*/ 142 w 164"/>
                <a:gd name="T33" fmla="*/ 0 h 51"/>
                <a:gd name="T34" fmla="*/ 135 w 164"/>
                <a:gd name="T35" fmla="*/ 9 h 51"/>
                <a:gd name="T36" fmla="*/ 131 w 164"/>
                <a:gd name="T37" fmla="*/ 14 h 51"/>
                <a:gd name="T38" fmla="*/ 129 w 164"/>
                <a:gd name="T39" fmla="*/ 17 h 51"/>
                <a:gd name="T40" fmla="*/ 129 w 164"/>
                <a:gd name="T41" fmla="*/ 22 h 51"/>
                <a:gd name="T42" fmla="*/ 124 w 164"/>
                <a:gd name="T43" fmla="*/ 24 h 51"/>
                <a:gd name="T44" fmla="*/ 119 w 164"/>
                <a:gd name="T45" fmla="*/ 18 h 51"/>
                <a:gd name="T46" fmla="*/ 119 w 164"/>
                <a:gd name="T47" fmla="*/ 18 h 51"/>
                <a:gd name="T48" fmla="*/ 111 w 164"/>
                <a:gd name="T49" fmla="*/ 29 h 51"/>
                <a:gd name="T50" fmla="*/ 99 w 164"/>
                <a:gd name="T51" fmla="*/ 33 h 51"/>
                <a:gd name="T52" fmla="*/ 94 w 164"/>
                <a:gd name="T53" fmla="*/ 44 h 51"/>
                <a:gd name="T54" fmla="*/ 81 w 164"/>
                <a:gd name="T55" fmla="*/ 41 h 51"/>
                <a:gd name="T56" fmla="*/ 84 w 164"/>
                <a:gd name="T57" fmla="*/ 46 h 51"/>
                <a:gd name="T58" fmla="*/ 91 w 164"/>
                <a:gd name="T59" fmla="*/ 49 h 51"/>
                <a:gd name="T60" fmla="*/ 102 w 164"/>
                <a:gd name="T61" fmla="*/ 48 h 51"/>
                <a:gd name="T62" fmla="*/ 110 w 164"/>
                <a:gd name="T63" fmla="*/ 45 h 51"/>
                <a:gd name="T64" fmla="*/ 118 w 164"/>
                <a:gd name="T65" fmla="*/ 46 h 51"/>
                <a:gd name="T66" fmla="*/ 125 w 164"/>
                <a:gd name="T67" fmla="*/ 41 h 51"/>
                <a:gd name="T68" fmla="*/ 128 w 164"/>
                <a:gd name="T69" fmla="*/ 33 h 51"/>
                <a:gd name="T70" fmla="*/ 133 w 164"/>
                <a:gd name="T71" fmla="*/ 26 h 51"/>
                <a:gd name="T72" fmla="*/ 146 w 164"/>
                <a:gd name="T73" fmla="*/ 21 h 51"/>
                <a:gd name="T74" fmla="*/ 150 w 164"/>
                <a:gd name="T75" fmla="*/ 22 h 51"/>
                <a:gd name="T76" fmla="*/ 155 w 164"/>
                <a:gd name="T77" fmla="*/ 17 h 51"/>
                <a:gd name="T78" fmla="*/ 163 w 164"/>
                <a:gd name="T79" fmla="*/ 14 h 51"/>
                <a:gd name="T80" fmla="*/ 157 w 164"/>
                <a:gd name="T81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4" h="51">
                  <a:moveTo>
                    <a:pt x="30" y="18"/>
                  </a:moveTo>
                  <a:cubicBezTo>
                    <a:pt x="30" y="13"/>
                    <a:pt x="25" y="13"/>
                    <a:pt x="23" y="9"/>
                  </a:cubicBezTo>
                  <a:cubicBezTo>
                    <a:pt x="22" y="5"/>
                    <a:pt x="20" y="8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6" y="5"/>
                    <a:pt x="17" y="7"/>
                    <a:pt x="16" y="7"/>
                  </a:cubicBezTo>
                  <a:cubicBezTo>
                    <a:pt x="15" y="8"/>
                    <a:pt x="9" y="8"/>
                    <a:pt x="9" y="7"/>
                  </a:cubicBezTo>
                  <a:cubicBezTo>
                    <a:pt x="9" y="5"/>
                    <a:pt x="8" y="2"/>
                    <a:pt x="5" y="2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2" y="6"/>
                    <a:pt x="3" y="10"/>
                    <a:pt x="3" y="14"/>
                  </a:cubicBezTo>
                  <a:cubicBezTo>
                    <a:pt x="3" y="19"/>
                    <a:pt x="10" y="27"/>
                    <a:pt x="11" y="30"/>
                  </a:cubicBezTo>
                  <a:cubicBezTo>
                    <a:pt x="12" y="34"/>
                    <a:pt x="14" y="35"/>
                    <a:pt x="19" y="38"/>
                  </a:cubicBezTo>
                  <a:cubicBezTo>
                    <a:pt x="24" y="42"/>
                    <a:pt x="34" y="47"/>
                    <a:pt x="35" y="46"/>
                  </a:cubicBezTo>
                  <a:cubicBezTo>
                    <a:pt x="37" y="45"/>
                    <a:pt x="33" y="37"/>
                    <a:pt x="30" y="34"/>
                  </a:cubicBezTo>
                  <a:cubicBezTo>
                    <a:pt x="27" y="31"/>
                    <a:pt x="30" y="24"/>
                    <a:pt x="30" y="18"/>
                  </a:cubicBezTo>
                  <a:close/>
                  <a:moveTo>
                    <a:pt x="157" y="9"/>
                  </a:moveTo>
                  <a:cubicBezTo>
                    <a:pt x="155" y="9"/>
                    <a:pt x="150" y="9"/>
                    <a:pt x="150" y="7"/>
                  </a:cubicBezTo>
                  <a:cubicBezTo>
                    <a:pt x="150" y="4"/>
                    <a:pt x="145" y="0"/>
                    <a:pt x="142" y="0"/>
                  </a:cubicBezTo>
                  <a:cubicBezTo>
                    <a:pt x="139" y="0"/>
                    <a:pt x="135" y="6"/>
                    <a:pt x="135" y="9"/>
                  </a:cubicBezTo>
                  <a:cubicBezTo>
                    <a:pt x="135" y="11"/>
                    <a:pt x="130" y="11"/>
                    <a:pt x="131" y="14"/>
                  </a:cubicBezTo>
                  <a:cubicBezTo>
                    <a:pt x="131" y="16"/>
                    <a:pt x="130" y="16"/>
                    <a:pt x="129" y="17"/>
                  </a:cubicBezTo>
                  <a:cubicBezTo>
                    <a:pt x="130" y="20"/>
                    <a:pt x="130" y="22"/>
                    <a:pt x="129" y="22"/>
                  </a:cubicBezTo>
                  <a:cubicBezTo>
                    <a:pt x="127" y="21"/>
                    <a:pt x="126" y="24"/>
                    <a:pt x="124" y="24"/>
                  </a:cubicBezTo>
                  <a:cubicBezTo>
                    <a:pt x="122" y="24"/>
                    <a:pt x="121" y="21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7" y="18"/>
                    <a:pt x="112" y="25"/>
                    <a:pt x="111" y="29"/>
                  </a:cubicBezTo>
                  <a:cubicBezTo>
                    <a:pt x="110" y="34"/>
                    <a:pt x="106" y="32"/>
                    <a:pt x="99" y="33"/>
                  </a:cubicBezTo>
                  <a:cubicBezTo>
                    <a:pt x="92" y="33"/>
                    <a:pt x="95" y="40"/>
                    <a:pt x="94" y="44"/>
                  </a:cubicBezTo>
                  <a:cubicBezTo>
                    <a:pt x="92" y="47"/>
                    <a:pt x="85" y="41"/>
                    <a:pt x="81" y="41"/>
                  </a:cubicBezTo>
                  <a:cubicBezTo>
                    <a:pt x="82" y="43"/>
                    <a:pt x="83" y="46"/>
                    <a:pt x="84" y="46"/>
                  </a:cubicBezTo>
                  <a:cubicBezTo>
                    <a:pt x="86" y="46"/>
                    <a:pt x="89" y="51"/>
                    <a:pt x="91" y="49"/>
                  </a:cubicBezTo>
                  <a:cubicBezTo>
                    <a:pt x="93" y="48"/>
                    <a:pt x="99" y="49"/>
                    <a:pt x="102" y="48"/>
                  </a:cubicBezTo>
                  <a:cubicBezTo>
                    <a:pt x="105" y="47"/>
                    <a:pt x="105" y="45"/>
                    <a:pt x="110" y="45"/>
                  </a:cubicBezTo>
                  <a:cubicBezTo>
                    <a:pt x="115" y="45"/>
                    <a:pt x="113" y="49"/>
                    <a:pt x="118" y="46"/>
                  </a:cubicBezTo>
                  <a:cubicBezTo>
                    <a:pt x="123" y="44"/>
                    <a:pt x="126" y="46"/>
                    <a:pt x="125" y="41"/>
                  </a:cubicBezTo>
                  <a:cubicBezTo>
                    <a:pt x="125" y="37"/>
                    <a:pt x="128" y="37"/>
                    <a:pt x="128" y="33"/>
                  </a:cubicBezTo>
                  <a:cubicBezTo>
                    <a:pt x="127" y="30"/>
                    <a:pt x="133" y="32"/>
                    <a:pt x="133" y="26"/>
                  </a:cubicBezTo>
                  <a:cubicBezTo>
                    <a:pt x="132" y="20"/>
                    <a:pt x="142" y="21"/>
                    <a:pt x="146" y="21"/>
                  </a:cubicBezTo>
                  <a:cubicBezTo>
                    <a:pt x="147" y="21"/>
                    <a:pt x="148" y="21"/>
                    <a:pt x="150" y="22"/>
                  </a:cubicBezTo>
                  <a:cubicBezTo>
                    <a:pt x="153" y="20"/>
                    <a:pt x="157" y="19"/>
                    <a:pt x="155" y="17"/>
                  </a:cubicBezTo>
                  <a:cubicBezTo>
                    <a:pt x="153" y="15"/>
                    <a:pt x="162" y="17"/>
                    <a:pt x="163" y="14"/>
                  </a:cubicBezTo>
                  <a:cubicBezTo>
                    <a:pt x="164" y="11"/>
                    <a:pt x="159" y="8"/>
                    <a:pt x="157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5" name="Freeform 95">
              <a:extLst>
                <a:ext uri="{FF2B5EF4-FFF2-40B4-BE49-F238E27FC236}">
                  <a16:creationId xmlns:a16="http://schemas.microsoft.com/office/drawing/2014/main" id="{7095C2E5-1394-EA36-19DA-BFD9D058E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2221" y="4589137"/>
              <a:ext cx="33944" cy="22369"/>
            </a:xfrm>
            <a:custGeom>
              <a:avLst/>
              <a:gdLst>
                <a:gd name="T0" fmla="*/ 5 w 11"/>
                <a:gd name="T1" fmla="*/ 7 h 7"/>
                <a:gd name="T2" fmla="*/ 10 w 11"/>
                <a:gd name="T3" fmla="*/ 5 h 7"/>
                <a:gd name="T4" fmla="*/ 10 w 11"/>
                <a:gd name="T5" fmla="*/ 0 h 7"/>
                <a:gd name="T6" fmla="*/ 6 w 11"/>
                <a:gd name="T7" fmla="*/ 2 h 7"/>
                <a:gd name="T8" fmla="*/ 0 w 11"/>
                <a:gd name="T9" fmla="*/ 1 h 7"/>
                <a:gd name="T10" fmla="*/ 5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7" y="7"/>
                    <a:pt x="8" y="4"/>
                    <a:pt x="10" y="5"/>
                  </a:cubicBezTo>
                  <a:cubicBezTo>
                    <a:pt x="11" y="5"/>
                    <a:pt x="11" y="3"/>
                    <a:pt x="10" y="0"/>
                  </a:cubicBezTo>
                  <a:cubicBezTo>
                    <a:pt x="8" y="0"/>
                    <a:pt x="6" y="0"/>
                    <a:pt x="6" y="2"/>
                  </a:cubicBezTo>
                  <a:cubicBezTo>
                    <a:pt x="6" y="4"/>
                    <a:pt x="2" y="1"/>
                    <a:pt x="0" y="1"/>
                  </a:cubicBezTo>
                  <a:cubicBezTo>
                    <a:pt x="2" y="4"/>
                    <a:pt x="3" y="7"/>
                    <a:pt x="5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6" name="Freeform 96">
              <a:extLst>
                <a:ext uri="{FF2B5EF4-FFF2-40B4-BE49-F238E27FC236}">
                  <a16:creationId xmlns:a16="http://schemas.microsoft.com/office/drawing/2014/main" id="{B0B0AB27-1198-51A4-A103-0E288A08B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7398" y="3670660"/>
              <a:ext cx="253277" cy="248699"/>
            </a:xfrm>
            <a:custGeom>
              <a:avLst/>
              <a:gdLst>
                <a:gd name="T0" fmla="*/ 69 w 82"/>
                <a:gd name="T1" fmla="*/ 73 h 80"/>
                <a:gd name="T2" fmla="*/ 73 w 82"/>
                <a:gd name="T3" fmla="*/ 70 h 80"/>
                <a:gd name="T4" fmla="*/ 79 w 82"/>
                <a:gd name="T5" fmla="*/ 73 h 80"/>
                <a:gd name="T6" fmla="*/ 82 w 82"/>
                <a:gd name="T7" fmla="*/ 71 h 80"/>
                <a:gd name="T8" fmla="*/ 78 w 82"/>
                <a:gd name="T9" fmla="*/ 64 h 80"/>
                <a:gd name="T10" fmla="*/ 75 w 82"/>
                <a:gd name="T11" fmla="*/ 59 h 80"/>
                <a:gd name="T12" fmla="*/ 75 w 82"/>
                <a:gd name="T13" fmla="*/ 53 h 80"/>
                <a:gd name="T14" fmla="*/ 71 w 82"/>
                <a:gd name="T15" fmla="*/ 48 h 80"/>
                <a:gd name="T16" fmla="*/ 62 w 82"/>
                <a:gd name="T17" fmla="*/ 42 h 80"/>
                <a:gd name="T18" fmla="*/ 58 w 82"/>
                <a:gd name="T19" fmla="*/ 37 h 80"/>
                <a:gd name="T20" fmla="*/ 57 w 82"/>
                <a:gd name="T21" fmla="*/ 29 h 80"/>
                <a:gd name="T22" fmla="*/ 60 w 82"/>
                <a:gd name="T23" fmla="*/ 23 h 80"/>
                <a:gd name="T24" fmla="*/ 61 w 82"/>
                <a:gd name="T25" fmla="*/ 18 h 80"/>
                <a:gd name="T26" fmla="*/ 58 w 82"/>
                <a:gd name="T27" fmla="*/ 15 h 80"/>
                <a:gd name="T28" fmla="*/ 53 w 82"/>
                <a:gd name="T29" fmla="*/ 10 h 80"/>
                <a:gd name="T30" fmla="*/ 50 w 82"/>
                <a:gd name="T31" fmla="*/ 3 h 80"/>
                <a:gd name="T32" fmla="*/ 41 w 82"/>
                <a:gd name="T33" fmla="*/ 2 h 80"/>
                <a:gd name="T34" fmla="*/ 34 w 82"/>
                <a:gd name="T35" fmla="*/ 0 h 80"/>
                <a:gd name="T36" fmla="*/ 30 w 82"/>
                <a:gd name="T37" fmla="*/ 3 h 80"/>
                <a:gd name="T38" fmla="*/ 30 w 82"/>
                <a:gd name="T39" fmla="*/ 3 h 80"/>
                <a:gd name="T40" fmla="*/ 25 w 82"/>
                <a:gd name="T41" fmla="*/ 7 h 80"/>
                <a:gd name="T42" fmla="*/ 20 w 82"/>
                <a:gd name="T43" fmla="*/ 11 h 80"/>
                <a:gd name="T44" fmla="*/ 21 w 82"/>
                <a:gd name="T45" fmla="*/ 18 h 80"/>
                <a:gd name="T46" fmla="*/ 20 w 82"/>
                <a:gd name="T47" fmla="*/ 24 h 80"/>
                <a:gd name="T48" fmla="*/ 18 w 82"/>
                <a:gd name="T49" fmla="*/ 29 h 80"/>
                <a:gd name="T50" fmla="*/ 0 w 82"/>
                <a:gd name="T51" fmla="*/ 39 h 80"/>
                <a:gd name="T52" fmla="*/ 1 w 82"/>
                <a:gd name="T53" fmla="*/ 43 h 80"/>
                <a:gd name="T54" fmla="*/ 3 w 82"/>
                <a:gd name="T55" fmla="*/ 51 h 80"/>
                <a:gd name="T56" fmla="*/ 9 w 82"/>
                <a:gd name="T57" fmla="*/ 51 h 80"/>
                <a:gd name="T58" fmla="*/ 26 w 82"/>
                <a:gd name="T59" fmla="*/ 61 h 80"/>
                <a:gd name="T60" fmla="*/ 46 w 82"/>
                <a:gd name="T61" fmla="*/ 76 h 80"/>
                <a:gd name="T62" fmla="*/ 56 w 82"/>
                <a:gd name="T63" fmla="*/ 79 h 80"/>
                <a:gd name="T64" fmla="*/ 66 w 82"/>
                <a:gd name="T65" fmla="*/ 80 h 80"/>
                <a:gd name="T66" fmla="*/ 69 w 82"/>
                <a:gd name="T67" fmla="*/ 7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80">
                  <a:moveTo>
                    <a:pt x="69" y="73"/>
                  </a:moveTo>
                  <a:cubicBezTo>
                    <a:pt x="70" y="72"/>
                    <a:pt x="71" y="70"/>
                    <a:pt x="73" y="70"/>
                  </a:cubicBezTo>
                  <a:cubicBezTo>
                    <a:pt x="75" y="70"/>
                    <a:pt x="76" y="71"/>
                    <a:pt x="79" y="73"/>
                  </a:cubicBezTo>
                  <a:cubicBezTo>
                    <a:pt x="80" y="72"/>
                    <a:pt x="81" y="71"/>
                    <a:pt x="82" y="71"/>
                  </a:cubicBezTo>
                  <a:cubicBezTo>
                    <a:pt x="80" y="69"/>
                    <a:pt x="77" y="66"/>
                    <a:pt x="78" y="64"/>
                  </a:cubicBezTo>
                  <a:cubicBezTo>
                    <a:pt x="78" y="62"/>
                    <a:pt x="75" y="60"/>
                    <a:pt x="75" y="59"/>
                  </a:cubicBezTo>
                  <a:cubicBezTo>
                    <a:pt x="74" y="57"/>
                    <a:pt x="77" y="54"/>
                    <a:pt x="75" y="53"/>
                  </a:cubicBezTo>
                  <a:cubicBezTo>
                    <a:pt x="74" y="52"/>
                    <a:pt x="74" y="48"/>
                    <a:pt x="71" y="48"/>
                  </a:cubicBezTo>
                  <a:cubicBezTo>
                    <a:pt x="69" y="48"/>
                    <a:pt x="62" y="44"/>
                    <a:pt x="62" y="42"/>
                  </a:cubicBezTo>
                  <a:cubicBezTo>
                    <a:pt x="62" y="39"/>
                    <a:pt x="59" y="38"/>
                    <a:pt x="58" y="37"/>
                  </a:cubicBezTo>
                  <a:cubicBezTo>
                    <a:pt x="57" y="36"/>
                    <a:pt x="55" y="30"/>
                    <a:pt x="57" y="29"/>
                  </a:cubicBezTo>
                  <a:cubicBezTo>
                    <a:pt x="59" y="28"/>
                    <a:pt x="58" y="23"/>
                    <a:pt x="60" y="23"/>
                  </a:cubicBezTo>
                  <a:cubicBezTo>
                    <a:pt x="62" y="23"/>
                    <a:pt x="61" y="20"/>
                    <a:pt x="61" y="18"/>
                  </a:cubicBezTo>
                  <a:cubicBezTo>
                    <a:pt x="62" y="16"/>
                    <a:pt x="60" y="15"/>
                    <a:pt x="58" y="15"/>
                  </a:cubicBezTo>
                  <a:cubicBezTo>
                    <a:pt x="56" y="15"/>
                    <a:pt x="53" y="12"/>
                    <a:pt x="53" y="10"/>
                  </a:cubicBezTo>
                  <a:cubicBezTo>
                    <a:pt x="53" y="8"/>
                    <a:pt x="50" y="4"/>
                    <a:pt x="50" y="3"/>
                  </a:cubicBezTo>
                  <a:cubicBezTo>
                    <a:pt x="50" y="8"/>
                    <a:pt x="43" y="1"/>
                    <a:pt x="41" y="2"/>
                  </a:cubicBezTo>
                  <a:cubicBezTo>
                    <a:pt x="39" y="3"/>
                    <a:pt x="38" y="0"/>
                    <a:pt x="34" y="0"/>
                  </a:cubicBezTo>
                  <a:cubicBezTo>
                    <a:pt x="31" y="1"/>
                    <a:pt x="32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1" y="8"/>
                    <a:pt x="20" y="11"/>
                  </a:cubicBezTo>
                  <a:cubicBezTo>
                    <a:pt x="19" y="13"/>
                    <a:pt x="22" y="16"/>
                    <a:pt x="21" y="18"/>
                  </a:cubicBezTo>
                  <a:cubicBezTo>
                    <a:pt x="19" y="19"/>
                    <a:pt x="20" y="23"/>
                    <a:pt x="20" y="24"/>
                  </a:cubicBezTo>
                  <a:cubicBezTo>
                    <a:pt x="20" y="26"/>
                    <a:pt x="18" y="29"/>
                    <a:pt x="18" y="29"/>
                  </a:cubicBezTo>
                  <a:cubicBezTo>
                    <a:pt x="18" y="29"/>
                    <a:pt x="8" y="35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1" y="45"/>
                    <a:pt x="2" y="48"/>
                    <a:pt x="3" y="51"/>
                  </a:cubicBezTo>
                  <a:cubicBezTo>
                    <a:pt x="6" y="51"/>
                    <a:pt x="6" y="51"/>
                    <a:pt x="9" y="51"/>
                  </a:cubicBezTo>
                  <a:cubicBezTo>
                    <a:pt x="12" y="52"/>
                    <a:pt x="23" y="60"/>
                    <a:pt x="26" y="61"/>
                  </a:cubicBezTo>
                  <a:cubicBezTo>
                    <a:pt x="28" y="62"/>
                    <a:pt x="43" y="73"/>
                    <a:pt x="46" y="76"/>
                  </a:cubicBezTo>
                  <a:cubicBezTo>
                    <a:pt x="49" y="79"/>
                    <a:pt x="54" y="79"/>
                    <a:pt x="56" y="79"/>
                  </a:cubicBezTo>
                  <a:cubicBezTo>
                    <a:pt x="57" y="79"/>
                    <a:pt x="62" y="80"/>
                    <a:pt x="66" y="80"/>
                  </a:cubicBezTo>
                  <a:cubicBezTo>
                    <a:pt x="67" y="77"/>
                    <a:pt x="69" y="74"/>
                    <a:pt x="69" y="7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7" name="Freeform 97">
              <a:extLst>
                <a:ext uri="{FF2B5EF4-FFF2-40B4-BE49-F238E27FC236}">
                  <a16:creationId xmlns:a16="http://schemas.microsoft.com/office/drawing/2014/main" id="{24D3E035-7EBB-67B6-90B6-328840839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064" y="3889094"/>
              <a:ext cx="49610" cy="46055"/>
            </a:xfrm>
            <a:custGeom>
              <a:avLst/>
              <a:gdLst>
                <a:gd name="T0" fmla="*/ 5 w 16"/>
                <a:gd name="T1" fmla="*/ 11 h 15"/>
                <a:gd name="T2" fmla="*/ 9 w 16"/>
                <a:gd name="T3" fmla="*/ 15 h 15"/>
                <a:gd name="T4" fmla="*/ 16 w 16"/>
                <a:gd name="T5" fmla="*/ 15 h 15"/>
                <a:gd name="T6" fmla="*/ 12 w 16"/>
                <a:gd name="T7" fmla="*/ 4 h 15"/>
                <a:gd name="T8" fmla="*/ 13 w 16"/>
                <a:gd name="T9" fmla="*/ 3 h 15"/>
                <a:gd name="T10" fmla="*/ 7 w 16"/>
                <a:gd name="T11" fmla="*/ 0 h 15"/>
                <a:gd name="T12" fmla="*/ 3 w 16"/>
                <a:gd name="T13" fmla="*/ 3 h 15"/>
                <a:gd name="T14" fmla="*/ 0 w 16"/>
                <a:gd name="T15" fmla="*/ 10 h 15"/>
                <a:gd name="T16" fmla="*/ 5 w 16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5" y="11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1"/>
                    <a:pt x="12" y="6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5" y="0"/>
                    <a:pt x="4" y="2"/>
                    <a:pt x="3" y="3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3" y="11"/>
                    <a:pt x="5" y="11"/>
                    <a:pt x="5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Freeform 98">
              <a:extLst>
                <a:ext uri="{FF2B5EF4-FFF2-40B4-BE49-F238E27FC236}">
                  <a16:creationId xmlns:a16="http://schemas.microsoft.com/office/drawing/2014/main" id="{D7AD3EEF-580E-616B-DAF9-446639C4C8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63320" y="3228528"/>
              <a:ext cx="379915" cy="317124"/>
            </a:xfrm>
            <a:custGeom>
              <a:avLst/>
              <a:gdLst>
                <a:gd name="T0" fmla="*/ 108 w 123"/>
                <a:gd name="T1" fmla="*/ 23 h 102"/>
                <a:gd name="T2" fmla="*/ 103 w 123"/>
                <a:gd name="T3" fmla="*/ 21 h 102"/>
                <a:gd name="T4" fmla="*/ 98 w 123"/>
                <a:gd name="T5" fmla="*/ 19 h 102"/>
                <a:gd name="T6" fmla="*/ 89 w 123"/>
                <a:gd name="T7" fmla="*/ 17 h 102"/>
                <a:gd name="T8" fmla="*/ 85 w 123"/>
                <a:gd name="T9" fmla="*/ 15 h 102"/>
                <a:gd name="T10" fmla="*/ 83 w 123"/>
                <a:gd name="T11" fmla="*/ 11 h 102"/>
                <a:gd name="T12" fmla="*/ 79 w 123"/>
                <a:gd name="T13" fmla="*/ 12 h 102"/>
                <a:gd name="T14" fmla="*/ 76 w 123"/>
                <a:gd name="T15" fmla="*/ 10 h 102"/>
                <a:gd name="T16" fmla="*/ 71 w 123"/>
                <a:gd name="T17" fmla="*/ 6 h 102"/>
                <a:gd name="T18" fmla="*/ 67 w 123"/>
                <a:gd name="T19" fmla="*/ 4 h 102"/>
                <a:gd name="T20" fmla="*/ 64 w 123"/>
                <a:gd name="T21" fmla="*/ 1 h 102"/>
                <a:gd name="T22" fmla="*/ 63 w 123"/>
                <a:gd name="T23" fmla="*/ 0 h 102"/>
                <a:gd name="T24" fmla="*/ 61 w 123"/>
                <a:gd name="T25" fmla="*/ 0 h 102"/>
                <a:gd name="T26" fmla="*/ 56 w 123"/>
                <a:gd name="T27" fmla="*/ 7 h 102"/>
                <a:gd name="T28" fmla="*/ 47 w 123"/>
                <a:gd name="T29" fmla="*/ 13 h 102"/>
                <a:gd name="T30" fmla="*/ 42 w 123"/>
                <a:gd name="T31" fmla="*/ 19 h 102"/>
                <a:gd name="T32" fmla="*/ 31 w 123"/>
                <a:gd name="T33" fmla="*/ 15 h 102"/>
                <a:gd name="T34" fmla="*/ 26 w 123"/>
                <a:gd name="T35" fmla="*/ 18 h 102"/>
                <a:gd name="T36" fmla="*/ 27 w 123"/>
                <a:gd name="T37" fmla="*/ 27 h 102"/>
                <a:gd name="T38" fmla="*/ 20 w 123"/>
                <a:gd name="T39" fmla="*/ 27 h 102"/>
                <a:gd name="T40" fmla="*/ 15 w 123"/>
                <a:gd name="T41" fmla="*/ 25 h 102"/>
                <a:gd name="T42" fmla="*/ 7 w 123"/>
                <a:gd name="T43" fmla="*/ 25 h 102"/>
                <a:gd name="T44" fmla="*/ 1 w 123"/>
                <a:gd name="T45" fmla="*/ 29 h 102"/>
                <a:gd name="T46" fmla="*/ 2 w 123"/>
                <a:gd name="T47" fmla="*/ 35 h 102"/>
                <a:gd name="T48" fmla="*/ 14 w 123"/>
                <a:gd name="T49" fmla="*/ 38 h 102"/>
                <a:gd name="T50" fmla="*/ 21 w 123"/>
                <a:gd name="T51" fmla="*/ 40 h 102"/>
                <a:gd name="T52" fmla="*/ 24 w 123"/>
                <a:gd name="T53" fmla="*/ 44 h 102"/>
                <a:gd name="T54" fmla="*/ 30 w 123"/>
                <a:gd name="T55" fmla="*/ 51 h 102"/>
                <a:gd name="T56" fmla="*/ 33 w 123"/>
                <a:gd name="T57" fmla="*/ 58 h 102"/>
                <a:gd name="T58" fmla="*/ 31 w 123"/>
                <a:gd name="T59" fmla="*/ 68 h 102"/>
                <a:gd name="T60" fmla="*/ 27 w 123"/>
                <a:gd name="T61" fmla="*/ 83 h 102"/>
                <a:gd name="T62" fmla="*/ 27 w 123"/>
                <a:gd name="T63" fmla="*/ 83 h 102"/>
                <a:gd name="T64" fmla="*/ 32 w 123"/>
                <a:gd name="T65" fmla="*/ 86 h 102"/>
                <a:gd name="T66" fmla="*/ 40 w 123"/>
                <a:gd name="T67" fmla="*/ 89 h 102"/>
                <a:gd name="T68" fmla="*/ 46 w 123"/>
                <a:gd name="T69" fmla="*/ 89 h 102"/>
                <a:gd name="T70" fmla="*/ 50 w 123"/>
                <a:gd name="T71" fmla="*/ 90 h 102"/>
                <a:gd name="T72" fmla="*/ 60 w 123"/>
                <a:gd name="T73" fmla="*/ 92 h 102"/>
                <a:gd name="T74" fmla="*/ 69 w 123"/>
                <a:gd name="T75" fmla="*/ 92 h 102"/>
                <a:gd name="T76" fmla="*/ 69 w 123"/>
                <a:gd name="T77" fmla="*/ 90 h 102"/>
                <a:gd name="T78" fmla="*/ 75 w 123"/>
                <a:gd name="T79" fmla="*/ 82 h 102"/>
                <a:gd name="T80" fmla="*/ 91 w 123"/>
                <a:gd name="T81" fmla="*/ 85 h 102"/>
                <a:gd name="T82" fmla="*/ 101 w 123"/>
                <a:gd name="T83" fmla="*/ 82 h 102"/>
                <a:gd name="T84" fmla="*/ 106 w 123"/>
                <a:gd name="T85" fmla="*/ 79 h 102"/>
                <a:gd name="T86" fmla="*/ 107 w 123"/>
                <a:gd name="T87" fmla="*/ 76 h 102"/>
                <a:gd name="T88" fmla="*/ 103 w 123"/>
                <a:gd name="T89" fmla="*/ 74 h 102"/>
                <a:gd name="T90" fmla="*/ 101 w 123"/>
                <a:gd name="T91" fmla="*/ 70 h 102"/>
                <a:gd name="T92" fmla="*/ 99 w 123"/>
                <a:gd name="T93" fmla="*/ 66 h 102"/>
                <a:gd name="T94" fmla="*/ 100 w 123"/>
                <a:gd name="T95" fmla="*/ 64 h 102"/>
                <a:gd name="T96" fmla="*/ 102 w 123"/>
                <a:gd name="T97" fmla="*/ 61 h 102"/>
                <a:gd name="T98" fmla="*/ 101 w 123"/>
                <a:gd name="T99" fmla="*/ 57 h 102"/>
                <a:gd name="T100" fmla="*/ 100 w 123"/>
                <a:gd name="T101" fmla="*/ 52 h 102"/>
                <a:gd name="T102" fmla="*/ 96 w 123"/>
                <a:gd name="T103" fmla="*/ 52 h 102"/>
                <a:gd name="T104" fmla="*/ 95 w 123"/>
                <a:gd name="T105" fmla="*/ 49 h 102"/>
                <a:gd name="T106" fmla="*/ 100 w 123"/>
                <a:gd name="T107" fmla="*/ 43 h 102"/>
                <a:gd name="T108" fmla="*/ 104 w 123"/>
                <a:gd name="T109" fmla="*/ 39 h 102"/>
                <a:gd name="T110" fmla="*/ 106 w 123"/>
                <a:gd name="T111" fmla="*/ 33 h 102"/>
                <a:gd name="T112" fmla="*/ 110 w 123"/>
                <a:gd name="T113" fmla="*/ 26 h 102"/>
                <a:gd name="T114" fmla="*/ 108 w 123"/>
                <a:gd name="T115" fmla="*/ 23 h 102"/>
                <a:gd name="T116" fmla="*/ 121 w 123"/>
                <a:gd name="T117" fmla="*/ 86 h 102"/>
                <a:gd name="T118" fmla="*/ 116 w 123"/>
                <a:gd name="T119" fmla="*/ 91 h 102"/>
                <a:gd name="T120" fmla="*/ 120 w 123"/>
                <a:gd name="T121" fmla="*/ 102 h 102"/>
                <a:gd name="T122" fmla="*/ 121 w 123"/>
                <a:gd name="T123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02">
                  <a:moveTo>
                    <a:pt x="108" y="23"/>
                  </a:moveTo>
                  <a:cubicBezTo>
                    <a:pt x="107" y="23"/>
                    <a:pt x="106" y="21"/>
                    <a:pt x="103" y="21"/>
                  </a:cubicBezTo>
                  <a:cubicBezTo>
                    <a:pt x="101" y="21"/>
                    <a:pt x="99" y="20"/>
                    <a:pt x="98" y="19"/>
                  </a:cubicBezTo>
                  <a:cubicBezTo>
                    <a:pt x="97" y="17"/>
                    <a:pt x="91" y="17"/>
                    <a:pt x="89" y="17"/>
                  </a:cubicBezTo>
                  <a:cubicBezTo>
                    <a:pt x="87" y="18"/>
                    <a:pt x="87" y="14"/>
                    <a:pt x="85" y="15"/>
                  </a:cubicBezTo>
                  <a:cubicBezTo>
                    <a:pt x="83" y="15"/>
                    <a:pt x="83" y="12"/>
                    <a:pt x="83" y="11"/>
                  </a:cubicBezTo>
                  <a:cubicBezTo>
                    <a:pt x="83" y="9"/>
                    <a:pt x="81" y="12"/>
                    <a:pt x="79" y="12"/>
                  </a:cubicBezTo>
                  <a:cubicBezTo>
                    <a:pt x="77" y="13"/>
                    <a:pt x="77" y="11"/>
                    <a:pt x="76" y="10"/>
                  </a:cubicBezTo>
                  <a:cubicBezTo>
                    <a:pt x="76" y="9"/>
                    <a:pt x="73" y="7"/>
                    <a:pt x="71" y="6"/>
                  </a:cubicBezTo>
                  <a:cubicBezTo>
                    <a:pt x="70" y="6"/>
                    <a:pt x="68" y="3"/>
                    <a:pt x="67" y="4"/>
                  </a:cubicBezTo>
                  <a:cubicBezTo>
                    <a:pt x="66" y="5"/>
                    <a:pt x="64" y="2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58" y="0"/>
                    <a:pt x="55" y="2"/>
                    <a:pt x="56" y="7"/>
                  </a:cubicBezTo>
                  <a:cubicBezTo>
                    <a:pt x="56" y="12"/>
                    <a:pt x="52" y="12"/>
                    <a:pt x="47" y="13"/>
                  </a:cubicBezTo>
                  <a:cubicBezTo>
                    <a:pt x="42" y="13"/>
                    <a:pt x="44" y="17"/>
                    <a:pt x="42" y="19"/>
                  </a:cubicBezTo>
                  <a:cubicBezTo>
                    <a:pt x="40" y="20"/>
                    <a:pt x="32" y="18"/>
                    <a:pt x="31" y="15"/>
                  </a:cubicBezTo>
                  <a:cubicBezTo>
                    <a:pt x="30" y="12"/>
                    <a:pt x="23" y="15"/>
                    <a:pt x="26" y="18"/>
                  </a:cubicBezTo>
                  <a:cubicBezTo>
                    <a:pt x="29" y="22"/>
                    <a:pt x="29" y="26"/>
                    <a:pt x="27" y="27"/>
                  </a:cubicBezTo>
                  <a:cubicBezTo>
                    <a:pt x="26" y="29"/>
                    <a:pt x="22" y="25"/>
                    <a:pt x="20" y="27"/>
                  </a:cubicBezTo>
                  <a:cubicBezTo>
                    <a:pt x="18" y="29"/>
                    <a:pt x="18" y="26"/>
                    <a:pt x="15" y="25"/>
                  </a:cubicBezTo>
                  <a:cubicBezTo>
                    <a:pt x="12" y="24"/>
                    <a:pt x="11" y="26"/>
                    <a:pt x="7" y="25"/>
                  </a:cubicBezTo>
                  <a:cubicBezTo>
                    <a:pt x="2" y="25"/>
                    <a:pt x="0" y="28"/>
                    <a:pt x="1" y="29"/>
                  </a:cubicBezTo>
                  <a:cubicBezTo>
                    <a:pt x="3" y="31"/>
                    <a:pt x="1" y="33"/>
                    <a:pt x="2" y="35"/>
                  </a:cubicBezTo>
                  <a:cubicBezTo>
                    <a:pt x="4" y="36"/>
                    <a:pt x="9" y="36"/>
                    <a:pt x="14" y="38"/>
                  </a:cubicBezTo>
                  <a:cubicBezTo>
                    <a:pt x="18" y="40"/>
                    <a:pt x="19" y="39"/>
                    <a:pt x="21" y="40"/>
                  </a:cubicBezTo>
                  <a:cubicBezTo>
                    <a:pt x="23" y="42"/>
                    <a:pt x="24" y="41"/>
                    <a:pt x="24" y="44"/>
                  </a:cubicBezTo>
                  <a:cubicBezTo>
                    <a:pt x="24" y="47"/>
                    <a:pt x="26" y="50"/>
                    <a:pt x="30" y="51"/>
                  </a:cubicBezTo>
                  <a:cubicBezTo>
                    <a:pt x="34" y="52"/>
                    <a:pt x="31" y="55"/>
                    <a:pt x="33" y="58"/>
                  </a:cubicBezTo>
                  <a:cubicBezTo>
                    <a:pt x="34" y="61"/>
                    <a:pt x="31" y="64"/>
                    <a:pt x="31" y="68"/>
                  </a:cubicBezTo>
                  <a:cubicBezTo>
                    <a:pt x="32" y="71"/>
                    <a:pt x="29" y="82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9" y="84"/>
                    <a:pt x="31" y="85"/>
                    <a:pt x="32" y="86"/>
                  </a:cubicBezTo>
                  <a:cubicBezTo>
                    <a:pt x="33" y="87"/>
                    <a:pt x="37" y="88"/>
                    <a:pt x="40" y="89"/>
                  </a:cubicBezTo>
                  <a:cubicBezTo>
                    <a:pt x="42" y="91"/>
                    <a:pt x="46" y="91"/>
                    <a:pt x="46" y="89"/>
                  </a:cubicBezTo>
                  <a:cubicBezTo>
                    <a:pt x="46" y="87"/>
                    <a:pt x="49" y="88"/>
                    <a:pt x="50" y="90"/>
                  </a:cubicBezTo>
                  <a:cubicBezTo>
                    <a:pt x="52" y="91"/>
                    <a:pt x="58" y="92"/>
                    <a:pt x="60" y="92"/>
                  </a:cubicBezTo>
                  <a:cubicBezTo>
                    <a:pt x="63" y="93"/>
                    <a:pt x="66" y="92"/>
                    <a:pt x="69" y="92"/>
                  </a:cubicBezTo>
                  <a:cubicBezTo>
                    <a:pt x="69" y="92"/>
                    <a:pt x="69" y="91"/>
                    <a:pt x="69" y="90"/>
                  </a:cubicBezTo>
                  <a:cubicBezTo>
                    <a:pt x="67" y="85"/>
                    <a:pt x="71" y="83"/>
                    <a:pt x="75" y="82"/>
                  </a:cubicBezTo>
                  <a:cubicBezTo>
                    <a:pt x="80" y="81"/>
                    <a:pt x="89" y="84"/>
                    <a:pt x="91" y="85"/>
                  </a:cubicBezTo>
                  <a:cubicBezTo>
                    <a:pt x="93" y="87"/>
                    <a:pt x="97" y="86"/>
                    <a:pt x="101" y="82"/>
                  </a:cubicBezTo>
                  <a:cubicBezTo>
                    <a:pt x="103" y="80"/>
                    <a:pt x="104" y="79"/>
                    <a:pt x="106" y="79"/>
                  </a:cubicBezTo>
                  <a:cubicBezTo>
                    <a:pt x="106" y="78"/>
                    <a:pt x="107" y="77"/>
                    <a:pt x="107" y="76"/>
                  </a:cubicBezTo>
                  <a:cubicBezTo>
                    <a:pt x="107" y="74"/>
                    <a:pt x="105" y="75"/>
                    <a:pt x="103" y="74"/>
                  </a:cubicBezTo>
                  <a:cubicBezTo>
                    <a:pt x="101" y="74"/>
                    <a:pt x="100" y="72"/>
                    <a:pt x="101" y="70"/>
                  </a:cubicBezTo>
                  <a:cubicBezTo>
                    <a:pt x="102" y="68"/>
                    <a:pt x="100" y="68"/>
                    <a:pt x="99" y="66"/>
                  </a:cubicBezTo>
                  <a:cubicBezTo>
                    <a:pt x="97" y="64"/>
                    <a:pt x="99" y="65"/>
                    <a:pt x="100" y="64"/>
                  </a:cubicBezTo>
                  <a:cubicBezTo>
                    <a:pt x="101" y="63"/>
                    <a:pt x="103" y="61"/>
                    <a:pt x="102" y="61"/>
                  </a:cubicBezTo>
                  <a:cubicBezTo>
                    <a:pt x="101" y="60"/>
                    <a:pt x="100" y="59"/>
                    <a:pt x="101" y="57"/>
                  </a:cubicBezTo>
                  <a:cubicBezTo>
                    <a:pt x="102" y="54"/>
                    <a:pt x="100" y="54"/>
                    <a:pt x="100" y="52"/>
                  </a:cubicBezTo>
                  <a:cubicBezTo>
                    <a:pt x="100" y="51"/>
                    <a:pt x="98" y="50"/>
                    <a:pt x="96" y="52"/>
                  </a:cubicBezTo>
                  <a:cubicBezTo>
                    <a:pt x="94" y="54"/>
                    <a:pt x="94" y="53"/>
                    <a:pt x="95" y="49"/>
                  </a:cubicBezTo>
                  <a:cubicBezTo>
                    <a:pt x="96" y="46"/>
                    <a:pt x="100" y="44"/>
                    <a:pt x="100" y="43"/>
                  </a:cubicBezTo>
                  <a:cubicBezTo>
                    <a:pt x="100" y="41"/>
                    <a:pt x="103" y="39"/>
                    <a:pt x="104" y="39"/>
                  </a:cubicBezTo>
                  <a:cubicBezTo>
                    <a:pt x="106" y="39"/>
                    <a:pt x="106" y="35"/>
                    <a:pt x="106" y="33"/>
                  </a:cubicBezTo>
                  <a:cubicBezTo>
                    <a:pt x="107" y="30"/>
                    <a:pt x="107" y="28"/>
                    <a:pt x="110" y="26"/>
                  </a:cubicBezTo>
                  <a:cubicBezTo>
                    <a:pt x="112" y="24"/>
                    <a:pt x="109" y="23"/>
                    <a:pt x="108" y="23"/>
                  </a:cubicBezTo>
                  <a:close/>
                  <a:moveTo>
                    <a:pt x="121" y="86"/>
                  </a:moveTo>
                  <a:cubicBezTo>
                    <a:pt x="120" y="86"/>
                    <a:pt x="120" y="89"/>
                    <a:pt x="116" y="91"/>
                  </a:cubicBezTo>
                  <a:cubicBezTo>
                    <a:pt x="113" y="93"/>
                    <a:pt x="116" y="102"/>
                    <a:pt x="120" y="102"/>
                  </a:cubicBezTo>
                  <a:cubicBezTo>
                    <a:pt x="123" y="101"/>
                    <a:pt x="123" y="86"/>
                    <a:pt x="121" y="8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9" name="Freeform 99">
              <a:extLst>
                <a:ext uri="{FF2B5EF4-FFF2-40B4-BE49-F238E27FC236}">
                  <a16:creationId xmlns:a16="http://schemas.microsoft.com/office/drawing/2014/main" id="{597130F5-539C-EB23-1149-B829EE7E6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831" y="4328594"/>
              <a:ext cx="58750" cy="34212"/>
            </a:xfrm>
            <a:custGeom>
              <a:avLst/>
              <a:gdLst>
                <a:gd name="T0" fmla="*/ 19 w 19"/>
                <a:gd name="T1" fmla="*/ 4 h 11"/>
                <a:gd name="T2" fmla="*/ 10 w 19"/>
                <a:gd name="T3" fmla="*/ 2 h 11"/>
                <a:gd name="T4" fmla="*/ 6 w 19"/>
                <a:gd name="T5" fmla="*/ 0 h 11"/>
                <a:gd name="T6" fmla="*/ 6 w 19"/>
                <a:gd name="T7" fmla="*/ 0 h 11"/>
                <a:gd name="T8" fmla="*/ 0 w 19"/>
                <a:gd name="T9" fmla="*/ 5 h 11"/>
                <a:gd name="T10" fmla="*/ 16 w 19"/>
                <a:gd name="T11" fmla="*/ 11 h 11"/>
                <a:gd name="T12" fmla="*/ 19 w 19"/>
                <a:gd name="T13" fmla="*/ 10 h 11"/>
                <a:gd name="T14" fmla="*/ 19 w 1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">
                  <a:moveTo>
                    <a:pt x="19" y="4"/>
                  </a:moveTo>
                  <a:cubicBezTo>
                    <a:pt x="17" y="2"/>
                    <a:pt x="14" y="4"/>
                    <a:pt x="10" y="2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2" y="3"/>
                    <a:pt x="0" y="5"/>
                  </a:cubicBezTo>
                  <a:cubicBezTo>
                    <a:pt x="2" y="7"/>
                    <a:pt x="13" y="11"/>
                    <a:pt x="16" y="11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19" y="7"/>
                    <a:pt x="19" y="5"/>
                    <a:pt x="19" y="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0" name="Freeform 100">
              <a:extLst>
                <a:ext uri="{FF2B5EF4-FFF2-40B4-BE49-F238E27FC236}">
                  <a16:creationId xmlns:a16="http://schemas.microsoft.com/office/drawing/2014/main" id="{341E7283-19EE-A02F-DF25-EE477F1F2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415" y="4278591"/>
              <a:ext cx="156666" cy="89479"/>
            </a:xfrm>
            <a:custGeom>
              <a:avLst/>
              <a:gdLst>
                <a:gd name="T0" fmla="*/ 22 w 51"/>
                <a:gd name="T1" fmla="*/ 26 h 29"/>
                <a:gd name="T2" fmla="*/ 24 w 51"/>
                <a:gd name="T3" fmla="*/ 20 h 29"/>
                <a:gd name="T4" fmla="*/ 33 w 51"/>
                <a:gd name="T5" fmla="*/ 16 h 29"/>
                <a:gd name="T6" fmla="*/ 42 w 51"/>
                <a:gd name="T7" fmla="*/ 15 h 29"/>
                <a:gd name="T8" fmla="*/ 51 w 51"/>
                <a:gd name="T9" fmla="*/ 11 h 29"/>
                <a:gd name="T10" fmla="*/ 42 w 51"/>
                <a:gd name="T11" fmla="*/ 4 h 29"/>
                <a:gd name="T12" fmla="*/ 24 w 51"/>
                <a:gd name="T13" fmla="*/ 4 h 29"/>
                <a:gd name="T14" fmla="*/ 8 w 51"/>
                <a:gd name="T15" fmla="*/ 5 h 29"/>
                <a:gd name="T16" fmla="*/ 8 w 51"/>
                <a:gd name="T17" fmla="*/ 5 h 29"/>
                <a:gd name="T18" fmla="*/ 4 w 51"/>
                <a:gd name="T19" fmla="*/ 9 h 29"/>
                <a:gd name="T20" fmla="*/ 0 w 51"/>
                <a:gd name="T21" fmla="*/ 16 h 29"/>
                <a:gd name="T22" fmla="*/ 4 w 51"/>
                <a:gd name="T23" fmla="*/ 18 h 29"/>
                <a:gd name="T24" fmla="*/ 13 w 51"/>
                <a:gd name="T25" fmla="*/ 20 h 29"/>
                <a:gd name="T26" fmla="*/ 13 w 51"/>
                <a:gd name="T27" fmla="*/ 26 h 29"/>
                <a:gd name="T28" fmla="*/ 15 w 51"/>
                <a:gd name="T29" fmla="*/ 26 h 29"/>
                <a:gd name="T30" fmla="*/ 16 w 51"/>
                <a:gd name="T31" fmla="*/ 29 h 29"/>
                <a:gd name="T32" fmla="*/ 19 w 51"/>
                <a:gd name="T33" fmla="*/ 28 h 29"/>
                <a:gd name="T34" fmla="*/ 22 w 51"/>
                <a:gd name="T3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29">
                  <a:moveTo>
                    <a:pt x="22" y="26"/>
                  </a:moveTo>
                  <a:cubicBezTo>
                    <a:pt x="22" y="25"/>
                    <a:pt x="19" y="21"/>
                    <a:pt x="24" y="20"/>
                  </a:cubicBezTo>
                  <a:cubicBezTo>
                    <a:pt x="29" y="20"/>
                    <a:pt x="33" y="20"/>
                    <a:pt x="33" y="16"/>
                  </a:cubicBezTo>
                  <a:cubicBezTo>
                    <a:pt x="34" y="13"/>
                    <a:pt x="40" y="15"/>
                    <a:pt x="42" y="15"/>
                  </a:cubicBezTo>
                  <a:cubicBezTo>
                    <a:pt x="43" y="15"/>
                    <a:pt x="47" y="11"/>
                    <a:pt x="51" y="11"/>
                  </a:cubicBezTo>
                  <a:cubicBezTo>
                    <a:pt x="51" y="7"/>
                    <a:pt x="46" y="8"/>
                    <a:pt x="42" y="4"/>
                  </a:cubicBezTo>
                  <a:cubicBezTo>
                    <a:pt x="38" y="0"/>
                    <a:pt x="29" y="2"/>
                    <a:pt x="24" y="4"/>
                  </a:cubicBezTo>
                  <a:cubicBezTo>
                    <a:pt x="19" y="6"/>
                    <a:pt x="14" y="2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6" y="8"/>
                    <a:pt x="4" y="9"/>
                  </a:cubicBezTo>
                  <a:cubicBezTo>
                    <a:pt x="0" y="12"/>
                    <a:pt x="1" y="15"/>
                    <a:pt x="0" y="16"/>
                  </a:cubicBezTo>
                  <a:cubicBezTo>
                    <a:pt x="1" y="16"/>
                    <a:pt x="3" y="17"/>
                    <a:pt x="4" y="18"/>
                  </a:cubicBezTo>
                  <a:cubicBezTo>
                    <a:pt x="8" y="20"/>
                    <a:pt x="11" y="18"/>
                    <a:pt x="13" y="20"/>
                  </a:cubicBezTo>
                  <a:cubicBezTo>
                    <a:pt x="13" y="21"/>
                    <a:pt x="13" y="23"/>
                    <a:pt x="13" y="26"/>
                  </a:cubicBezTo>
                  <a:cubicBezTo>
                    <a:pt x="13" y="25"/>
                    <a:pt x="14" y="25"/>
                    <a:pt x="15" y="26"/>
                  </a:cubicBezTo>
                  <a:cubicBezTo>
                    <a:pt x="16" y="26"/>
                    <a:pt x="16" y="28"/>
                    <a:pt x="16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1" y="26"/>
                    <a:pt x="22" y="2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1" name="Freeform 101">
              <a:extLst>
                <a:ext uri="{FF2B5EF4-FFF2-40B4-BE49-F238E27FC236}">
                  <a16:creationId xmlns:a16="http://schemas.microsoft.com/office/drawing/2014/main" id="{07FF9EA4-53E2-4E96-9974-DBF80329F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141" y="3816721"/>
              <a:ext cx="791163" cy="496082"/>
            </a:xfrm>
            <a:custGeom>
              <a:avLst/>
              <a:gdLst>
                <a:gd name="T0" fmla="*/ 224 w 256"/>
                <a:gd name="T1" fmla="*/ 149 h 159"/>
                <a:gd name="T2" fmla="*/ 221 w 256"/>
                <a:gd name="T3" fmla="*/ 134 h 159"/>
                <a:gd name="T4" fmla="*/ 242 w 256"/>
                <a:gd name="T5" fmla="*/ 129 h 159"/>
                <a:gd name="T6" fmla="*/ 249 w 256"/>
                <a:gd name="T7" fmla="*/ 120 h 159"/>
                <a:gd name="T8" fmla="*/ 256 w 256"/>
                <a:gd name="T9" fmla="*/ 104 h 159"/>
                <a:gd name="T10" fmla="*/ 235 w 256"/>
                <a:gd name="T11" fmla="*/ 102 h 159"/>
                <a:gd name="T12" fmla="*/ 222 w 256"/>
                <a:gd name="T13" fmla="*/ 120 h 159"/>
                <a:gd name="T14" fmla="*/ 210 w 256"/>
                <a:gd name="T15" fmla="*/ 126 h 159"/>
                <a:gd name="T16" fmla="*/ 180 w 256"/>
                <a:gd name="T17" fmla="*/ 126 h 159"/>
                <a:gd name="T18" fmla="*/ 167 w 256"/>
                <a:gd name="T19" fmla="*/ 107 h 159"/>
                <a:gd name="T20" fmla="*/ 166 w 256"/>
                <a:gd name="T21" fmla="*/ 67 h 159"/>
                <a:gd name="T22" fmla="*/ 164 w 256"/>
                <a:gd name="T23" fmla="*/ 62 h 159"/>
                <a:gd name="T24" fmla="*/ 149 w 256"/>
                <a:gd name="T25" fmla="*/ 52 h 159"/>
                <a:gd name="T26" fmla="*/ 139 w 256"/>
                <a:gd name="T27" fmla="*/ 35 h 159"/>
                <a:gd name="T28" fmla="*/ 118 w 256"/>
                <a:gd name="T29" fmla="*/ 34 h 159"/>
                <a:gd name="T30" fmla="*/ 105 w 256"/>
                <a:gd name="T31" fmla="*/ 23 h 159"/>
                <a:gd name="T32" fmla="*/ 90 w 256"/>
                <a:gd name="T33" fmla="*/ 8 h 159"/>
                <a:gd name="T34" fmla="*/ 74 w 256"/>
                <a:gd name="T35" fmla="*/ 12 h 159"/>
                <a:gd name="T36" fmla="*/ 28 w 256"/>
                <a:gd name="T37" fmla="*/ 4 h 159"/>
                <a:gd name="T38" fmla="*/ 0 w 256"/>
                <a:gd name="T39" fmla="*/ 2 h 159"/>
                <a:gd name="T40" fmla="*/ 11 w 256"/>
                <a:gd name="T41" fmla="*/ 25 h 159"/>
                <a:gd name="T42" fmla="*/ 26 w 256"/>
                <a:gd name="T43" fmla="*/ 45 h 159"/>
                <a:gd name="T44" fmla="*/ 30 w 256"/>
                <a:gd name="T45" fmla="*/ 54 h 159"/>
                <a:gd name="T46" fmla="*/ 41 w 256"/>
                <a:gd name="T47" fmla="*/ 70 h 159"/>
                <a:gd name="T48" fmla="*/ 60 w 256"/>
                <a:gd name="T49" fmla="*/ 89 h 159"/>
                <a:gd name="T50" fmla="*/ 62 w 256"/>
                <a:gd name="T51" fmla="*/ 80 h 159"/>
                <a:gd name="T52" fmla="*/ 53 w 256"/>
                <a:gd name="T53" fmla="*/ 69 h 159"/>
                <a:gd name="T54" fmla="*/ 38 w 256"/>
                <a:gd name="T55" fmla="*/ 45 h 159"/>
                <a:gd name="T56" fmla="*/ 32 w 256"/>
                <a:gd name="T57" fmla="*/ 31 h 159"/>
                <a:gd name="T58" fmla="*/ 21 w 256"/>
                <a:gd name="T59" fmla="*/ 22 h 159"/>
                <a:gd name="T60" fmla="*/ 21 w 256"/>
                <a:gd name="T61" fmla="*/ 8 h 159"/>
                <a:gd name="T62" fmla="*/ 29 w 256"/>
                <a:gd name="T63" fmla="*/ 11 h 159"/>
                <a:gd name="T64" fmla="*/ 36 w 256"/>
                <a:gd name="T65" fmla="*/ 23 h 159"/>
                <a:gd name="T66" fmla="*/ 41 w 256"/>
                <a:gd name="T67" fmla="*/ 35 h 159"/>
                <a:gd name="T68" fmla="*/ 54 w 256"/>
                <a:gd name="T69" fmla="*/ 45 h 159"/>
                <a:gd name="T70" fmla="*/ 64 w 256"/>
                <a:gd name="T71" fmla="*/ 55 h 159"/>
                <a:gd name="T72" fmla="*/ 71 w 256"/>
                <a:gd name="T73" fmla="*/ 66 h 159"/>
                <a:gd name="T74" fmla="*/ 96 w 256"/>
                <a:gd name="T75" fmla="*/ 93 h 159"/>
                <a:gd name="T76" fmla="*/ 100 w 256"/>
                <a:gd name="T77" fmla="*/ 108 h 159"/>
                <a:gd name="T78" fmla="*/ 104 w 256"/>
                <a:gd name="T79" fmla="*/ 122 h 159"/>
                <a:gd name="T80" fmla="*/ 129 w 256"/>
                <a:gd name="T81" fmla="*/ 134 h 159"/>
                <a:gd name="T82" fmla="*/ 165 w 256"/>
                <a:gd name="T83" fmla="*/ 151 h 159"/>
                <a:gd name="T84" fmla="*/ 197 w 256"/>
                <a:gd name="T85" fmla="*/ 152 h 159"/>
                <a:gd name="T86" fmla="*/ 213 w 256"/>
                <a:gd name="T87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" h="159">
                  <a:moveTo>
                    <a:pt x="213" y="150"/>
                  </a:moveTo>
                  <a:cubicBezTo>
                    <a:pt x="214" y="150"/>
                    <a:pt x="223" y="151"/>
                    <a:pt x="224" y="149"/>
                  </a:cubicBezTo>
                  <a:cubicBezTo>
                    <a:pt x="225" y="146"/>
                    <a:pt x="217" y="141"/>
                    <a:pt x="218" y="140"/>
                  </a:cubicBezTo>
                  <a:cubicBezTo>
                    <a:pt x="219" y="140"/>
                    <a:pt x="220" y="134"/>
                    <a:pt x="221" y="134"/>
                  </a:cubicBezTo>
                  <a:cubicBezTo>
                    <a:pt x="222" y="134"/>
                    <a:pt x="236" y="135"/>
                    <a:pt x="236" y="134"/>
                  </a:cubicBezTo>
                  <a:cubicBezTo>
                    <a:pt x="237" y="134"/>
                    <a:pt x="240" y="129"/>
                    <a:pt x="242" y="129"/>
                  </a:cubicBezTo>
                  <a:cubicBezTo>
                    <a:pt x="243" y="129"/>
                    <a:pt x="244" y="130"/>
                    <a:pt x="246" y="131"/>
                  </a:cubicBezTo>
                  <a:cubicBezTo>
                    <a:pt x="248" y="129"/>
                    <a:pt x="249" y="124"/>
                    <a:pt x="249" y="120"/>
                  </a:cubicBezTo>
                  <a:cubicBezTo>
                    <a:pt x="250" y="115"/>
                    <a:pt x="248" y="113"/>
                    <a:pt x="251" y="110"/>
                  </a:cubicBezTo>
                  <a:cubicBezTo>
                    <a:pt x="253" y="108"/>
                    <a:pt x="256" y="107"/>
                    <a:pt x="256" y="104"/>
                  </a:cubicBezTo>
                  <a:cubicBezTo>
                    <a:pt x="255" y="100"/>
                    <a:pt x="251" y="104"/>
                    <a:pt x="248" y="102"/>
                  </a:cubicBezTo>
                  <a:cubicBezTo>
                    <a:pt x="245" y="100"/>
                    <a:pt x="243" y="101"/>
                    <a:pt x="235" y="102"/>
                  </a:cubicBezTo>
                  <a:cubicBezTo>
                    <a:pt x="227" y="103"/>
                    <a:pt x="224" y="107"/>
                    <a:pt x="224" y="112"/>
                  </a:cubicBezTo>
                  <a:cubicBezTo>
                    <a:pt x="225" y="117"/>
                    <a:pt x="222" y="115"/>
                    <a:pt x="222" y="120"/>
                  </a:cubicBezTo>
                  <a:cubicBezTo>
                    <a:pt x="222" y="124"/>
                    <a:pt x="216" y="124"/>
                    <a:pt x="216" y="127"/>
                  </a:cubicBezTo>
                  <a:cubicBezTo>
                    <a:pt x="216" y="130"/>
                    <a:pt x="211" y="127"/>
                    <a:pt x="210" y="126"/>
                  </a:cubicBezTo>
                  <a:cubicBezTo>
                    <a:pt x="208" y="125"/>
                    <a:pt x="192" y="130"/>
                    <a:pt x="190" y="131"/>
                  </a:cubicBezTo>
                  <a:cubicBezTo>
                    <a:pt x="188" y="131"/>
                    <a:pt x="184" y="126"/>
                    <a:pt x="180" y="126"/>
                  </a:cubicBezTo>
                  <a:cubicBezTo>
                    <a:pt x="177" y="126"/>
                    <a:pt x="176" y="121"/>
                    <a:pt x="176" y="118"/>
                  </a:cubicBezTo>
                  <a:cubicBezTo>
                    <a:pt x="175" y="114"/>
                    <a:pt x="169" y="110"/>
                    <a:pt x="167" y="107"/>
                  </a:cubicBezTo>
                  <a:cubicBezTo>
                    <a:pt x="164" y="103"/>
                    <a:pt x="164" y="95"/>
                    <a:pt x="163" y="90"/>
                  </a:cubicBezTo>
                  <a:cubicBezTo>
                    <a:pt x="163" y="85"/>
                    <a:pt x="163" y="76"/>
                    <a:pt x="166" y="67"/>
                  </a:cubicBezTo>
                  <a:cubicBezTo>
                    <a:pt x="167" y="65"/>
                    <a:pt x="167" y="64"/>
                    <a:pt x="167" y="63"/>
                  </a:cubicBezTo>
                  <a:cubicBezTo>
                    <a:pt x="166" y="62"/>
                    <a:pt x="164" y="62"/>
                    <a:pt x="164" y="62"/>
                  </a:cubicBezTo>
                  <a:cubicBezTo>
                    <a:pt x="160" y="62"/>
                    <a:pt x="153" y="58"/>
                    <a:pt x="152" y="58"/>
                  </a:cubicBezTo>
                  <a:cubicBezTo>
                    <a:pt x="150" y="58"/>
                    <a:pt x="151" y="54"/>
                    <a:pt x="149" y="52"/>
                  </a:cubicBezTo>
                  <a:cubicBezTo>
                    <a:pt x="148" y="51"/>
                    <a:pt x="149" y="47"/>
                    <a:pt x="147" y="46"/>
                  </a:cubicBezTo>
                  <a:cubicBezTo>
                    <a:pt x="146" y="45"/>
                    <a:pt x="141" y="40"/>
                    <a:pt x="139" y="35"/>
                  </a:cubicBezTo>
                  <a:cubicBezTo>
                    <a:pt x="138" y="29"/>
                    <a:pt x="128" y="26"/>
                    <a:pt x="124" y="26"/>
                  </a:cubicBezTo>
                  <a:cubicBezTo>
                    <a:pt x="121" y="26"/>
                    <a:pt x="119" y="33"/>
                    <a:pt x="118" y="34"/>
                  </a:cubicBezTo>
                  <a:cubicBezTo>
                    <a:pt x="117" y="34"/>
                    <a:pt x="110" y="30"/>
                    <a:pt x="108" y="29"/>
                  </a:cubicBezTo>
                  <a:cubicBezTo>
                    <a:pt x="106" y="28"/>
                    <a:pt x="105" y="26"/>
                    <a:pt x="105" y="23"/>
                  </a:cubicBezTo>
                  <a:cubicBezTo>
                    <a:pt x="105" y="21"/>
                    <a:pt x="101" y="17"/>
                    <a:pt x="100" y="17"/>
                  </a:cubicBezTo>
                  <a:cubicBezTo>
                    <a:pt x="98" y="16"/>
                    <a:pt x="90" y="8"/>
                    <a:pt x="90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32" y="5"/>
                    <a:pt x="28" y="4"/>
                  </a:cubicBezTo>
                  <a:cubicBezTo>
                    <a:pt x="25" y="4"/>
                    <a:pt x="19" y="0"/>
                    <a:pt x="1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6"/>
                    <a:pt x="4" y="9"/>
                  </a:cubicBezTo>
                  <a:cubicBezTo>
                    <a:pt x="8" y="14"/>
                    <a:pt x="11" y="23"/>
                    <a:pt x="11" y="25"/>
                  </a:cubicBezTo>
                  <a:cubicBezTo>
                    <a:pt x="12" y="28"/>
                    <a:pt x="17" y="31"/>
                    <a:pt x="22" y="34"/>
                  </a:cubicBezTo>
                  <a:cubicBezTo>
                    <a:pt x="26" y="37"/>
                    <a:pt x="26" y="43"/>
                    <a:pt x="26" y="45"/>
                  </a:cubicBezTo>
                  <a:cubicBezTo>
                    <a:pt x="25" y="47"/>
                    <a:pt x="20" y="44"/>
                    <a:pt x="19" y="46"/>
                  </a:cubicBezTo>
                  <a:cubicBezTo>
                    <a:pt x="19" y="47"/>
                    <a:pt x="27" y="54"/>
                    <a:pt x="30" y="54"/>
                  </a:cubicBezTo>
                  <a:cubicBezTo>
                    <a:pt x="33" y="53"/>
                    <a:pt x="34" y="55"/>
                    <a:pt x="39" y="59"/>
                  </a:cubicBezTo>
                  <a:cubicBezTo>
                    <a:pt x="43" y="63"/>
                    <a:pt x="43" y="68"/>
                    <a:pt x="41" y="70"/>
                  </a:cubicBezTo>
                  <a:cubicBezTo>
                    <a:pt x="39" y="71"/>
                    <a:pt x="45" y="74"/>
                    <a:pt x="51" y="78"/>
                  </a:cubicBezTo>
                  <a:cubicBezTo>
                    <a:pt x="57" y="82"/>
                    <a:pt x="59" y="87"/>
                    <a:pt x="60" y="89"/>
                  </a:cubicBezTo>
                  <a:cubicBezTo>
                    <a:pt x="60" y="91"/>
                    <a:pt x="63" y="89"/>
                    <a:pt x="64" y="86"/>
                  </a:cubicBezTo>
                  <a:cubicBezTo>
                    <a:pt x="65" y="84"/>
                    <a:pt x="62" y="83"/>
                    <a:pt x="62" y="80"/>
                  </a:cubicBezTo>
                  <a:cubicBezTo>
                    <a:pt x="62" y="76"/>
                    <a:pt x="57" y="77"/>
                    <a:pt x="55" y="77"/>
                  </a:cubicBezTo>
                  <a:cubicBezTo>
                    <a:pt x="53" y="76"/>
                    <a:pt x="55" y="71"/>
                    <a:pt x="53" y="69"/>
                  </a:cubicBezTo>
                  <a:cubicBezTo>
                    <a:pt x="51" y="67"/>
                    <a:pt x="49" y="61"/>
                    <a:pt x="48" y="57"/>
                  </a:cubicBezTo>
                  <a:cubicBezTo>
                    <a:pt x="46" y="53"/>
                    <a:pt x="41" y="49"/>
                    <a:pt x="38" y="45"/>
                  </a:cubicBezTo>
                  <a:cubicBezTo>
                    <a:pt x="36" y="40"/>
                    <a:pt x="33" y="37"/>
                    <a:pt x="31" y="35"/>
                  </a:cubicBezTo>
                  <a:cubicBezTo>
                    <a:pt x="30" y="34"/>
                    <a:pt x="34" y="33"/>
                    <a:pt x="32" y="31"/>
                  </a:cubicBezTo>
                  <a:cubicBezTo>
                    <a:pt x="31" y="29"/>
                    <a:pt x="29" y="29"/>
                    <a:pt x="26" y="28"/>
                  </a:cubicBezTo>
                  <a:cubicBezTo>
                    <a:pt x="23" y="27"/>
                    <a:pt x="21" y="25"/>
                    <a:pt x="21" y="22"/>
                  </a:cubicBezTo>
                  <a:cubicBezTo>
                    <a:pt x="21" y="19"/>
                    <a:pt x="19" y="11"/>
                    <a:pt x="18" y="9"/>
                  </a:cubicBezTo>
                  <a:cubicBezTo>
                    <a:pt x="17" y="7"/>
                    <a:pt x="20" y="7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6" y="9"/>
                    <a:pt x="28" y="9"/>
                    <a:pt x="29" y="11"/>
                  </a:cubicBezTo>
                  <a:cubicBezTo>
                    <a:pt x="30" y="14"/>
                    <a:pt x="33" y="12"/>
                    <a:pt x="34" y="13"/>
                  </a:cubicBezTo>
                  <a:cubicBezTo>
                    <a:pt x="36" y="14"/>
                    <a:pt x="31" y="15"/>
                    <a:pt x="36" y="23"/>
                  </a:cubicBezTo>
                  <a:cubicBezTo>
                    <a:pt x="41" y="32"/>
                    <a:pt x="37" y="27"/>
                    <a:pt x="37" y="33"/>
                  </a:cubicBezTo>
                  <a:cubicBezTo>
                    <a:pt x="37" y="39"/>
                    <a:pt x="40" y="36"/>
                    <a:pt x="41" y="35"/>
                  </a:cubicBezTo>
                  <a:cubicBezTo>
                    <a:pt x="42" y="34"/>
                    <a:pt x="45" y="37"/>
                    <a:pt x="47" y="40"/>
                  </a:cubicBezTo>
                  <a:cubicBezTo>
                    <a:pt x="50" y="43"/>
                    <a:pt x="54" y="43"/>
                    <a:pt x="54" y="45"/>
                  </a:cubicBezTo>
                  <a:cubicBezTo>
                    <a:pt x="54" y="46"/>
                    <a:pt x="55" y="50"/>
                    <a:pt x="59" y="50"/>
                  </a:cubicBezTo>
                  <a:cubicBezTo>
                    <a:pt x="62" y="51"/>
                    <a:pt x="62" y="54"/>
                    <a:pt x="64" y="55"/>
                  </a:cubicBezTo>
                  <a:cubicBezTo>
                    <a:pt x="66" y="55"/>
                    <a:pt x="67" y="57"/>
                    <a:pt x="66" y="60"/>
                  </a:cubicBezTo>
                  <a:cubicBezTo>
                    <a:pt x="65" y="62"/>
                    <a:pt x="66" y="64"/>
                    <a:pt x="71" y="66"/>
                  </a:cubicBezTo>
                  <a:cubicBezTo>
                    <a:pt x="76" y="68"/>
                    <a:pt x="74" y="69"/>
                    <a:pt x="78" y="73"/>
                  </a:cubicBezTo>
                  <a:cubicBezTo>
                    <a:pt x="82" y="77"/>
                    <a:pt x="93" y="89"/>
                    <a:pt x="96" y="93"/>
                  </a:cubicBezTo>
                  <a:cubicBezTo>
                    <a:pt x="98" y="96"/>
                    <a:pt x="99" y="99"/>
                    <a:pt x="100" y="102"/>
                  </a:cubicBezTo>
                  <a:cubicBezTo>
                    <a:pt x="101" y="105"/>
                    <a:pt x="98" y="106"/>
                    <a:pt x="100" y="108"/>
                  </a:cubicBezTo>
                  <a:cubicBezTo>
                    <a:pt x="101" y="110"/>
                    <a:pt x="97" y="110"/>
                    <a:pt x="97" y="111"/>
                  </a:cubicBezTo>
                  <a:cubicBezTo>
                    <a:pt x="97" y="113"/>
                    <a:pt x="100" y="121"/>
                    <a:pt x="104" y="122"/>
                  </a:cubicBezTo>
                  <a:cubicBezTo>
                    <a:pt x="108" y="122"/>
                    <a:pt x="112" y="127"/>
                    <a:pt x="116" y="130"/>
                  </a:cubicBezTo>
                  <a:cubicBezTo>
                    <a:pt x="119" y="133"/>
                    <a:pt x="124" y="132"/>
                    <a:pt x="129" y="134"/>
                  </a:cubicBezTo>
                  <a:cubicBezTo>
                    <a:pt x="134" y="136"/>
                    <a:pt x="139" y="140"/>
                    <a:pt x="146" y="142"/>
                  </a:cubicBezTo>
                  <a:cubicBezTo>
                    <a:pt x="153" y="144"/>
                    <a:pt x="160" y="148"/>
                    <a:pt x="165" y="151"/>
                  </a:cubicBezTo>
                  <a:cubicBezTo>
                    <a:pt x="170" y="154"/>
                    <a:pt x="175" y="152"/>
                    <a:pt x="182" y="150"/>
                  </a:cubicBezTo>
                  <a:cubicBezTo>
                    <a:pt x="188" y="147"/>
                    <a:pt x="194" y="150"/>
                    <a:pt x="197" y="152"/>
                  </a:cubicBezTo>
                  <a:cubicBezTo>
                    <a:pt x="199" y="153"/>
                    <a:pt x="203" y="156"/>
                    <a:pt x="206" y="159"/>
                  </a:cubicBezTo>
                  <a:cubicBezTo>
                    <a:pt x="210" y="154"/>
                    <a:pt x="213" y="150"/>
                    <a:pt x="213" y="15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2" name="Freeform 102">
              <a:extLst>
                <a:ext uri="{FF2B5EF4-FFF2-40B4-BE49-F238E27FC236}">
                  <a16:creationId xmlns:a16="http://schemas.microsoft.com/office/drawing/2014/main" id="{6CD31F82-983F-76D8-60F7-F15FBD99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943" y="4235168"/>
              <a:ext cx="110972" cy="107901"/>
            </a:xfrm>
            <a:custGeom>
              <a:avLst/>
              <a:gdLst>
                <a:gd name="T0" fmla="*/ 32 w 36"/>
                <a:gd name="T1" fmla="*/ 23 h 35"/>
                <a:gd name="T2" fmla="*/ 36 w 36"/>
                <a:gd name="T3" fmla="*/ 19 h 35"/>
                <a:gd name="T4" fmla="*/ 33 w 36"/>
                <a:gd name="T5" fmla="*/ 17 h 35"/>
                <a:gd name="T6" fmla="*/ 29 w 36"/>
                <a:gd name="T7" fmla="*/ 17 h 35"/>
                <a:gd name="T8" fmla="*/ 29 w 36"/>
                <a:gd name="T9" fmla="*/ 0 h 35"/>
                <a:gd name="T10" fmla="*/ 15 w 36"/>
                <a:gd name="T11" fmla="*/ 0 h 35"/>
                <a:gd name="T12" fmla="*/ 12 w 36"/>
                <a:gd name="T13" fmla="*/ 6 h 35"/>
                <a:gd name="T14" fmla="*/ 18 w 36"/>
                <a:gd name="T15" fmla="*/ 15 h 35"/>
                <a:gd name="T16" fmla="*/ 7 w 36"/>
                <a:gd name="T17" fmla="*/ 16 h 35"/>
                <a:gd name="T18" fmla="*/ 0 w 36"/>
                <a:gd name="T19" fmla="*/ 25 h 35"/>
                <a:gd name="T20" fmla="*/ 10 w 36"/>
                <a:gd name="T21" fmla="*/ 33 h 35"/>
                <a:gd name="T22" fmla="*/ 21 w 36"/>
                <a:gd name="T23" fmla="*/ 35 h 35"/>
                <a:gd name="T24" fmla="*/ 22 w 36"/>
                <a:gd name="T25" fmla="*/ 35 h 35"/>
                <a:gd name="T26" fmla="*/ 28 w 36"/>
                <a:gd name="T27" fmla="*/ 30 h 35"/>
                <a:gd name="T28" fmla="*/ 32 w 3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5">
                  <a:moveTo>
                    <a:pt x="32" y="23"/>
                  </a:moveTo>
                  <a:cubicBezTo>
                    <a:pt x="34" y="22"/>
                    <a:pt x="35" y="20"/>
                    <a:pt x="36" y="19"/>
                  </a:cubicBezTo>
                  <a:cubicBezTo>
                    <a:pt x="33" y="20"/>
                    <a:pt x="32" y="19"/>
                    <a:pt x="33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16" y="0"/>
                    <a:pt x="15" y="0"/>
                  </a:cubicBezTo>
                  <a:cubicBezTo>
                    <a:pt x="14" y="0"/>
                    <a:pt x="13" y="6"/>
                    <a:pt x="12" y="6"/>
                  </a:cubicBezTo>
                  <a:cubicBezTo>
                    <a:pt x="11" y="7"/>
                    <a:pt x="19" y="12"/>
                    <a:pt x="18" y="15"/>
                  </a:cubicBezTo>
                  <a:cubicBezTo>
                    <a:pt x="17" y="17"/>
                    <a:pt x="8" y="16"/>
                    <a:pt x="7" y="16"/>
                  </a:cubicBezTo>
                  <a:cubicBezTo>
                    <a:pt x="7" y="16"/>
                    <a:pt x="4" y="20"/>
                    <a:pt x="0" y="25"/>
                  </a:cubicBezTo>
                  <a:cubicBezTo>
                    <a:pt x="4" y="28"/>
                    <a:pt x="8" y="32"/>
                    <a:pt x="10" y="33"/>
                  </a:cubicBezTo>
                  <a:cubicBezTo>
                    <a:pt x="13" y="35"/>
                    <a:pt x="19" y="33"/>
                    <a:pt x="21" y="35"/>
                  </a:cubicBezTo>
                  <a:cubicBezTo>
                    <a:pt x="21" y="35"/>
                    <a:pt x="22" y="35"/>
                    <a:pt x="22" y="35"/>
                  </a:cubicBezTo>
                  <a:cubicBezTo>
                    <a:pt x="24" y="33"/>
                    <a:pt x="27" y="30"/>
                    <a:pt x="28" y="30"/>
                  </a:cubicBezTo>
                  <a:cubicBezTo>
                    <a:pt x="29" y="30"/>
                    <a:pt x="28" y="26"/>
                    <a:pt x="32" y="2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3" name="Freeform 103">
              <a:extLst>
                <a:ext uri="{FF2B5EF4-FFF2-40B4-BE49-F238E27FC236}">
                  <a16:creationId xmlns:a16="http://schemas.microsoft.com/office/drawing/2014/main" id="{2D039F16-B22F-1D45-06B6-8BA727E2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025" y="4219377"/>
              <a:ext cx="33944" cy="68425"/>
            </a:xfrm>
            <a:custGeom>
              <a:avLst/>
              <a:gdLst>
                <a:gd name="T0" fmla="*/ 1 w 11"/>
                <a:gd name="T1" fmla="*/ 5 h 22"/>
                <a:gd name="T2" fmla="*/ 0 w 11"/>
                <a:gd name="T3" fmla="*/ 5 h 22"/>
                <a:gd name="T4" fmla="*/ 0 w 11"/>
                <a:gd name="T5" fmla="*/ 22 h 22"/>
                <a:gd name="T6" fmla="*/ 4 w 11"/>
                <a:gd name="T7" fmla="*/ 22 h 22"/>
                <a:gd name="T8" fmla="*/ 7 w 11"/>
                <a:gd name="T9" fmla="*/ 17 h 22"/>
                <a:gd name="T10" fmla="*/ 9 w 11"/>
                <a:gd name="T11" fmla="*/ 3 h 22"/>
                <a:gd name="T12" fmla="*/ 11 w 11"/>
                <a:gd name="T13" fmla="*/ 2 h 22"/>
                <a:gd name="T14" fmla="*/ 7 w 11"/>
                <a:gd name="T15" fmla="*/ 0 h 22"/>
                <a:gd name="T16" fmla="*/ 1 w 11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2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5" y="19"/>
                    <a:pt x="7" y="17"/>
                  </a:cubicBezTo>
                  <a:cubicBezTo>
                    <a:pt x="10" y="15"/>
                    <a:pt x="5" y="4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0"/>
                    <a:pt x="2" y="5"/>
                    <a:pt x="1" y="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4" name="Freeform 104">
              <a:extLst>
                <a:ext uri="{FF2B5EF4-FFF2-40B4-BE49-F238E27FC236}">
                  <a16:creationId xmlns:a16="http://schemas.microsoft.com/office/drawing/2014/main" id="{9EFE1D3C-531E-DBC6-BF80-A1B610329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941" y="4169374"/>
              <a:ext cx="77027" cy="65793"/>
            </a:xfrm>
            <a:custGeom>
              <a:avLst/>
              <a:gdLst>
                <a:gd name="T0" fmla="*/ 12 w 25"/>
                <a:gd name="T1" fmla="*/ 2 h 21"/>
                <a:gd name="T2" fmla="*/ 18 w 25"/>
                <a:gd name="T3" fmla="*/ 13 h 21"/>
                <a:gd name="T4" fmla="*/ 1 w 25"/>
                <a:gd name="T5" fmla="*/ 16 h 21"/>
                <a:gd name="T6" fmla="*/ 12 w 25"/>
                <a:gd name="T7" fmla="*/ 19 h 21"/>
                <a:gd name="T8" fmla="*/ 24 w 25"/>
                <a:gd name="T9" fmla="*/ 20 h 21"/>
                <a:gd name="T10" fmla="*/ 25 w 25"/>
                <a:gd name="T11" fmla="*/ 4 h 21"/>
                <a:gd name="T12" fmla="*/ 12 w 2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2" y="2"/>
                  </a:moveTo>
                  <a:cubicBezTo>
                    <a:pt x="8" y="4"/>
                    <a:pt x="18" y="10"/>
                    <a:pt x="18" y="13"/>
                  </a:cubicBezTo>
                  <a:cubicBezTo>
                    <a:pt x="18" y="17"/>
                    <a:pt x="3" y="13"/>
                    <a:pt x="1" y="16"/>
                  </a:cubicBezTo>
                  <a:cubicBezTo>
                    <a:pt x="0" y="18"/>
                    <a:pt x="6" y="21"/>
                    <a:pt x="12" y="19"/>
                  </a:cubicBezTo>
                  <a:cubicBezTo>
                    <a:pt x="17" y="17"/>
                    <a:pt x="21" y="19"/>
                    <a:pt x="24" y="20"/>
                  </a:cubicBezTo>
                  <a:cubicBezTo>
                    <a:pt x="24" y="15"/>
                    <a:pt x="25" y="8"/>
                    <a:pt x="25" y="4"/>
                  </a:cubicBezTo>
                  <a:cubicBezTo>
                    <a:pt x="21" y="3"/>
                    <a:pt x="15" y="0"/>
                    <a:pt x="12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5" name="Freeform 105">
              <a:extLst>
                <a:ext uri="{FF2B5EF4-FFF2-40B4-BE49-F238E27FC236}">
                  <a16:creationId xmlns:a16="http://schemas.microsoft.com/office/drawing/2014/main" id="{7A4E393A-F358-4504-643C-5CB9C0A8E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051" y="4178585"/>
              <a:ext cx="87472" cy="59214"/>
            </a:xfrm>
            <a:custGeom>
              <a:avLst/>
              <a:gdLst>
                <a:gd name="T0" fmla="*/ 11 w 28"/>
                <a:gd name="T1" fmla="*/ 14 h 19"/>
                <a:gd name="T2" fmla="*/ 28 w 28"/>
                <a:gd name="T3" fmla="*/ 11 h 19"/>
                <a:gd name="T4" fmla="*/ 6 w 28"/>
                <a:gd name="T5" fmla="*/ 1 h 19"/>
                <a:gd name="T6" fmla="*/ 1 w 28"/>
                <a:gd name="T7" fmla="*/ 1 h 19"/>
                <a:gd name="T8" fmla="*/ 0 w 28"/>
                <a:gd name="T9" fmla="*/ 17 h 19"/>
                <a:gd name="T10" fmla="*/ 0 w 28"/>
                <a:gd name="T11" fmla="*/ 18 h 19"/>
                <a:gd name="T12" fmla="*/ 11 w 28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1" y="14"/>
                  </a:moveTo>
                  <a:cubicBezTo>
                    <a:pt x="17" y="12"/>
                    <a:pt x="28" y="16"/>
                    <a:pt x="28" y="11"/>
                  </a:cubicBezTo>
                  <a:cubicBezTo>
                    <a:pt x="28" y="5"/>
                    <a:pt x="10" y="0"/>
                    <a:pt x="6" y="1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1" y="5"/>
                    <a:pt x="0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4" y="16"/>
                    <a:pt x="11" y="1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6" name="Freeform 106">
              <a:extLst>
                <a:ext uri="{FF2B5EF4-FFF2-40B4-BE49-F238E27FC236}">
                  <a16:creationId xmlns:a16="http://schemas.microsoft.com/office/drawing/2014/main" id="{A0F1DDCA-84F9-0AB9-F171-7E6ACDFA0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720" y="4312803"/>
              <a:ext cx="110972" cy="114480"/>
            </a:xfrm>
            <a:custGeom>
              <a:avLst/>
              <a:gdLst>
                <a:gd name="T0" fmla="*/ 19 w 36"/>
                <a:gd name="T1" fmla="*/ 34 h 37"/>
                <a:gd name="T2" fmla="*/ 27 w 36"/>
                <a:gd name="T3" fmla="*/ 36 h 37"/>
                <a:gd name="T4" fmla="*/ 32 w 36"/>
                <a:gd name="T5" fmla="*/ 36 h 37"/>
                <a:gd name="T6" fmla="*/ 30 w 36"/>
                <a:gd name="T7" fmla="*/ 35 h 37"/>
                <a:gd name="T8" fmla="*/ 32 w 36"/>
                <a:gd name="T9" fmla="*/ 24 h 37"/>
                <a:gd name="T10" fmla="*/ 34 w 36"/>
                <a:gd name="T11" fmla="*/ 9 h 37"/>
                <a:gd name="T12" fmla="*/ 35 w 36"/>
                <a:gd name="T13" fmla="*/ 1 h 37"/>
                <a:gd name="T14" fmla="*/ 35 w 36"/>
                <a:gd name="T15" fmla="*/ 0 h 37"/>
                <a:gd name="T16" fmla="*/ 26 w 36"/>
                <a:gd name="T17" fmla="*/ 4 h 37"/>
                <a:gd name="T18" fmla="*/ 17 w 36"/>
                <a:gd name="T19" fmla="*/ 5 h 37"/>
                <a:gd name="T20" fmla="*/ 8 w 36"/>
                <a:gd name="T21" fmla="*/ 9 h 37"/>
                <a:gd name="T22" fmla="*/ 6 w 36"/>
                <a:gd name="T23" fmla="*/ 15 h 37"/>
                <a:gd name="T24" fmla="*/ 3 w 36"/>
                <a:gd name="T25" fmla="*/ 17 h 37"/>
                <a:gd name="T26" fmla="*/ 0 w 36"/>
                <a:gd name="T27" fmla="*/ 18 h 37"/>
                <a:gd name="T28" fmla="*/ 1 w 36"/>
                <a:gd name="T29" fmla="*/ 21 h 37"/>
                <a:gd name="T30" fmla="*/ 11 w 36"/>
                <a:gd name="T31" fmla="*/ 31 h 37"/>
                <a:gd name="T32" fmla="*/ 14 w 36"/>
                <a:gd name="T33" fmla="*/ 34 h 37"/>
                <a:gd name="T34" fmla="*/ 19 w 36"/>
                <a:gd name="T35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9" y="34"/>
                  </a:moveTo>
                  <a:cubicBezTo>
                    <a:pt x="21" y="35"/>
                    <a:pt x="25" y="34"/>
                    <a:pt x="27" y="36"/>
                  </a:cubicBezTo>
                  <a:cubicBezTo>
                    <a:pt x="28" y="37"/>
                    <a:pt x="30" y="37"/>
                    <a:pt x="32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29" y="32"/>
                    <a:pt x="31" y="27"/>
                    <a:pt x="32" y="24"/>
                  </a:cubicBezTo>
                  <a:cubicBezTo>
                    <a:pt x="34" y="20"/>
                    <a:pt x="31" y="12"/>
                    <a:pt x="34" y="9"/>
                  </a:cubicBezTo>
                  <a:cubicBezTo>
                    <a:pt x="36" y="7"/>
                    <a:pt x="34" y="6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27" y="4"/>
                    <a:pt x="26" y="4"/>
                  </a:cubicBezTo>
                  <a:cubicBezTo>
                    <a:pt x="24" y="4"/>
                    <a:pt x="18" y="2"/>
                    <a:pt x="17" y="5"/>
                  </a:cubicBezTo>
                  <a:cubicBezTo>
                    <a:pt x="17" y="9"/>
                    <a:pt x="13" y="9"/>
                    <a:pt x="8" y="9"/>
                  </a:cubicBezTo>
                  <a:cubicBezTo>
                    <a:pt x="3" y="10"/>
                    <a:pt x="6" y="14"/>
                    <a:pt x="6" y="15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4" y="23"/>
                    <a:pt x="8" y="29"/>
                    <a:pt x="11" y="31"/>
                  </a:cubicBezTo>
                  <a:cubicBezTo>
                    <a:pt x="13" y="32"/>
                    <a:pt x="14" y="33"/>
                    <a:pt x="14" y="34"/>
                  </a:cubicBezTo>
                  <a:cubicBezTo>
                    <a:pt x="16" y="34"/>
                    <a:pt x="18" y="34"/>
                    <a:pt x="19" y="3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7" name="Freeform 107">
              <a:extLst>
                <a:ext uri="{FF2B5EF4-FFF2-40B4-BE49-F238E27FC236}">
                  <a16:creationId xmlns:a16="http://schemas.microsoft.com/office/drawing/2014/main" id="{E372447E-BE43-A827-7476-042ECF33E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607" y="4574661"/>
              <a:ext cx="1036606" cy="1068485"/>
            </a:xfrm>
            <a:custGeom>
              <a:avLst/>
              <a:gdLst>
                <a:gd name="T0" fmla="*/ 189 w 336"/>
                <a:gd name="T1" fmla="*/ 318 h 343"/>
                <a:gd name="T2" fmla="*/ 194 w 336"/>
                <a:gd name="T3" fmla="*/ 320 h 343"/>
                <a:gd name="T4" fmla="*/ 216 w 336"/>
                <a:gd name="T5" fmla="*/ 282 h 343"/>
                <a:gd name="T6" fmla="*/ 230 w 336"/>
                <a:gd name="T7" fmla="*/ 255 h 343"/>
                <a:gd name="T8" fmla="*/ 252 w 336"/>
                <a:gd name="T9" fmla="*/ 243 h 343"/>
                <a:gd name="T10" fmla="*/ 278 w 336"/>
                <a:gd name="T11" fmla="*/ 236 h 343"/>
                <a:gd name="T12" fmla="*/ 288 w 336"/>
                <a:gd name="T13" fmla="*/ 216 h 343"/>
                <a:gd name="T14" fmla="*/ 297 w 336"/>
                <a:gd name="T15" fmla="*/ 196 h 343"/>
                <a:gd name="T16" fmla="*/ 300 w 336"/>
                <a:gd name="T17" fmla="*/ 157 h 343"/>
                <a:gd name="T18" fmla="*/ 306 w 336"/>
                <a:gd name="T19" fmla="*/ 153 h 343"/>
                <a:gd name="T20" fmla="*/ 333 w 336"/>
                <a:gd name="T21" fmla="*/ 117 h 343"/>
                <a:gd name="T22" fmla="*/ 303 w 336"/>
                <a:gd name="T23" fmla="*/ 77 h 343"/>
                <a:gd name="T24" fmla="*/ 251 w 336"/>
                <a:gd name="T25" fmla="*/ 71 h 343"/>
                <a:gd name="T26" fmla="*/ 221 w 336"/>
                <a:gd name="T27" fmla="*/ 55 h 343"/>
                <a:gd name="T28" fmla="*/ 218 w 336"/>
                <a:gd name="T29" fmla="*/ 49 h 343"/>
                <a:gd name="T30" fmla="*/ 198 w 336"/>
                <a:gd name="T31" fmla="*/ 44 h 343"/>
                <a:gd name="T32" fmla="*/ 193 w 336"/>
                <a:gd name="T33" fmla="*/ 9 h 343"/>
                <a:gd name="T34" fmla="*/ 166 w 336"/>
                <a:gd name="T35" fmla="*/ 24 h 343"/>
                <a:gd name="T36" fmla="*/ 143 w 336"/>
                <a:gd name="T37" fmla="*/ 28 h 343"/>
                <a:gd name="T38" fmla="*/ 124 w 336"/>
                <a:gd name="T39" fmla="*/ 29 h 343"/>
                <a:gd name="T40" fmla="*/ 118 w 336"/>
                <a:gd name="T41" fmla="*/ 0 h 343"/>
                <a:gd name="T42" fmla="*/ 96 w 336"/>
                <a:gd name="T43" fmla="*/ 12 h 343"/>
                <a:gd name="T44" fmla="*/ 80 w 336"/>
                <a:gd name="T45" fmla="*/ 11 h 343"/>
                <a:gd name="T46" fmla="*/ 90 w 336"/>
                <a:gd name="T47" fmla="*/ 23 h 343"/>
                <a:gd name="T48" fmla="*/ 79 w 336"/>
                <a:gd name="T49" fmla="*/ 34 h 343"/>
                <a:gd name="T50" fmla="*/ 63 w 336"/>
                <a:gd name="T51" fmla="*/ 36 h 343"/>
                <a:gd name="T52" fmla="*/ 36 w 336"/>
                <a:gd name="T53" fmla="*/ 31 h 343"/>
                <a:gd name="T54" fmla="*/ 34 w 336"/>
                <a:gd name="T55" fmla="*/ 43 h 343"/>
                <a:gd name="T56" fmla="*/ 34 w 336"/>
                <a:gd name="T57" fmla="*/ 80 h 343"/>
                <a:gd name="T58" fmla="*/ 10 w 336"/>
                <a:gd name="T59" fmla="*/ 89 h 343"/>
                <a:gd name="T60" fmla="*/ 2 w 336"/>
                <a:gd name="T61" fmla="*/ 107 h 343"/>
                <a:gd name="T62" fmla="*/ 12 w 336"/>
                <a:gd name="T63" fmla="*/ 125 h 343"/>
                <a:gd name="T64" fmla="*/ 29 w 336"/>
                <a:gd name="T65" fmla="*/ 128 h 343"/>
                <a:gd name="T66" fmla="*/ 49 w 336"/>
                <a:gd name="T67" fmla="*/ 137 h 343"/>
                <a:gd name="T68" fmla="*/ 74 w 336"/>
                <a:gd name="T69" fmla="*/ 129 h 343"/>
                <a:gd name="T70" fmla="*/ 93 w 336"/>
                <a:gd name="T71" fmla="*/ 153 h 343"/>
                <a:gd name="T72" fmla="*/ 113 w 336"/>
                <a:gd name="T73" fmla="*/ 161 h 343"/>
                <a:gd name="T74" fmla="*/ 118 w 336"/>
                <a:gd name="T75" fmla="*/ 180 h 343"/>
                <a:gd name="T76" fmla="*/ 139 w 336"/>
                <a:gd name="T77" fmla="*/ 197 h 343"/>
                <a:gd name="T78" fmla="*/ 136 w 336"/>
                <a:gd name="T79" fmla="*/ 218 h 343"/>
                <a:gd name="T80" fmla="*/ 149 w 336"/>
                <a:gd name="T81" fmla="*/ 236 h 343"/>
                <a:gd name="T82" fmla="*/ 166 w 336"/>
                <a:gd name="T83" fmla="*/ 251 h 343"/>
                <a:gd name="T84" fmla="*/ 172 w 336"/>
                <a:gd name="T85" fmla="*/ 279 h 343"/>
                <a:gd name="T86" fmla="*/ 140 w 336"/>
                <a:gd name="T87" fmla="*/ 309 h 343"/>
                <a:gd name="T88" fmla="*/ 154 w 336"/>
                <a:gd name="T89" fmla="*/ 318 h 343"/>
                <a:gd name="T90" fmla="*/ 174 w 336"/>
                <a:gd name="T91" fmla="*/ 3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43">
                  <a:moveTo>
                    <a:pt x="178" y="339"/>
                  </a:moveTo>
                  <a:cubicBezTo>
                    <a:pt x="184" y="335"/>
                    <a:pt x="182" y="333"/>
                    <a:pt x="185" y="328"/>
                  </a:cubicBezTo>
                  <a:cubicBezTo>
                    <a:pt x="187" y="324"/>
                    <a:pt x="185" y="322"/>
                    <a:pt x="189" y="318"/>
                  </a:cubicBezTo>
                  <a:cubicBezTo>
                    <a:pt x="193" y="314"/>
                    <a:pt x="188" y="312"/>
                    <a:pt x="194" y="309"/>
                  </a:cubicBezTo>
                  <a:cubicBezTo>
                    <a:pt x="199" y="307"/>
                    <a:pt x="198" y="311"/>
                    <a:pt x="194" y="317"/>
                  </a:cubicBezTo>
                  <a:cubicBezTo>
                    <a:pt x="190" y="322"/>
                    <a:pt x="189" y="324"/>
                    <a:pt x="194" y="320"/>
                  </a:cubicBezTo>
                  <a:cubicBezTo>
                    <a:pt x="200" y="316"/>
                    <a:pt x="202" y="310"/>
                    <a:pt x="205" y="303"/>
                  </a:cubicBezTo>
                  <a:cubicBezTo>
                    <a:pt x="208" y="297"/>
                    <a:pt x="211" y="295"/>
                    <a:pt x="214" y="294"/>
                  </a:cubicBezTo>
                  <a:cubicBezTo>
                    <a:pt x="216" y="294"/>
                    <a:pt x="216" y="287"/>
                    <a:pt x="216" y="282"/>
                  </a:cubicBezTo>
                  <a:cubicBezTo>
                    <a:pt x="216" y="277"/>
                    <a:pt x="214" y="273"/>
                    <a:pt x="216" y="270"/>
                  </a:cubicBezTo>
                  <a:cubicBezTo>
                    <a:pt x="218" y="266"/>
                    <a:pt x="216" y="263"/>
                    <a:pt x="219" y="263"/>
                  </a:cubicBezTo>
                  <a:cubicBezTo>
                    <a:pt x="222" y="263"/>
                    <a:pt x="225" y="260"/>
                    <a:pt x="230" y="255"/>
                  </a:cubicBezTo>
                  <a:cubicBezTo>
                    <a:pt x="234" y="251"/>
                    <a:pt x="236" y="251"/>
                    <a:pt x="241" y="251"/>
                  </a:cubicBezTo>
                  <a:cubicBezTo>
                    <a:pt x="245" y="250"/>
                    <a:pt x="242" y="249"/>
                    <a:pt x="245" y="248"/>
                  </a:cubicBezTo>
                  <a:cubicBezTo>
                    <a:pt x="248" y="247"/>
                    <a:pt x="250" y="245"/>
                    <a:pt x="252" y="243"/>
                  </a:cubicBezTo>
                  <a:cubicBezTo>
                    <a:pt x="254" y="241"/>
                    <a:pt x="261" y="243"/>
                    <a:pt x="266" y="243"/>
                  </a:cubicBezTo>
                  <a:cubicBezTo>
                    <a:pt x="270" y="243"/>
                    <a:pt x="273" y="243"/>
                    <a:pt x="273" y="241"/>
                  </a:cubicBezTo>
                  <a:cubicBezTo>
                    <a:pt x="273" y="238"/>
                    <a:pt x="275" y="236"/>
                    <a:pt x="278" y="236"/>
                  </a:cubicBezTo>
                  <a:cubicBezTo>
                    <a:pt x="281" y="236"/>
                    <a:pt x="282" y="235"/>
                    <a:pt x="282" y="231"/>
                  </a:cubicBezTo>
                  <a:cubicBezTo>
                    <a:pt x="282" y="227"/>
                    <a:pt x="283" y="225"/>
                    <a:pt x="285" y="224"/>
                  </a:cubicBezTo>
                  <a:cubicBezTo>
                    <a:pt x="287" y="222"/>
                    <a:pt x="288" y="218"/>
                    <a:pt x="288" y="216"/>
                  </a:cubicBezTo>
                  <a:cubicBezTo>
                    <a:pt x="289" y="213"/>
                    <a:pt x="292" y="215"/>
                    <a:pt x="292" y="211"/>
                  </a:cubicBezTo>
                  <a:cubicBezTo>
                    <a:pt x="292" y="208"/>
                    <a:pt x="293" y="204"/>
                    <a:pt x="293" y="201"/>
                  </a:cubicBezTo>
                  <a:cubicBezTo>
                    <a:pt x="293" y="198"/>
                    <a:pt x="296" y="198"/>
                    <a:pt x="297" y="196"/>
                  </a:cubicBezTo>
                  <a:cubicBezTo>
                    <a:pt x="298" y="194"/>
                    <a:pt x="296" y="192"/>
                    <a:pt x="298" y="186"/>
                  </a:cubicBezTo>
                  <a:cubicBezTo>
                    <a:pt x="300" y="180"/>
                    <a:pt x="298" y="175"/>
                    <a:pt x="298" y="170"/>
                  </a:cubicBezTo>
                  <a:cubicBezTo>
                    <a:pt x="298" y="164"/>
                    <a:pt x="298" y="159"/>
                    <a:pt x="300" y="157"/>
                  </a:cubicBezTo>
                  <a:cubicBezTo>
                    <a:pt x="302" y="156"/>
                    <a:pt x="301" y="155"/>
                    <a:pt x="299" y="154"/>
                  </a:cubicBezTo>
                  <a:cubicBezTo>
                    <a:pt x="298" y="153"/>
                    <a:pt x="300" y="151"/>
                    <a:pt x="301" y="151"/>
                  </a:cubicBezTo>
                  <a:cubicBezTo>
                    <a:pt x="302" y="152"/>
                    <a:pt x="304" y="155"/>
                    <a:pt x="306" y="153"/>
                  </a:cubicBezTo>
                  <a:cubicBezTo>
                    <a:pt x="309" y="152"/>
                    <a:pt x="311" y="145"/>
                    <a:pt x="313" y="140"/>
                  </a:cubicBezTo>
                  <a:cubicBezTo>
                    <a:pt x="315" y="135"/>
                    <a:pt x="318" y="135"/>
                    <a:pt x="321" y="134"/>
                  </a:cubicBezTo>
                  <a:cubicBezTo>
                    <a:pt x="323" y="133"/>
                    <a:pt x="329" y="126"/>
                    <a:pt x="333" y="117"/>
                  </a:cubicBezTo>
                  <a:cubicBezTo>
                    <a:pt x="336" y="108"/>
                    <a:pt x="332" y="99"/>
                    <a:pt x="331" y="93"/>
                  </a:cubicBezTo>
                  <a:cubicBezTo>
                    <a:pt x="329" y="86"/>
                    <a:pt x="327" y="88"/>
                    <a:pt x="324" y="88"/>
                  </a:cubicBezTo>
                  <a:cubicBezTo>
                    <a:pt x="320" y="88"/>
                    <a:pt x="313" y="87"/>
                    <a:pt x="303" y="77"/>
                  </a:cubicBezTo>
                  <a:cubicBezTo>
                    <a:pt x="294" y="67"/>
                    <a:pt x="285" y="68"/>
                    <a:pt x="279" y="69"/>
                  </a:cubicBezTo>
                  <a:cubicBezTo>
                    <a:pt x="273" y="71"/>
                    <a:pt x="266" y="66"/>
                    <a:pt x="262" y="66"/>
                  </a:cubicBezTo>
                  <a:cubicBezTo>
                    <a:pt x="258" y="65"/>
                    <a:pt x="254" y="70"/>
                    <a:pt x="251" y="71"/>
                  </a:cubicBezTo>
                  <a:cubicBezTo>
                    <a:pt x="248" y="72"/>
                    <a:pt x="253" y="66"/>
                    <a:pt x="253" y="63"/>
                  </a:cubicBezTo>
                  <a:cubicBezTo>
                    <a:pt x="253" y="59"/>
                    <a:pt x="242" y="54"/>
                    <a:pt x="233" y="51"/>
                  </a:cubicBezTo>
                  <a:cubicBezTo>
                    <a:pt x="225" y="48"/>
                    <a:pt x="221" y="49"/>
                    <a:pt x="221" y="55"/>
                  </a:cubicBezTo>
                  <a:cubicBezTo>
                    <a:pt x="221" y="60"/>
                    <a:pt x="217" y="53"/>
                    <a:pt x="215" y="59"/>
                  </a:cubicBezTo>
                  <a:cubicBezTo>
                    <a:pt x="212" y="65"/>
                    <a:pt x="207" y="61"/>
                    <a:pt x="211" y="59"/>
                  </a:cubicBezTo>
                  <a:cubicBezTo>
                    <a:pt x="214" y="57"/>
                    <a:pt x="217" y="53"/>
                    <a:pt x="218" y="49"/>
                  </a:cubicBezTo>
                  <a:cubicBezTo>
                    <a:pt x="219" y="46"/>
                    <a:pt x="205" y="43"/>
                    <a:pt x="201" y="45"/>
                  </a:cubicBezTo>
                  <a:cubicBezTo>
                    <a:pt x="196" y="47"/>
                    <a:pt x="199" y="53"/>
                    <a:pt x="195" y="51"/>
                  </a:cubicBezTo>
                  <a:cubicBezTo>
                    <a:pt x="192" y="49"/>
                    <a:pt x="195" y="44"/>
                    <a:pt x="198" y="44"/>
                  </a:cubicBezTo>
                  <a:cubicBezTo>
                    <a:pt x="201" y="45"/>
                    <a:pt x="204" y="38"/>
                    <a:pt x="206" y="34"/>
                  </a:cubicBezTo>
                  <a:cubicBezTo>
                    <a:pt x="208" y="30"/>
                    <a:pt x="202" y="29"/>
                    <a:pt x="199" y="25"/>
                  </a:cubicBezTo>
                  <a:cubicBezTo>
                    <a:pt x="196" y="21"/>
                    <a:pt x="196" y="11"/>
                    <a:pt x="193" y="9"/>
                  </a:cubicBezTo>
                  <a:cubicBezTo>
                    <a:pt x="189" y="12"/>
                    <a:pt x="185" y="18"/>
                    <a:pt x="183" y="22"/>
                  </a:cubicBezTo>
                  <a:cubicBezTo>
                    <a:pt x="181" y="28"/>
                    <a:pt x="179" y="25"/>
                    <a:pt x="174" y="26"/>
                  </a:cubicBezTo>
                  <a:cubicBezTo>
                    <a:pt x="169" y="28"/>
                    <a:pt x="167" y="26"/>
                    <a:pt x="166" y="24"/>
                  </a:cubicBezTo>
                  <a:cubicBezTo>
                    <a:pt x="165" y="22"/>
                    <a:pt x="160" y="24"/>
                    <a:pt x="157" y="23"/>
                  </a:cubicBezTo>
                  <a:cubicBezTo>
                    <a:pt x="153" y="23"/>
                    <a:pt x="155" y="27"/>
                    <a:pt x="153" y="29"/>
                  </a:cubicBezTo>
                  <a:cubicBezTo>
                    <a:pt x="151" y="30"/>
                    <a:pt x="145" y="26"/>
                    <a:pt x="143" y="28"/>
                  </a:cubicBezTo>
                  <a:cubicBezTo>
                    <a:pt x="141" y="31"/>
                    <a:pt x="140" y="28"/>
                    <a:pt x="139" y="30"/>
                  </a:cubicBezTo>
                  <a:cubicBezTo>
                    <a:pt x="138" y="32"/>
                    <a:pt x="134" y="31"/>
                    <a:pt x="133" y="32"/>
                  </a:cubicBezTo>
                  <a:cubicBezTo>
                    <a:pt x="132" y="34"/>
                    <a:pt x="129" y="34"/>
                    <a:pt x="124" y="29"/>
                  </a:cubicBezTo>
                  <a:cubicBezTo>
                    <a:pt x="119" y="24"/>
                    <a:pt x="120" y="16"/>
                    <a:pt x="122" y="14"/>
                  </a:cubicBezTo>
                  <a:cubicBezTo>
                    <a:pt x="124" y="13"/>
                    <a:pt x="124" y="9"/>
                    <a:pt x="121" y="7"/>
                  </a:cubicBezTo>
                  <a:cubicBezTo>
                    <a:pt x="119" y="6"/>
                    <a:pt x="121" y="1"/>
                    <a:pt x="118" y="0"/>
                  </a:cubicBezTo>
                  <a:cubicBezTo>
                    <a:pt x="114" y="0"/>
                    <a:pt x="115" y="4"/>
                    <a:pt x="113" y="5"/>
                  </a:cubicBezTo>
                  <a:cubicBezTo>
                    <a:pt x="110" y="6"/>
                    <a:pt x="105" y="10"/>
                    <a:pt x="102" y="9"/>
                  </a:cubicBezTo>
                  <a:cubicBezTo>
                    <a:pt x="100" y="9"/>
                    <a:pt x="96" y="10"/>
                    <a:pt x="96" y="12"/>
                  </a:cubicBezTo>
                  <a:cubicBezTo>
                    <a:pt x="96" y="15"/>
                    <a:pt x="94" y="14"/>
                    <a:pt x="93" y="12"/>
                  </a:cubicBezTo>
                  <a:cubicBezTo>
                    <a:pt x="93" y="10"/>
                    <a:pt x="87" y="11"/>
                    <a:pt x="86" y="10"/>
                  </a:cubicBezTo>
                  <a:cubicBezTo>
                    <a:pt x="84" y="8"/>
                    <a:pt x="77" y="9"/>
                    <a:pt x="80" y="11"/>
                  </a:cubicBezTo>
                  <a:cubicBezTo>
                    <a:pt x="83" y="12"/>
                    <a:pt x="84" y="14"/>
                    <a:pt x="84" y="17"/>
                  </a:cubicBezTo>
                  <a:cubicBezTo>
                    <a:pt x="84" y="20"/>
                    <a:pt x="86" y="19"/>
                    <a:pt x="86" y="22"/>
                  </a:cubicBezTo>
                  <a:cubicBezTo>
                    <a:pt x="86" y="26"/>
                    <a:pt x="88" y="23"/>
                    <a:pt x="90" y="23"/>
                  </a:cubicBezTo>
                  <a:cubicBezTo>
                    <a:pt x="92" y="23"/>
                    <a:pt x="92" y="26"/>
                    <a:pt x="89" y="27"/>
                  </a:cubicBezTo>
                  <a:cubicBezTo>
                    <a:pt x="86" y="27"/>
                    <a:pt x="85" y="29"/>
                    <a:pt x="84" y="31"/>
                  </a:cubicBezTo>
                  <a:cubicBezTo>
                    <a:pt x="84" y="34"/>
                    <a:pt x="81" y="32"/>
                    <a:pt x="79" y="34"/>
                  </a:cubicBezTo>
                  <a:cubicBezTo>
                    <a:pt x="76" y="36"/>
                    <a:pt x="74" y="38"/>
                    <a:pt x="73" y="37"/>
                  </a:cubicBezTo>
                  <a:cubicBezTo>
                    <a:pt x="71" y="36"/>
                    <a:pt x="70" y="37"/>
                    <a:pt x="68" y="38"/>
                  </a:cubicBezTo>
                  <a:cubicBezTo>
                    <a:pt x="67" y="39"/>
                    <a:pt x="66" y="38"/>
                    <a:pt x="63" y="36"/>
                  </a:cubicBezTo>
                  <a:cubicBezTo>
                    <a:pt x="61" y="34"/>
                    <a:pt x="60" y="31"/>
                    <a:pt x="57" y="27"/>
                  </a:cubicBezTo>
                  <a:cubicBezTo>
                    <a:pt x="55" y="28"/>
                    <a:pt x="51" y="30"/>
                    <a:pt x="49" y="30"/>
                  </a:cubicBezTo>
                  <a:cubicBezTo>
                    <a:pt x="46" y="30"/>
                    <a:pt x="36" y="29"/>
                    <a:pt x="36" y="31"/>
                  </a:cubicBezTo>
                  <a:cubicBezTo>
                    <a:pt x="35" y="32"/>
                    <a:pt x="37" y="35"/>
                    <a:pt x="38" y="35"/>
                  </a:cubicBezTo>
                  <a:cubicBezTo>
                    <a:pt x="40" y="36"/>
                    <a:pt x="43" y="37"/>
                    <a:pt x="40" y="39"/>
                  </a:cubicBezTo>
                  <a:cubicBezTo>
                    <a:pt x="37" y="41"/>
                    <a:pt x="34" y="38"/>
                    <a:pt x="34" y="43"/>
                  </a:cubicBezTo>
                  <a:cubicBezTo>
                    <a:pt x="34" y="49"/>
                    <a:pt x="41" y="52"/>
                    <a:pt x="39" y="57"/>
                  </a:cubicBezTo>
                  <a:cubicBezTo>
                    <a:pt x="39" y="60"/>
                    <a:pt x="38" y="66"/>
                    <a:pt x="38" y="69"/>
                  </a:cubicBezTo>
                  <a:cubicBezTo>
                    <a:pt x="38" y="71"/>
                    <a:pt x="37" y="79"/>
                    <a:pt x="34" y="80"/>
                  </a:cubicBezTo>
                  <a:cubicBezTo>
                    <a:pt x="32" y="80"/>
                    <a:pt x="30" y="78"/>
                    <a:pt x="27" y="80"/>
                  </a:cubicBezTo>
                  <a:cubicBezTo>
                    <a:pt x="24" y="83"/>
                    <a:pt x="21" y="81"/>
                    <a:pt x="17" y="84"/>
                  </a:cubicBezTo>
                  <a:cubicBezTo>
                    <a:pt x="14" y="87"/>
                    <a:pt x="10" y="86"/>
                    <a:pt x="10" y="89"/>
                  </a:cubicBezTo>
                  <a:cubicBezTo>
                    <a:pt x="9" y="92"/>
                    <a:pt x="6" y="94"/>
                    <a:pt x="7" y="97"/>
                  </a:cubicBezTo>
                  <a:cubicBezTo>
                    <a:pt x="8" y="100"/>
                    <a:pt x="5" y="99"/>
                    <a:pt x="3" y="102"/>
                  </a:cubicBezTo>
                  <a:cubicBezTo>
                    <a:pt x="1" y="104"/>
                    <a:pt x="3" y="105"/>
                    <a:pt x="2" y="107"/>
                  </a:cubicBezTo>
                  <a:cubicBezTo>
                    <a:pt x="0" y="109"/>
                    <a:pt x="2" y="112"/>
                    <a:pt x="4" y="114"/>
                  </a:cubicBezTo>
                  <a:cubicBezTo>
                    <a:pt x="6" y="117"/>
                    <a:pt x="8" y="119"/>
                    <a:pt x="8" y="122"/>
                  </a:cubicBezTo>
                  <a:cubicBezTo>
                    <a:pt x="7" y="124"/>
                    <a:pt x="9" y="125"/>
                    <a:pt x="12" y="125"/>
                  </a:cubicBezTo>
                  <a:cubicBezTo>
                    <a:pt x="14" y="125"/>
                    <a:pt x="12" y="130"/>
                    <a:pt x="16" y="130"/>
                  </a:cubicBezTo>
                  <a:cubicBezTo>
                    <a:pt x="20" y="130"/>
                    <a:pt x="24" y="131"/>
                    <a:pt x="25" y="128"/>
                  </a:cubicBezTo>
                  <a:cubicBezTo>
                    <a:pt x="26" y="126"/>
                    <a:pt x="29" y="124"/>
                    <a:pt x="29" y="128"/>
                  </a:cubicBezTo>
                  <a:cubicBezTo>
                    <a:pt x="29" y="131"/>
                    <a:pt x="28" y="140"/>
                    <a:pt x="31" y="139"/>
                  </a:cubicBezTo>
                  <a:cubicBezTo>
                    <a:pt x="34" y="138"/>
                    <a:pt x="39" y="138"/>
                    <a:pt x="42" y="139"/>
                  </a:cubicBezTo>
                  <a:cubicBezTo>
                    <a:pt x="45" y="140"/>
                    <a:pt x="47" y="139"/>
                    <a:pt x="49" y="137"/>
                  </a:cubicBezTo>
                  <a:cubicBezTo>
                    <a:pt x="51" y="135"/>
                    <a:pt x="53" y="135"/>
                    <a:pt x="56" y="133"/>
                  </a:cubicBezTo>
                  <a:cubicBezTo>
                    <a:pt x="60" y="131"/>
                    <a:pt x="63" y="129"/>
                    <a:pt x="66" y="129"/>
                  </a:cubicBezTo>
                  <a:cubicBezTo>
                    <a:pt x="70" y="129"/>
                    <a:pt x="75" y="127"/>
                    <a:pt x="74" y="129"/>
                  </a:cubicBezTo>
                  <a:cubicBezTo>
                    <a:pt x="74" y="132"/>
                    <a:pt x="73" y="141"/>
                    <a:pt x="77" y="146"/>
                  </a:cubicBezTo>
                  <a:cubicBezTo>
                    <a:pt x="81" y="150"/>
                    <a:pt x="83" y="152"/>
                    <a:pt x="87" y="152"/>
                  </a:cubicBezTo>
                  <a:cubicBezTo>
                    <a:pt x="91" y="151"/>
                    <a:pt x="90" y="153"/>
                    <a:pt x="93" y="153"/>
                  </a:cubicBezTo>
                  <a:cubicBezTo>
                    <a:pt x="96" y="153"/>
                    <a:pt x="94" y="156"/>
                    <a:pt x="96" y="156"/>
                  </a:cubicBezTo>
                  <a:cubicBezTo>
                    <a:pt x="99" y="156"/>
                    <a:pt x="103" y="156"/>
                    <a:pt x="103" y="159"/>
                  </a:cubicBezTo>
                  <a:cubicBezTo>
                    <a:pt x="103" y="162"/>
                    <a:pt x="111" y="160"/>
                    <a:pt x="113" y="161"/>
                  </a:cubicBezTo>
                  <a:cubicBezTo>
                    <a:pt x="114" y="163"/>
                    <a:pt x="116" y="164"/>
                    <a:pt x="116" y="167"/>
                  </a:cubicBezTo>
                  <a:cubicBezTo>
                    <a:pt x="115" y="170"/>
                    <a:pt x="120" y="172"/>
                    <a:pt x="117" y="173"/>
                  </a:cubicBezTo>
                  <a:cubicBezTo>
                    <a:pt x="115" y="175"/>
                    <a:pt x="118" y="177"/>
                    <a:pt x="118" y="180"/>
                  </a:cubicBezTo>
                  <a:cubicBezTo>
                    <a:pt x="118" y="184"/>
                    <a:pt x="122" y="185"/>
                    <a:pt x="127" y="185"/>
                  </a:cubicBezTo>
                  <a:cubicBezTo>
                    <a:pt x="133" y="184"/>
                    <a:pt x="134" y="185"/>
                    <a:pt x="134" y="189"/>
                  </a:cubicBezTo>
                  <a:cubicBezTo>
                    <a:pt x="134" y="193"/>
                    <a:pt x="138" y="193"/>
                    <a:pt x="139" y="197"/>
                  </a:cubicBezTo>
                  <a:cubicBezTo>
                    <a:pt x="141" y="201"/>
                    <a:pt x="138" y="205"/>
                    <a:pt x="138" y="208"/>
                  </a:cubicBezTo>
                  <a:cubicBezTo>
                    <a:pt x="139" y="210"/>
                    <a:pt x="137" y="213"/>
                    <a:pt x="136" y="214"/>
                  </a:cubicBezTo>
                  <a:cubicBezTo>
                    <a:pt x="138" y="216"/>
                    <a:pt x="138" y="217"/>
                    <a:pt x="136" y="218"/>
                  </a:cubicBezTo>
                  <a:cubicBezTo>
                    <a:pt x="134" y="219"/>
                    <a:pt x="139" y="223"/>
                    <a:pt x="138" y="229"/>
                  </a:cubicBezTo>
                  <a:cubicBezTo>
                    <a:pt x="136" y="234"/>
                    <a:pt x="136" y="235"/>
                    <a:pt x="142" y="235"/>
                  </a:cubicBezTo>
                  <a:cubicBezTo>
                    <a:pt x="148" y="236"/>
                    <a:pt x="147" y="237"/>
                    <a:pt x="149" y="236"/>
                  </a:cubicBezTo>
                  <a:cubicBezTo>
                    <a:pt x="151" y="235"/>
                    <a:pt x="154" y="240"/>
                    <a:pt x="155" y="243"/>
                  </a:cubicBezTo>
                  <a:cubicBezTo>
                    <a:pt x="156" y="246"/>
                    <a:pt x="158" y="253"/>
                    <a:pt x="159" y="253"/>
                  </a:cubicBezTo>
                  <a:cubicBezTo>
                    <a:pt x="160" y="253"/>
                    <a:pt x="163" y="250"/>
                    <a:pt x="166" y="251"/>
                  </a:cubicBezTo>
                  <a:cubicBezTo>
                    <a:pt x="169" y="252"/>
                    <a:pt x="165" y="262"/>
                    <a:pt x="165" y="266"/>
                  </a:cubicBezTo>
                  <a:cubicBezTo>
                    <a:pt x="167" y="266"/>
                    <a:pt x="170" y="266"/>
                    <a:pt x="171" y="266"/>
                  </a:cubicBezTo>
                  <a:cubicBezTo>
                    <a:pt x="172" y="267"/>
                    <a:pt x="173" y="277"/>
                    <a:pt x="172" y="279"/>
                  </a:cubicBezTo>
                  <a:cubicBezTo>
                    <a:pt x="172" y="281"/>
                    <a:pt x="165" y="283"/>
                    <a:pt x="162" y="285"/>
                  </a:cubicBezTo>
                  <a:cubicBezTo>
                    <a:pt x="159" y="287"/>
                    <a:pt x="151" y="294"/>
                    <a:pt x="148" y="300"/>
                  </a:cubicBezTo>
                  <a:cubicBezTo>
                    <a:pt x="146" y="304"/>
                    <a:pt x="142" y="307"/>
                    <a:pt x="140" y="309"/>
                  </a:cubicBezTo>
                  <a:cubicBezTo>
                    <a:pt x="141" y="309"/>
                    <a:pt x="142" y="309"/>
                    <a:pt x="143" y="309"/>
                  </a:cubicBezTo>
                  <a:cubicBezTo>
                    <a:pt x="144" y="308"/>
                    <a:pt x="147" y="308"/>
                    <a:pt x="150" y="312"/>
                  </a:cubicBezTo>
                  <a:cubicBezTo>
                    <a:pt x="153" y="315"/>
                    <a:pt x="153" y="318"/>
                    <a:pt x="154" y="318"/>
                  </a:cubicBezTo>
                  <a:cubicBezTo>
                    <a:pt x="155" y="317"/>
                    <a:pt x="156" y="313"/>
                    <a:pt x="158" y="316"/>
                  </a:cubicBezTo>
                  <a:cubicBezTo>
                    <a:pt x="161" y="319"/>
                    <a:pt x="167" y="322"/>
                    <a:pt x="168" y="323"/>
                  </a:cubicBezTo>
                  <a:cubicBezTo>
                    <a:pt x="169" y="325"/>
                    <a:pt x="174" y="326"/>
                    <a:pt x="174" y="330"/>
                  </a:cubicBezTo>
                  <a:cubicBezTo>
                    <a:pt x="174" y="333"/>
                    <a:pt x="172" y="338"/>
                    <a:pt x="174" y="343"/>
                  </a:cubicBezTo>
                  <a:cubicBezTo>
                    <a:pt x="176" y="341"/>
                    <a:pt x="177" y="340"/>
                    <a:pt x="178" y="33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8" name="Freeform 108">
              <a:extLst>
                <a:ext uri="{FF2B5EF4-FFF2-40B4-BE49-F238E27FC236}">
                  <a16:creationId xmlns:a16="http://schemas.microsoft.com/office/drawing/2014/main" id="{6E5AD420-D805-643A-6CD2-9019A28C4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938" y="5533930"/>
              <a:ext cx="129249" cy="143430"/>
            </a:xfrm>
            <a:custGeom>
              <a:avLst/>
              <a:gdLst>
                <a:gd name="T0" fmla="*/ 42 w 42"/>
                <a:gd name="T1" fmla="*/ 22 h 46"/>
                <a:gd name="T2" fmla="*/ 36 w 42"/>
                <a:gd name="T3" fmla="*/ 15 h 46"/>
                <a:gd name="T4" fmla="*/ 26 w 42"/>
                <a:gd name="T5" fmla="*/ 8 h 46"/>
                <a:gd name="T6" fmla="*/ 22 w 42"/>
                <a:gd name="T7" fmla="*/ 10 h 46"/>
                <a:gd name="T8" fmla="*/ 18 w 42"/>
                <a:gd name="T9" fmla="*/ 4 h 46"/>
                <a:gd name="T10" fmla="*/ 11 w 42"/>
                <a:gd name="T11" fmla="*/ 1 h 46"/>
                <a:gd name="T12" fmla="*/ 8 w 42"/>
                <a:gd name="T13" fmla="*/ 1 h 46"/>
                <a:gd name="T14" fmla="*/ 6 w 42"/>
                <a:gd name="T15" fmla="*/ 6 h 46"/>
                <a:gd name="T16" fmla="*/ 3 w 42"/>
                <a:gd name="T17" fmla="*/ 20 h 46"/>
                <a:gd name="T18" fmla="*/ 1 w 42"/>
                <a:gd name="T19" fmla="*/ 31 h 46"/>
                <a:gd name="T20" fmla="*/ 3 w 42"/>
                <a:gd name="T21" fmla="*/ 36 h 46"/>
                <a:gd name="T22" fmla="*/ 2 w 42"/>
                <a:gd name="T23" fmla="*/ 40 h 46"/>
                <a:gd name="T24" fmla="*/ 6 w 42"/>
                <a:gd name="T25" fmla="*/ 42 h 46"/>
                <a:gd name="T26" fmla="*/ 17 w 42"/>
                <a:gd name="T27" fmla="*/ 44 h 46"/>
                <a:gd name="T28" fmla="*/ 23 w 42"/>
                <a:gd name="T29" fmla="*/ 44 h 46"/>
                <a:gd name="T30" fmla="*/ 36 w 42"/>
                <a:gd name="T31" fmla="*/ 43 h 46"/>
                <a:gd name="T32" fmla="*/ 42 w 42"/>
                <a:gd name="T33" fmla="*/ 35 h 46"/>
                <a:gd name="T34" fmla="*/ 42 w 42"/>
                <a:gd name="T35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46">
                  <a:moveTo>
                    <a:pt x="42" y="22"/>
                  </a:moveTo>
                  <a:cubicBezTo>
                    <a:pt x="42" y="18"/>
                    <a:pt x="37" y="17"/>
                    <a:pt x="36" y="15"/>
                  </a:cubicBezTo>
                  <a:cubicBezTo>
                    <a:pt x="35" y="14"/>
                    <a:pt x="29" y="11"/>
                    <a:pt x="26" y="8"/>
                  </a:cubicBezTo>
                  <a:cubicBezTo>
                    <a:pt x="24" y="5"/>
                    <a:pt x="23" y="9"/>
                    <a:pt x="22" y="10"/>
                  </a:cubicBezTo>
                  <a:cubicBezTo>
                    <a:pt x="21" y="10"/>
                    <a:pt x="21" y="7"/>
                    <a:pt x="18" y="4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3"/>
                    <a:pt x="6" y="4"/>
                    <a:pt x="6" y="6"/>
                  </a:cubicBezTo>
                  <a:cubicBezTo>
                    <a:pt x="6" y="10"/>
                    <a:pt x="3" y="14"/>
                    <a:pt x="3" y="20"/>
                  </a:cubicBezTo>
                  <a:cubicBezTo>
                    <a:pt x="3" y="27"/>
                    <a:pt x="1" y="26"/>
                    <a:pt x="1" y="31"/>
                  </a:cubicBezTo>
                  <a:cubicBezTo>
                    <a:pt x="0" y="37"/>
                    <a:pt x="2" y="36"/>
                    <a:pt x="3" y="36"/>
                  </a:cubicBezTo>
                  <a:cubicBezTo>
                    <a:pt x="3" y="37"/>
                    <a:pt x="3" y="39"/>
                    <a:pt x="2" y="40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9" y="41"/>
                    <a:pt x="12" y="42"/>
                    <a:pt x="17" y="44"/>
                  </a:cubicBezTo>
                  <a:cubicBezTo>
                    <a:pt x="21" y="46"/>
                    <a:pt x="19" y="44"/>
                    <a:pt x="23" y="44"/>
                  </a:cubicBezTo>
                  <a:cubicBezTo>
                    <a:pt x="27" y="45"/>
                    <a:pt x="31" y="45"/>
                    <a:pt x="36" y="43"/>
                  </a:cubicBezTo>
                  <a:cubicBezTo>
                    <a:pt x="39" y="41"/>
                    <a:pt x="40" y="38"/>
                    <a:pt x="42" y="35"/>
                  </a:cubicBezTo>
                  <a:cubicBezTo>
                    <a:pt x="40" y="30"/>
                    <a:pt x="42" y="25"/>
                    <a:pt x="42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9" name="Freeform 109">
              <a:extLst>
                <a:ext uri="{FF2B5EF4-FFF2-40B4-BE49-F238E27FC236}">
                  <a16:creationId xmlns:a16="http://schemas.microsoft.com/office/drawing/2014/main" id="{7435ACB1-9DDC-9C7E-0E9D-158896F293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3830" y="5293126"/>
              <a:ext cx="528748" cy="1050063"/>
            </a:xfrm>
            <a:custGeom>
              <a:avLst/>
              <a:gdLst>
                <a:gd name="T0" fmla="*/ 49 w 171"/>
                <a:gd name="T1" fmla="*/ 319 h 337"/>
                <a:gd name="T2" fmla="*/ 45 w 171"/>
                <a:gd name="T3" fmla="*/ 312 h 337"/>
                <a:gd name="T4" fmla="*/ 43 w 171"/>
                <a:gd name="T5" fmla="*/ 335 h 337"/>
                <a:gd name="T6" fmla="*/ 61 w 171"/>
                <a:gd name="T7" fmla="*/ 336 h 337"/>
                <a:gd name="T8" fmla="*/ 65 w 171"/>
                <a:gd name="T9" fmla="*/ 330 h 337"/>
                <a:gd name="T10" fmla="*/ 163 w 171"/>
                <a:gd name="T11" fmla="*/ 35 h 337"/>
                <a:gd name="T12" fmla="*/ 159 w 171"/>
                <a:gd name="T13" fmla="*/ 48 h 337"/>
                <a:gd name="T14" fmla="*/ 145 w 171"/>
                <a:gd name="T15" fmla="*/ 53 h 337"/>
                <a:gd name="T16" fmla="*/ 129 w 171"/>
                <a:gd name="T17" fmla="*/ 51 h 337"/>
                <a:gd name="T18" fmla="*/ 139 w 171"/>
                <a:gd name="T19" fmla="*/ 34 h 337"/>
                <a:gd name="T20" fmla="*/ 114 w 171"/>
                <a:gd name="T21" fmla="*/ 21 h 337"/>
                <a:gd name="T22" fmla="*/ 93 w 171"/>
                <a:gd name="T23" fmla="*/ 3 h 337"/>
                <a:gd name="T24" fmla="*/ 79 w 171"/>
                <a:gd name="T25" fmla="*/ 8 h 337"/>
                <a:gd name="T26" fmla="*/ 62 w 171"/>
                <a:gd name="T27" fmla="*/ 5 h 337"/>
                <a:gd name="T28" fmla="*/ 54 w 171"/>
                <a:gd name="T29" fmla="*/ 20 h 337"/>
                <a:gd name="T30" fmla="*/ 44 w 171"/>
                <a:gd name="T31" fmla="*/ 33 h 337"/>
                <a:gd name="T32" fmla="*/ 45 w 171"/>
                <a:gd name="T33" fmla="*/ 48 h 337"/>
                <a:gd name="T34" fmla="*/ 38 w 171"/>
                <a:gd name="T35" fmla="*/ 59 h 337"/>
                <a:gd name="T36" fmla="*/ 31 w 171"/>
                <a:gd name="T37" fmla="*/ 71 h 337"/>
                <a:gd name="T38" fmla="*/ 28 w 171"/>
                <a:gd name="T39" fmla="*/ 86 h 337"/>
                <a:gd name="T40" fmla="*/ 31 w 171"/>
                <a:gd name="T41" fmla="*/ 104 h 337"/>
                <a:gd name="T42" fmla="*/ 30 w 171"/>
                <a:gd name="T43" fmla="*/ 118 h 337"/>
                <a:gd name="T44" fmla="*/ 28 w 171"/>
                <a:gd name="T45" fmla="*/ 135 h 337"/>
                <a:gd name="T46" fmla="*/ 22 w 171"/>
                <a:gd name="T47" fmla="*/ 154 h 337"/>
                <a:gd name="T48" fmla="*/ 19 w 171"/>
                <a:gd name="T49" fmla="*/ 162 h 337"/>
                <a:gd name="T50" fmla="*/ 16 w 171"/>
                <a:gd name="T51" fmla="*/ 174 h 337"/>
                <a:gd name="T52" fmla="*/ 16 w 171"/>
                <a:gd name="T53" fmla="*/ 186 h 337"/>
                <a:gd name="T54" fmla="*/ 14 w 171"/>
                <a:gd name="T55" fmla="*/ 204 h 337"/>
                <a:gd name="T56" fmla="*/ 16 w 171"/>
                <a:gd name="T57" fmla="*/ 213 h 337"/>
                <a:gd name="T58" fmla="*/ 20 w 171"/>
                <a:gd name="T59" fmla="*/ 221 h 337"/>
                <a:gd name="T60" fmla="*/ 18 w 171"/>
                <a:gd name="T61" fmla="*/ 229 h 337"/>
                <a:gd name="T62" fmla="*/ 16 w 171"/>
                <a:gd name="T63" fmla="*/ 242 h 337"/>
                <a:gd name="T64" fmla="*/ 10 w 171"/>
                <a:gd name="T65" fmla="*/ 253 h 337"/>
                <a:gd name="T66" fmla="*/ 7 w 171"/>
                <a:gd name="T67" fmla="*/ 266 h 337"/>
                <a:gd name="T68" fmla="*/ 3 w 171"/>
                <a:gd name="T69" fmla="*/ 279 h 337"/>
                <a:gd name="T70" fmla="*/ 12 w 171"/>
                <a:gd name="T71" fmla="*/ 287 h 337"/>
                <a:gd name="T72" fmla="*/ 17 w 171"/>
                <a:gd name="T73" fmla="*/ 300 h 337"/>
                <a:gd name="T74" fmla="*/ 36 w 171"/>
                <a:gd name="T75" fmla="*/ 303 h 337"/>
                <a:gd name="T76" fmla="*/ 40 w 171"/>
                <a:gd name="T77" fmla="*/ 296 h 337"/>
                <a:gd name="T78" fmla="*/ 40 w 171"/>
                <a:gd name="T79" fmla="*/ 282 h 337"/>
                <a:gd name="T80" fmla="*/ 50 w 171"/>
                <a:gd name="T81" fmla="*/ 272 h 337"/>
                <a:gd name="T82" fmla="*/ 66 w 171"/>
                <a:gd name="T83" fmla="*/ 255 h 337"/>
                <a:gd name="T84" fmla="*/ 59 w 171"/>
                <a:gd name="T85" fmla="*/ 244 h 337"/>
                <a:gd name="T86" fmla="*/ 67 w 171"/>
                <a:gd name="T87" fmla="*/ 224 h 337"/>
                <a:gd name="T88" fmla="*/ 71 w 171"/>
                <a:gd name="T89" fmla="*/ 213 h 337"/>
                <a:gd name="T90" fmla="*/ 77 w 171"/>
                <a:gd name="T91" fmla="*/ 202 h 337"/>
                <a:gd name="T92" fmla="*/ 82 w 171"/>
                <a:gd name="T93" fmla="*/ 201 h 337"/>
                <a:gd name="T94" fmla="*/ 79 w 171"/>
                <a:gd name="T95" fmla="*/ 196 h 337"/>
                <a:gd name="T96" fmla="*/ 74 w 171"/>
                <a:gd name="T97" fmla="*/ 188 h 337"/>
                <a:gd name="T98" fmla="*/ 87 w 171"/>
                <a:gd name="T99" fmla="*/ 184 h 337"/>
                <a:gd name="T100" fmla="*/ 97 w 171"/>
                <a:gd name="T101" fmla="*/ 171 h 337"/>
                <a:gd name="T102" fmla="*/ 100 w 171"/>
                <a:gd name="T103" fmla="*/ 161 h 337"/>
                <a:gd name="T104" fmla="*/ 137 w 171"/>
                <a:gd name="T105" fmla="*/ 152 h 337"/>
                <a:gd name="T106" fmla="*/ 141 w 171"/>
                <a:gd name="T107" fmla="*/ 136 h 337"/>
                <a:gd name="T108" fmla="*/ 135 w 171"/>
                <a:gd name="T109" fmla="*/ 123 h 337"/>
                <a:gd name="T110" fmla="*/ 132 w 171"/>
                <a:gd name="T111" fmla="*/ 117 h 337"/>
                <a:gd name="T112" fmla="*/ 131 w 171"/>
                <a:gd name="T113" fmla="*/ 108 h 337"/>
                <a:gd name="T114" fmla="*/ 136 w 171"/>
                <a:gd name="T115" fmla="*/ 83 h 337"/>
                <a:gd name="T116" fmla="*/ 160 w 171"/>
                <a:gd name="T117" fmla="*/ 54 h 337"/>
                <a:gd name="T118" fmla="*/ 169 w 171"/>
                <a:gd name="T119" fmla="*/ 3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337">
                  <a:moveTo>
                    <a:pt x="65" y="330"/>
                  </a:moveTo>
                  <a:cubicBezTo>
                    <a:pt x="61" y="330"/>
                    <a:pt x="52" y="322"/>
                    <a:pt x="49" y="319"/>
                  </a:cubicBezTo>
                  <a:cubicBezTo>
                    <a:pt x="46" y="317"/>
                    <a:pt x="48" y="315"/>
                    <a:pt x="45" y="315"/>
                  </a:cubicBezTo>
                  <a:cubicBezTo>
                    <a:pt x="41" y="316"/>
                    <a:pt x="44" y="313"/>
                    <a:pt x="45" y="312"/>
                  </a:cubicBezTo>
                  <a:cubicBezTo>
                    <a:pt x="47" y="311"/>
                    <a:pt x="45" y="308"/>
                    <a:pt x="43" y="307"/>
                  </a:cubicBezTo>
                  <a:cubicBezTo>
                    <a:pt x="42" y="312"/>
                    <a:pt x="41" y="335"/>
                    <a:pt x="43" y="335"/>
                  </a:cubicBezTo>
                  <a:cubicBezTo>
                    <a:pt x="44" y="335"/>
                    <a:pt x="54" y="334"/>
                    <a:pt x="57" y="336"/>
                  </a:cubicBezTo>
                  <a:cubicBezTo>
                    <a:pt x="58" y="336"/>
                    <a:pt x="59" y="337"/>
                    <a:pt x="61" y="336"/>
                  </a:cubicBezTo>
                  <a:cubicBezTo>
                    <a:pt x="62" y="334"/>
                    <a:pt x="68" y="335"/>
                    <a:pt x="71" y="333"/>
                  </a:cubicBezTo>
                  <a:cubicBezTo>
                    <a:pt x="74" y="331"/>
                    <a:pt x="70" y="330"/>
                    <a:pt x="65" y="330"/>
                  </a:cubicBezTo>
                  <a:close/>
                  <a:moveTo>
                    <a:pt x="169" y="35"/>
                  </a:moveTo>
                  <a:cubicBezTo>
                    <a:pt x="168" y="35"/>
                    <a:pt x="165" y="35"/>
                    <a:pt x="163" y="35"/>
                  </a:cubicBezTo>
                  <a:cubicBezTo>
                    <a:pt x="163" y="35"/>
                    <a:pt x="163" y="36"/>
                    <a:pt x="163" y="36"/>
                  </a:cubicBezTo>
                  <a:cubicBezTo>
                    <a:pt x="164" y="40"/>
                    <a:pt x="162" y="49"/>
                    <a:pt x="159" y="48"/>
                  </a:cubicBezTo>
                  <a:cubicBezTo>
                    <a:pt x="157" y="48"/>
                    <a:pt x="155" y="52"/>
                    <a:pt x="153" y="52"/>
                  </a:cubicBezTo>
                  <a:cubicBezTo>
                    <a:pt x="151" y="51"/>
                    <a:pt x="148" y="55"/>
                    <a:pt x="145" y="53"/>
                  </a:cubicBezTo>
                  <a:cubicBezTo>
                    <a:pt x="143" y="52"/>
                    <a:pt x="139" y="54"/>
                    <a:pt x="137" y="52"/>
                  </a:cubicBezTo>
                  <a:cubicBezTo>
                    <a:pt x="135" y="51"/>
                    <a:pt x="129" y="52"/>
                    <a:pt x="129" y="51"/>
                  </a:cubicBezTo>
                  <a:cubicBezTo>
                    <a:pt x="129" y="49"/>
                    <a:pt x="132" y="50"/>
                    <a:pt x="132" y="45"/>
                  </a:cubicBezTo>
                  <a:cubicBezTo>
                    <a:pt x="132" y="41"/>
                    <a:pt x="140" y="35"/>
                    <a:pt x="139" y="34"/>
                  </a:cubicBezTo>
                  <a:cubicBezTo>
                    <a:pt x="138" y="32"/>
                    <a:pt x="125" y="28"/>
                    <a:pt x="123" y="26"/>
                  </a:cubicBezTo>
                  <a:cubicBezTo>
                    <a:pt x="121" y="24"/>
                    <a:pt x="119" y="22"/>
                    <a:pt x="114" y="21"/>
                  </a:cubicBezTo>
                  <a:cubicBezTo>
                    <a:pt x="109" y="21"/>
                    <a:pt x="109" y="18"/>
                    <a:pt x="104" y="15"/>
                  </a:cubicBezTo>
                  <a:cubicBezTo>
                    <a:pt x="100" y="13"/>
                    <a:pt x="95" y="7"/>
                    <a:pt x="93" y="3"/>
                  </a:cubicBezTo>
                  <a:cubicBezTo>
                    <a:pt x="90" y="3"/>
                    <a:pt x="85" y="2"/>
                    <a:pt x="84" y="3"/>
                  </a:cubicBezTo>
                  <a:cubicBezTo>
                    <a:pt x="83" y="5"/>
                    <a:pt x="81" y="12"/>
                    <a:pt x="79" y="8"/>
                  </a:cubicBezTo>
                  <a:cubicBezTo>
                    <a:pt x="78" y="5"/>
                    <a:pt x="73" y="5"/>
                    <a:pt x="70" y="4"/>
                  </a:cubicBezTo>
                  <a:cubicBezTo>
                    <a:pt x="66" y="4"/>
                    <a:pt x="66" y="0"/>
                    <a:pt x="62" y="5"/>
                  </a:cubicBezTo>
                  <a:cubicBezTo>
                    <a:pt x="60" y="6"/>
                    <a:pt x="58" y="8"/>
                    <a:pt x="56" y="10"/>
                  </a:cubicBezTo>
                  <a:cubicBezTo>
                    <a:pt x="56" y="14"/>
                    <a:pt x="55" y="18"/>
                    <a:pt x="54" y="20"/>
                  </a:cubicBezTo>
                  <a:cubicBezTo>
                    <a:pt x="53" y="21"/>
                    <a:pt x="45" y="25"/>
                    <a:pt x="45" y="27"/>
                  </a:cubicBezTo>
                  <a:cubicBezTo>
                    <a:pt x="44" y="29"/>
                    <a:pt x="46" y="32"/>
                    <a:pt x="44" y="33"/>
                  </a:cubicBezTo>
                  <a:cubicBezTo>
                    <a:pt x="43" y="34"/>
                    <a:pt x="48" y="41"/>
                    <a:pt x="45" y="42"/>
                  </a:cubicBezTo>
                  <a:cubicBezTo>
                    <a:pt x="42" y="44"/>
                    <a:pt x="47" y="46"/>
                    <a:pt x="45" y="48"/>
                  </a:cubicBezTo>
                  <a:cubicBezTo>
                    <a:pt x="43" y="49"/>
                    <a:pt x="40" y="50"/>
                    <a:pt x="40" y="52"/>
                  </a:cubicBezTo>
                  <a:cubicBezTo>
                    <a:pt x="40" y="54"/>
                    <a:pt x="40" y="58"/>
                    <a:pt x="38" y="59"/>
                  </a:cubicBezTo>
                  <a:cubicBezTo>
                    <a:pt x="35" y="60"/>
                    <a:pt x="34" y="64"/>
                    <a:pt x="34" y="67"/>
                  </a:cubicBezTo>
                  <a:cubicBezTo>
                    <a:pt x="34" y="69"/>
                    <a:pt x="30" y="68"/>
                    <a:pt x="31" y="71"/>
                  </a:cubicBezTo>
                  <a:cubicBezTo>
                    <a:pt x="33" y="75"/>
                    <a:pt x="34" y="79"/>
                    <a:pt x="31" y="80"/>
                  </a:cubicBezTo>
                  <a:cubicBezTo>
                    <a:pt x="29" y="80"/>
                    <a:pt x="29" y="86"/>
                    <a:pt x="28" y="86"/>
                  </a:cubicBezTo>
                  <a:cubicBezTo>
                    <a:pt x="26" y="86"/>
                    <a:pt x="26" y="92"/>
                    <a:pt x="28" y="95"/>
                  </a:cubicBezTo>
                  <a:cubicBezTo>
                    <a:pt x="30" y="98"/>
                    <a:pt x="31" y="101"/>
                    <a:pt x="31" y="104"/>
                  </a:cubicBezTo>
                  <a:cubicBezTo>
                    <a:pt x="31" y="106"/>
                    <a:pt x="34" y="108"/>
                    <a:pt x="33" y="111"/>
                  </a:cubicBezTo>
                  <a:cubicBezTo>
                    <a:pt x="32" y="114"/>
                    <a:pt x="32" y="117"/>
                    <a:pt x="30" y="118"/>
                  </a:cubicBezTo>
                  <a:cubicBezTo>
                    <a:pt x="29" y="119"/>
                    <a:pt x="30" y="123"/>
                    <a:pt x="28" y="124"/>
                  </a:cubicBezTo>
                  <a:cubicBezTo>
                    <a:pt x="26" y="125"/>
                    <a:pt x="30" y="133"/>
                    <a:pt x="28" y="135"/>
                  </a:cubicBezTo>
                  <a:cubicBezTo>
                    <a:pt x="26" y="136"/>
                    <a:pt x="22" y="138"/>
                    <a:pt x="22" y="143"/>
                  </a:cubicBezTo>
                  <a:cubicBezTo>
                    <a:pt x="22" y="149"/>
                    <a:pt x="22" y="152"/>
                    <a:pt x="22" y="154"/>
                  </a:cubicBezTo>
                  <a:cubicBezTo>
                    <a:pt x="21" y="156"/>
                    <a:pt x="24" y="156"/>
                    <a:pt x="24" y="159"/>
                  </a:cubicBezTo>
                  <a:cubicBezTo>
                    <a:pt x="23" y="162"/>
                    <a:pt x="19" y="160"/>
                    <a:pt x="19" y="162"/>
                  </a:cubicBezTo>
                  <a:cubicBezTo>
                    <a:pt x="19" y="164"/>
                    <a:pt x="20" y="168"/>
                    <a:pt x="19" y="169"/>
                  </a:cubicBezTo>
                  <a:cubicBezTo>
                    <a:pt x="17" y="169"/>
                    <a:pt x="16" y="170"/>
                    <a:pt x="16" y="174"/>
                  </a:cubicBezTo>
                  <a:cubicBezTo>
                    <a:pt x="16" y="178"/>
                    <a:pt x="14" y="178"/>
                    <a:pt x="14" y="180"/>
                  </a:cubicBezTo>
                  <a:cubicBezTo>
                    <a:pt x="14" y="182"/>
                    <a:pt x="16" y="184"/>
                    <a:pt x="16" y="186"/>
                  </a:cubicBezTo>
                  <a:cubicBezTo>
                    <a:pt x="16" y="188"/>
                    <a:pt x="17" y="194"/>
                    <a:pt x="15" y="195"/>
                  </a:cubicBezTo>
                  <a:cubicBezTo>
                    <a:pt x="14" y="195"/>
                    <a:pt x="13" y="203"/>
                    <a:pt x="14" y="204"/>
                  </a:cubicBezTo>
                  <a:cubicBezTo>
                    <a:pt x="16" y="205"/>
                    <a:pt x="16" y="207"/>
                    <a:pt x="15" y="208"/>
                  </a:cubicBezTo>
                  <a:cubicBezTo>
                    <a:pt x="14" y="210"/>
                    <a:pt x="18" y="211"/>
                    <a:pt x="16" y="213"/>
                  </a:cubicBezTo>
                  <a:cubicBezTo>
                    <a:pt x="14" y="216"/>
                    <a:pt x="16" y="219"/>
                    <a:pt x="19" y="218"/>
                  </a:cubicBezTo>
                  <a:cubicBezTo>
                    <a:pt x="21" y="217"/>
                    <a:pt x="23" y="221"/>
                    <a:pt x="20" y="221"/>
                  </a:cubicBezTo>
                  <a:cubicBezTo>
                    <a:pt x="17" y="221"/>
                    <a:pt x="14" y="221"/>
                    <a:pt x="17" y="223"/>
                  </a:cubicBezTo>
                  <a:cubicBezTo>
                    <a:pt x="19" y="225"/>
                    <a:pt x="21" y="228"/>
                    <a:pt x="18" y="229"/>
                  </a:cubicBezTo>
                  <a:cubicBezTo>
                    <a:pt x="15" y="230"/>
                    <a:pt x="17" y="232"/>
                    <a:pt x="17" y="235"/>
                  </a:cubicBezTo>
                  <a:cubicBezTo>
                    <a:pt x="16" y="238"/>
                    <a:pt x="19" y="241"/>
                    <a:pt x="16" y="242"/>
                  </a:cubicBezTo>
                  <a:cubicBezTo>
                    <a:pt x="14" y="243"/>
                    <a:pt x="17" y="247"/>
                    <a:pt x="14" y="248"/>
                  </a:cubicBezTo>
                  <a:cubicBezTo>
                    <a:pt x="10" y="248"/>
                    <a:pt x="13" y="252"/>
                    <a:pt x="10" y="253"/>
                  </a:cubicBezTo>
                  <a:cubicBezTo>
                    <a:pt x="8" y="255"/>
                    <a:pt x="13" y="258"/>
                    <a:pt x="10" y="260"/>
                  </a:cubicBezTo>
                  <a:cubicBezTo>
                    <a:pt x="8" y="262"/>
                    <a:pt x="10" y="266"/>
                    <a:pt x="7" y="266"/>
                  </a:cubicBezTo>
                  <a:cubicBezTo>
                    <a:pt x="4" y="266"/>
                    <a:pt x="3" y="270"/>
                    <a:pt x="2" y="271"/>
                  </a:cubicBezTo>
                  <a:cubicBezTo>
                    <a:pt x="2" y="273"/>
                    <a:pt x="0" y="277"/>
                    <a:pt x="3" y="279"/>
                  </a:cubicBezTo>
                  <a:cubicBezTo>
                    <a:pt x="5" y="282"/>
                    <a:pt x="2" y="284"/>
                    <a:pt x="4" y="285"/>
                  </a:cubicBezTo>
                  <a:cubicBezTo>
                    <a:pt x="6" y="286"/>
                    <a:pt x="13" y="284"/>
                    <a:pt x="12" y="287"/>
                  </a:cubicBezTo>
                  <a:cubicBezTo>
                    <a:pt x="11" y="290"/>
                    <a:pt x="11" y="297"/>
                    <a:pt x="13" y="297"/>
                  </a:cubicBezTo>
                  <a:cubicBezTo>
                    <a:pt x="14" y="297"/>
                    <a:pt x="15" y="301"/>
                    <a:pt x="17" y="300"/>
                  </a:cubicBezTo>
                  <a:cubicBezTo>
                    <a:pt x="19" y="300"/>
                    <a:pt x="28" y="299"/>
                    <a:pt x="31" y="300"/>
                  </a:cubicBezTo>
                  <a:cubicBezTo>
                    <a:pt x="33" y="301"/>
                    <a:pt x="35" y="302"/>
                    <a:pt x="36" y="303"/>
                  </a:cubicBezTo>
                  <a:cubicBezTo>
                    <a:pt x="38" y="302"/>
                    <a:pt x="43" y="305"/>
                    <a:pt x="44" y="304"/>
                  </a:cubicBezTo>
                  <a:cubicBezTo>
                    <a:pt x="45" y="302"/>
                    <a:pt x="39" y="298"/>
                    <a:pt x="40" y="296"/>
                  </a:cubicBezTo>
                  <a:cubicBezTo>
                    <a:pt x="40" y="294"/>
                    <a:pt x="39" y="291"/>
                    <a:pt x="39" y="290"/>
                  </a:cubicBezTo>
                  <a:cubicBezTo>
                    <a:pt x="39" y="288"/>
                    <a:pt x="38" y="284"/>
                    <a:pt x="40" y="282"/>
                  </a:cubicBezTo>
                  <a:cubicBezTo>
                    <a:pt x="43" y="280"/>
                    <a:pt x="43" y="278"/>
                    <a:pt x="45" y="278"/>
                  </a:cubicBezTo>
                  <a:cubicBezTo>
                    <a:pt x="46" y="279"/>
                    <a:pt x="50" y="277"/>
                    <a:pt x="50" y="272"/>
                  </a:cubicBezTo>
                  <a:cubicBezTo>
                    <a:pt x="50" y="268"/>
                    <a:pt x="52" y="266"/>
                    <a:pt x="56" y="263"/>
                  </a:cubicBezTo>
                  <a:cubicBezTo>
                    <a:pt x="60" y="260"/>
                    <a:pt x="67" y="256"/>
                    <a:pt x="66" y="255"/>
                  </a:cubicBezTo>
                  <a:cubicBezTo>
                    <a:pt x="65" y="253"/>
                    <a:pt x="67" y="249"/>
                    <a:pt x="67" y="247"/>
                  </a:cubicBezTo>
                  <a:cubicBezTo>
                    <a:pt x="67" y="245"/>
                    <a:pt x="61" y="245"/>
                    <a:pt x="59" y="244"/>
                  </a:cubicBezTo>
                  <a:cubicBezTo>
                    <a:pt x="57" y="244"/>
                    <a:pt x="49" y="238"/>
                    <a:pt x="53" y="232"/>
                  </a:cubicBezTo>
                  <a:cubicBezTo>
                    <a:pt x="57" y="225"/>
                    <a:pt x="65" y="224"/>
                    <a:pt x="67" y="224"/>
                  </a:cubicBezTo>
                  <a:cubicBezTo>
                    <a:pt x="69" y="223"/>
                    <a:pt x="67" y="220"/>
                    <a:pt x="69" y="219"/>
                  </a:cubicBezTo>
                  <a:cubicBezTo>
                    <a:pt x="71" y="218"/>
                    <a:pt x="71" y="216"/>
                    <a:pt x="71" y="213"/>
                  </a:cubicBezTo>
                  <a:cubicBezTo>
                    <a:pt x="71" y="210"/>
                    <a:pt x="71" y="205"/>
                    <a:pt x="75" y="205"/>
                  </a:cubicBezTo>
                  <a:cubicBezTo>
                    <a:pt x="78" y="204"/>
                    <a:pt x="79" y="203"/>
                    <a:pt x="77" y="202"/>
                  </a:cubicBezTo>
                  <a:cubicBezTo>
                    <a:pt x="75" y="201"/>
                    <a:pt x="74" y="199"/>
                    <a:pt x="77" y="199"/>
                  </a:cubicBezTo>
                  <a:cubicBezTo>
                    <a:pt x="81" y="198"/>
                    <a:pt x="79" y="201"/>
                    <a:pt x="82" y="201"/>
                  </a:cubicBezTo>
                  <a:cubicBezTo>
                    <a:pt x="84" y="201"/>
                    <a:pt x="88" y="197"/>
                    <a:pt x="85" y="195"/>
                  </a:cubicBezTo>
                  <a:cubicBezTo>
                    <a:pt x="82" y="192"/>
                    <a:pt x="81" y="196"/>
                    <a:pt x="79" y="196"/>
                  </a:cubicBezTo>
                  <a:cubicBezTo>
                    <a:pt x="78" y="197"/>
                    <a:pt x="76" y="194"/>
                    <a:pt x="75" y="194"/>
                  </a:cubicBezTo>
                  <a:cubicBezTo>
                    <a:pt x="73" y="194"/>
                    <a:pt x="74" y="190"/>
                    <a:pt x="74" y="188"/>
                  </a:cubicBezTo>
                  <a:cubicBezTo>
                    <a:pt x="73" y="186"/>
                    <a:pt x="72" y="182"/>
                    <a:pt x="73" y="180"/>
                  </a:cubicBezTo>
                  <a:cubicBezTo>
                    <a:pt x="75" y="178"/>
                    <a:pt x="81" y="183"/>
                    <a:pt x="87" y="184"/>
                  </a:cubicBezTo>
                  <a:cubicBezTo>
                    <a:pt x="92" y="184"/>
                    <a:pt x="96" y="181"/>
                    <a:pt x="96" y="179"/>
                  </a:cubicBezTo>
                  <a:cubicBezTo>
                    <a:pt x="96" y="177"/>
                    <a:pt x="94" y="173"/>
                    <a:pt x="97" y="171"/>
                  </a:cubicBezTo>
                  <a:cubicBezTo>
                    <a:pt x="100" y="168"/>
                    <a:pt x="98" y="168"/>
                    <a:pt x="97" y="165"/>
                  </a:cubicBezTo>
                  <a:cubicBezTo>
                    <a:pt x="96" y="162"/>
                    <a:pt x="98" y="160"/>
                    <a:pt x="100" y="161"/>
                  </a:cubicBezTo>
                  <a:cubicBezTo>
                    <a:pt x="101" y="163"/>
                    <a:pt x="112" y="162"/>
                    <a:pt x="121" y="160"/>
                  </a:cubicBezTo>
                  <a:cubicBezTo>
                    <a:pt x="130" y="158"/>
                    <a:pt x="137" y="155"/>
                    <a:pt x="137" y="152"/>
                  </a:cubicBezTo>
                  <a:cubicBezTo>
                    <a:pt x="138" y="150"/>
                    <a:pt x="144" y="143"/>
                    <a:pt x="145" y="141"/>
                  </a:cubicBezTo>
                  <a:cubicBezTo>
                    <a:pt x="146" y="139"/>
                    <a:pt x="145" y="136"/>
                    <a:pt x="141" y="136"/>
                  </a:cubicBezTo>
                  <a:cubicBezTo>
                    <a:pt x="138" y="135"/>
                    <a:pt x="138" y="131"/>
                    <a:pt x="140" y="128"/>
                  </a:cubicBezTo>
                  <a:cubicBezTo>
                    <a:pt x="142" y="126"/>
                    <a:pt x="139" y="124"/>
                    <a:pt x="135" y="123"/>
                  </a:cubicBezTo>
                  <a:cubicBezTo>
                    <a:pt x="132" y="123"/>
                    <a:pt x="126" y="120"/>
                    <a:pt x="129" y="117"/>
                  </a:cubicBezTo>
                  <a:cubicBezTo>
                    <a:pt x="131" y="116"/>
                    <a:pt x="132" y="116"/>
                    <a:pt x="132" y="117"/>
                  </a:cubicBezTo>
                  <a:cubicBezTo>
                    <a:pt x="133" y="116"/>
                    <a:pt x="133" y="114"/>
                    <a:pt x="133" y="113"/>
                  </a:cubicBezTo>
                  <a:cubicBezTo>
                    <a:pt x="132" y="113"/>
                    <a:pt x="130" y="114"/>
                    <a:pt x="131" y="108"/>
                  </a:cubicBezTo>
                  <a:cubicBezTo>
                    <a:pt x="131" y="103"/>
                    <a:pt x="133" y="104"/>
                    <a:pt x="133" y="97"/>
                  </a:cubicBezTo>
                  <a:cubicBezTo>
                    <a:pt x="133" y="91"/>
                    <a:pt x="136" y="87"/>
                    <a:pt x="136" y="83"/>
                  </a:cubicBezTo>
                  <a:cubicBezTo>
                    <a:pt x="136" y="79"/>
                    <a:pt x="142" y="75"/>
                    <a:pt x="146" y="69"/>
                  </a:cubicBezTo>
                  <a:cubicBezTo>
                    <a:pt x="149" y="63"/>
                    <a:pt x="157" y="56"/>
                    <a:pt x="160" y="54"/>
                  </a:cubicBezTo>
                  <a:cubicBezTo>
                    <a:pt x="163" y="52"/>
                    <a:pt x="170" y="50"/>
                    <a:pt x="170" y="48"/>
                  </a:cubicBezTo>
                  <a:cubicBezTo>
                    <a:pt x="171" y="46"/>
                    <a:pt x="170" y="36"/>
                    <a:pt x="169" y="3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0" name="Freeform 110">
              <a:extLst>
                <a:ext uri="{FF2B5EF4-FFF2-40B4-BE49-F238E27FC236}">
                  <a16:creationId xmlns:a16="http://schemas.microsoft.com/office/drawing/2014/main" id="{18A6C1B7-0724-CE9D-C4B9-B7379A7CF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996" y="5178645"/>
              <a:ext cx="231082" cy="1182966"/>
            </a:xfrm>
            <a:custGeom>
              <a:avLst/>
              <a:gdLst>
                <a:gd name="T0" fmla="*/ 30 w 75"/>
                <a:gd name="T1" fmla="*/ 324 h 380"/>
                <a:gd name="T2" fmla="*/ 20 w 75"/>
                <a:gd name="T3" fmla="*/ 308 h 380"/>
                <a:gd name="T4" fmla="*/ 28 w 75"/>
                <a:gd name="T5" fmla="*/ 290 h 380"/>
                <a:gd name="T6" fmla="*/ 35 w 75"/>
                <a:gd name="T7" fmla="*/ 272 h 380"/>
                <a:gd name="T8" fmla="*/ 38 w 75"/>
                <a:gd name="T9" fmla="*/ 258 h 380"/>
                <a:gd name="T10" fmla="*/ 33 w 75"/>
                <a:gd name="T11" fmla="*/ 245 h 380"/>
                <a:gd name="T12" fmla="*/ 34 w 75"/>
                <a:gd name="T13" fmla="*/ 223 h 380"/>
                <a:gd name="T14" fmla="*/ 37 w 75"/>
                <a:gd name="T15" fmla="*/ 206 h 380"/>
                <a:gd name="T16" fmla="*/ 40 w 75"/>
                <a:gd name="T17" fmla="*/ 191 h 380"/>
                <a:gd name="T18" fmla="*/ 46 w 75"/>
                <a:gd name="T19" fmla="*/ 161 h 380"/>
                <a:gd name="T20" fmla="*/ 49 w 75"/>
                <a:gd name="T21" fmla="*/ 141 h 380"/>
                <a:gd name="T22" fmla="*/ 49 w 75"/>
                <a:gd name="T23" fmla="*/ 117 h 380"/>
                <a:gd name="T24" fmla="*/ 56 w 75"/>
                <a:gd name="T25" fmla="*/ 96 h 380"/>
                <a:gd name="T26" fmla="*/ 63 w 75"/>
                <a:gd name="T27" fmla="*/ 79 h 380"/>
                <a:gd name="T28" fmla="*/ 72 w 75"/>
                <a:gd name="T29" fmla="*/ 57 h 380"/>
                <a:gd name="T30" fmla="*/ 67 w 75"/>
                <a:gd name="T31" fmla="*/ 39 h 380"/>
                <a:gd name="T32" fmla="*/ 62 w 75"/>
                <a:gd name="T33" fmla="*/ 18 h 380"/>
                <a:gd name="T34" fmla="*/ 53 w 75"/>
                <a:gd name="T35" fmla="*/ 1 h 380"/>
                <a:gd name="T36" fmla="*/ 48 w 75"/>
                <a:gd name="T37" fmla="*/ 17 h 380"/>
                <a:gd name="T38" fmla="*/ 46 w 75"/>
                <a:gd name="T39" fmla="*/ 56 h 380"/>
                <a:gd name="T40" fmla="*/ 39 w 75"/>
                <a:gd name="T41" fmla="*/ 95 h 380"/>
                <a:gd name="T42" fmla="*/ 36 w 75"/>
                <a:gd name="T43" fmla="*/ 122 h 380"/>
                <a:gd name="T44" fmla="*/ 31 w 75"/>
                <a:gd name="T45" fmla="*/ 156 h 380"/>
                <a:gd name="T46" fmla="*/ 19 w 75"/>
                <a:gd name="T47" fmla="*/ 187 h 380"/>
                <a:gd name="T48" fmla="*/ 18 w 75"/>
                <a:gd name="T49" fmla="*/ 213 h 380"/>
                <a:gd name="T50" fmla="*/ 13 w 75"/>
                <a:gd name="T51" fmla="*/ 238 h 380"/>
                <a:gd name="T52" fmla="*/ 24 w 75"/>
                <a:gd name="T53" fmla="*/ 225 h 380"/>
                <a:gd name="T54" fmla="*/ 26 w 75"/>
                <a:gd name="T55" fmla="*/ 239 h 380"/>
                <a:gd name="T56" fmla="*/ 22 w 75"/>
                <a:gd name="T57" fmla="*/ 255 h 380"/>
                <a:gd name="T58" fmla="*/ 18 w 75"/>
                <a:gd name="T59" fmla="*/ 266 h 380"/>
                <a:gd name="T60" fmla="*/ 17 w 75"/>
                <a:gd name="T61" fmla="*/ 264 h 380"/>
                <a:gd name="T62" fmla="*/ 11 w 75"/>
                <a:gd name="T63" fmla="*/ 266 h 380"/>
                <a:gd name="T64" fmla="*/ 2 w 75"/>
                <a:gd name="T65" fmla="*/ 279 h 380"/>
                <a:gd name="T66" fmla="*/ 12 w 75"/>
                <a:gd name="T67" fmla="*/ 280 h 380"/>
                <a:gd name="T68" fmla="*/ 18 w 75"/>
                <a:gd name="T69" fmla="*/ 290 h 380"/>
                <a:gd name="T70" fmla="*/ 8 w 75"/>
                <a:gd name="T71" fmla="*/ 293 h 380"/>
                <a:gd name="T72" fmla="*/ 10 w 75"/>
                <a:gd name="T73" fmla="*/ 299 h 380"/>
                <a:gd name="T74" fmla="*/ 4 w 75"/>
                <a:gd name="T75" fmla="*/ 308 h 380"/>
                <a:gd name="T76" fmla="*/ 11 w 75"/>
                <a:gd name="T77" fmla="*/ 310 h 380"/>
                <a:gd name="T78" fmla="*/ 12 w 75"/>
                <a:gd name="T79" fmla="*/ 319 h 380"/>
                <a:gd name="T80" fmla="*/ 7 w 75"/>
                <a:gd name="T81" fmla="*/ 329 h 380"/>
                <a:gd name="T82" fmla="*/ 17 w 75"/>
                <a:gd name="T83" fmla="*/ 331 h 380"/>
                <a:gd name="T84" fmla="*/ 21 w 75"/>
                <a:gd name="T85" fmla="*/ 334 h 380"/>
                <a:gd name="T86" fmla="*/ 17 w 75"/>
                <a:gd name="T87" fmla="*/ 344 h 380"/>
                <a:gd name="T88" fmla="*/ 30 w 75"/>
                <a:gd name="T89" fmla="*/ 345 h 380"/>
                <a:gd name="T90" fmla="*/ 21 w 75"/>
                <a:gd name="T91" fmla="*/ 352 h 380"/>
                <a:gd name="T92" fmla="*/ 32 w 75"/>
                <a:gd name="T93" fmla="*/ 350 h 380"/>
                <a:gd name="T94" fmla="*/ 19 w 75"/>
                <a:gd name="T95" fmla="*/ 359 h 380"/>
                <a:gd name="T96" fmla="*/ 30 w 75"/>
                <a:gd name="T97" fmla="*/ 360 h 380"/>
                <a:gd name="T98" fmla="*/ 48 w 75"/>
                <a:gd name="T99" fmla="*/ 344 h 380"/>
                <a:gd name="T100" fmla="*/ 53 w 75"/>
                <a:gd name="T101" fmla="*/ 353 h 380"/>
                <a:gd name="T102" fmla="*/ 45 w 75"/>
                <a:gd name="T103" fmla="*/ 356 h 380"/>
                <a:gd name="T104" fmla="*/ 37 w 75"/>
                <a:gd name="T105" fmla="*/ 363 h 380"/>
                <a:gd name="T106" fmla="*/ 43 w 75"/>
                <a:gd name="T107" fmla="*/ 375 h 380"/>
                <a:gd name="T108" fmla="*/ 55 w 75"/>
                <a:gd name="T109" fmla="*/ 373 h 380"/>
                <a:gd name="T110" fmla="*/ 68 w 75"/>
                <a:gd name="T111" fmla="*/ 374 h 380"/>
                <a:gd name="T112" fmla="*/ 61 w 75"/>
                <a:gd name="T113" fmla="*/ 372 h 380"/>
                <a:gd name="T114" fmla="*/ 53 w 75"/>
                <a:gd name="T115" fmla="*/ 341 h 380"/>
                <a:gd name="T116" fmla="*/ 35 w 75"/>
                <a:gd name="T117" fmla="*/ 33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380">
                  <a:moveTo>
                    <a:pt x="35" y="337"/>
                  </a:moveTo>
                  <a:cubicBezTo>
                    <a:pt x="33" y="338"/>
                    <a:pt x="32" y="334"/>
                    <a:pt x="31" y="334"/>
                  </a:cubicBezTo>
                  <a:cubicBezTo>
                    <a:pt x="29" y="334"/>
                    <a:pt x="29" y="327"/>
                    <a:pt x="30" y="324"/>
                  </a:cubicBezTo>
                  <a:cubicBezTo>
                    <a:pt x="31" y="321"/>
                    <a:pt x="24" y="323"/>
                    <a:pt x="22" y="322"/>
                  </a:cubicBezTo>
                  <a:cubicBezTo>
                    <a:pt x="20" y="321"/>
                    <a:pt x="23" y="319"/>
                    <a:pt x="21" y="316"/>
                  </a:cubicBezTo>
                  <a:cubicBezTo>
                    <a:pt x="18" y="314"/>
                    <a:pt x="20" y="310"/>
                    <a:pt x="20" y="308"/>
                  </a:cubicBezTo>
                  <a:cubicBezTo>
                    <a:pt x="21" y="307"/>
                    <a:pt x="22" y="303"/>
                    <a:pt x="25" y="303"/>
                  </a:cubicBezTo>
                  <a:cubicBezTo>
                    <a:pt x="28" y="303"/>
                    <a:pt x="26" y="299"/>
                    <a:pt x="28" y="297"/>
                  </a:cubicBezTo>
                  <a:cubicBezTo>
                    <a:pt x="31" y="295"/>
                    <a:pt x="26" y="292"/>
                    <a:pt x="28" y="290"/>
                  </a:cubicBezTo>
                  <a:cubicBezTo>
                    <a:pt x="31" y="289"/>
                    <a:pt x="28" y="285"/>
                    <a:pt x="32" y="285"/>
                  </a:cubicBezTo>
                  <a:cubicBezTo>
                    <a:pt x="35" y="284"/>
                    <a:pt x="32" y="280"/>
                    <a:pt x="34" y="279"/>
                  </a:cubicBezTo>
                  <a:cubicBezTo>
                    <a:pt x="37" y="278"/>
                    <a:pt x="34" y="275"/>
                    <a:pt x="35" y="272"/>
                  </a:cubicBezTo>
                  <a:cubicBezTo>
                    <a:pt x="35" y="269"/>
                    <a:pt x="33" y="267"/>
                    <a:pt x="36" y="266"/>
                  </a:cubicBezTo>
                  <a:cubicBezTo>
                    <a:pt x="39" y="265"/>
                    <a:pt x="37" y="262"/>
                    <a:pt x="35" y="260"/>
                  </a:cubicBezTo>
                  <a:cubicBezTo>
                    <a:pt x="32" y="258"/>
                    <a:pt x="35" y="258"/>
                    <a:pt x="38" y="258"/>
                  </a:cubicBezTo>
                  <a:cubicBezTo>
                    <a:pt x="41" y="258"/>
                    <a:pt x="39" y="254"/>
                    <a:pt x="37" y="255"/>
                  </a:cubicBezTo>
                  <a:cubicBezTo>
                    <a:pt x="34" y="256"/>
                    <a:pt x="32" y="253"/>
                    <a:pt x="34" y="250"/>
                  </a:cubicBezTo>
                  <a:cubicBezTo>
                    <a:pt x="36" y="248"/>
                    <a:pt x="32" y="247"/>
                    <a:pt x="33" y="245"/>
                  </a:cubicBezTo>
                  <a:cubicBezTo>
                    <a:pt x="34" y="244"/>
                    <a:pt x="34" y="242"/>
                    <a:pt x="32" y="241"/>
                  </a:cubicBezTo>
                  <a:cubicBezTo>
                    <a:pt x="31" y="240"/>
                    <a:pt x="32" y="232"/>
                    <a:pt x="33" y="232"/>
                  </a:cubicBezTo>
                  <a:cubicBezTo>
                    <a:pt x="35" y="231"/>
                    <a:pt x="34" y="225"/>
                    <a:pt x="34" y="223"/>
                  </a:cubicBezTo>
                  <a:cubicBezTo>
                    <a:pt x="34" y="221"/>
                    <a:pt x="32" y="219"/>
                    <a:pt x="32" y="217"/>
                  </a:cubicBezTo>
                  <a:cubicBezTo>
                    <a:pt x="32" y="215"/>
                    <a:pt x="34" y="215"/>
                    <a:pt x="34" y="211"/>
                  </a:cubicBezTo>
                  <a:cubicBezTo>
                    <a:pt x="34" y="207"/>
                    <a:pt x="35" y="206"/>
                    <a:pt x="37" y="206"/>
                  </a:cubicBezTo>
                  <a:cubicBezTo>
                    <a:pt x="38" y="205"/>
                    <a:pt x="37" y="201"/>
                    <a:pt x="37" y="199"/>
                  </a:cubicBezTo>
                  <a:cubicBezTo>
                    <a:pt x="37" y="197"/>
                    <a:pt x="41" y="199"/>
                    <a:pt x="42" y="196"/>
                  </a:cubicBezTo>
                  <a:cubicBezTo>
                    <a:pt x="42" y="193"/>
                    <a:pt x="39" y="193"/>
                    <a:pt x="40" y="191"/>
                  </a:cubicBezTo>
                  <a:cubicBezTo>
                    <a:pt x="40" y="189"/>
                    <a:pt x="40" y="186"/>
                    <a:pt x="40" y="180"/>
                  </a:cubicBezTo>
                  <a:cubicBezTo>
                    <a:pt x="40" y="175"/>
                    <a:pt x="44" y="173"/>
                    <a:pt x="46" y="172"/>
                  </a:cubicBezTo>
                  <a:cubicBezTo>
                    <a:pt x="48" y="170"/>
                    <a:pt x="44" y="162"/>
                    <a:pt x="46" y="161"/>
                  </a:cubicBezTo>
                  <a:cubicBezTo>
                    <a:pt x="48" y="160"/>
                    <a:pt x="47" y="156"/>
                    <a:pt x="48" y="155"/>
                  </a:cubicBezTo>
                  <a:cubicBezTo>
                    <a:pt x="50" y="154"/>
                    <a:pt x="50" y="151"/>
                    <a:pt x="51" y="148"/>
                  </a:cubicBezTo>
                  <a:cubicBezTo>
                    <a:pt x="52" y="145"/>
                    <a:pt x="49" y="143"/>
                    <a:pt x="49" y="141"/>
                  </a:cubicBezTo>
                  <a:cubicBezTo>
                    <a:pt x="49" y="138"/>
                    <a:pt x="48" y="135"/>
                    <a:pt x="46" y="132"/>
                  </a:cubicBezTo>
                  <a:cubicBezTo>
                    <a:pt x="44" y="129"/>
                    <a:pt x="44" y="123"/>
                    <a:pt x="46" y="123"/>
                  </a:cubicBezTo>
                  <a:cubicBezTo>
                    <a:pt x="47" y="123"/>
                    <a:pt x="47" y="117"/>
                    <a:pt x="49" y="117"/>
                  </a:cubicBezTo>
                  <a:cubicBezTo>
                    <a:pt x="52" y="116"/>
                    <a:pt x="51" y="112"/>
                    <a:pt x="49" y="108"/>
                  </a:cubicBezTo>
                  <a:cubicBezTo>
                    <a:pt x="48" y="105"/>
                    <a:pt x="52" y="106"/>
                    <a:pt x="52" y="104"/>
                  </a:cubicBezTo>
                  <a:cubicBezTo>
                    <a:pt x="52" y="101"/>
                    <a:pt x="53" y="97"/>
                    <a:pt x="56" y="96"/>
                  </a:cubicBezTo>
                  <a:cubicBezTo>
                    <a:pt x="58" y="95"/>
                    <a:pt x="58" y="91"/>
                    <a:pt x="58" y="89"/>
                  </a:cubicBezTo>
                  <a:cubicBezTo>
                    <a:pt x="58" y="87"/>
                    <a:pt x="61" y="86"/>
                    <a:pt x="63" y="85"/>
                  </a:cubicBezTo>
                  <a:cubicBezTo>
                    <a:pt x="65" y="83"/>
                    <a:pt x="60" y="81"/>
                    <a:pt x="63" y="79"/>
                  </a:cubicBezTo>
                  <a:cubicBezTo>
                    <a:pt x="66" y="78"/>
                    <a:pt x="61" y="71"/>
                    <a:pt x="62" y="70"/>
                  </a:cubicBezTo>
                  <a:cubicBezTo>
                    <a:pt x="64" y="69"/>
                    <a:pt x="62" y="66"/>
                    <a:pt x="63" y="64"/>
                  </a:cubicBezTo>
                  <a:cubicBezTo>
                    <a:pt x="63" y="62"/>
                    <a:pt x="71" y="58"/>
                    <a:pt x="72" y="57"/>
                  </a:cubicBezTo>
                  <a:cubicBezTo>
                    <a:pt x="73" y="55"/>
                    <a:pt x="74" y="51"/>
                    <a:pt x="74" y="47"/>
                  </a:cubicBezTo>
                  <a:cubicBezTo>
                    <a:pt x="71" y="48"/>
                    <a:pt x="69" y="49"/>
                    <a:pt x="69" y="48"/>
                  </a:cubicBezTo>
                  <a:cubicBezTo>
                    <a:pt x="68" y="47"/>
                    <a:pt x="69" y="41"/>
                    <a:pt x="67" y="39"/>
                  </a:cubicBezTo>
                  <a:cubicBezTo>
                    <a:pt x="64" y="37"/>
                    <a:pt x="66" y="32"/>
                    <a:pt x="64" y="31"/>
                  </a:cubicBezTo>
                  <a:cubicBezTo>
                    <a:pt x="61" y="30"/>
                    <a:pt x="59" y="26"/>
                    <a:pt x="61" y="24"/>
                  </a:cubicBezTo>
                  <a:cubicBezTo>
                    <a:pt x="63" y="23"/>
                    <a:pt x="61" y="20"/>
                    <a:pt x="62" y="18"/>
                  </a:cubicBezTo>
                  <a:cubicBezTo>
                    <a:pt x="64" y="17"/>
                    <a:pt x="61" y="17"/>
                    <a:pt x="59" y="14"/>
                  </a:cubicBezTo>
                  <a:cubicBezTo>
                    <a:pt x="56" y="11"/>
                    <a:pt x="60" y="7"/>
                    <a:pt x="57" y="5"/>
                  </a:cubicBezTo>
                  <a:cubicBezTo>
                    <a:pt x="54" y="3"/>
                    <a:pt x="54" y="0"/>
                    <a:pt x="53" y="1"/>
                  </a:cubicBezTo>
                  <a:cubicBezTo>
                    <a:pt x="52" y="2"/>
                    <a:pt x="52" y="6"/>
                    <a:pt x="50" y="8"/>
                  </a:cubicBezTo>
                  <a:cubicBezTo>
                    <a:pt x="49" y="8"/>
                    <a:pt x="49" y="8"/>
                    <a:pt x="48" y="9"/>
                  </a:cubicBezTo>
                  <a:cubicBezTo>
                    <a:pt x="48" y="11"/>
                    <a:pt x="47" y="15"/>
                    <a:pt x="48" y="17"/>
                  </a:cubicBezTo>
                  <a:cubicBezTo>
                    <a:pt x="49" y="19"/>
                    <a:pt x="50" y="33"/>
                    <a:pt x="49" y="38"/>
                  </a:cubicBezTo>
                  <a:cubicBezTo>
                    <a:pt x="47" y="44"/>
                    <a:pt x="46" y="48"/>
                    <a:pt x="45" y="51"/>
                  </a:cubicBezTo>
                  <a:cubicBezTo>
                    <a:pt x="44" y="54"/>
                    <a:pt x="48" y="54"/>
                    <a:pt x="46" y="56"/>
                  </a:cubicBezTo>
                  <a:cubicBezTo>
                    <a:pt x="45" y="57"/>
                    <a:pt x="45" y="61"/>
                    <a:pt x="45" y="67"/>
                  </a:cubicBezTo>
                  <a:cubicBezTo>
                    <a:pt x="45" y="73"/>
                    <a:pt x="42" y="83"/>
                    <a:pt x="42" y="86"/>
                  </a:cubicBezTo>
                  <a:cubicBezTo>
                    <a:pt x="41" y="89"/>
                    <a:pt x="39" y="92"/>
                    <a:pt x="39" y="95"/>
                  </a:cubicBezTo>
                  <a:cubicBezTo>
                    <a:pt x="40" y="99"/>
                    <a:pt x="38" y="101"/>
                    <a:pt x="36" y="102"/>
                  </a:cubicBezTo>
                  <a:cubicBezTo>
                    <a:pt x="34" y="104"/>
                    <a:pt x="39" y="109"/>
                    <a:pt x="39" y="112"/>
                  </a:cubicBezTo>
                  <a:cubicBezTo>
                    <a:pt x="39" y="115"/>
                    <a:pt x="35" y="117"/>
                    <a:pt x="36" y="122"/>
                  </a:cubicBezTo>
                  <a:cubicBezTo>
                    <a:pt x="37" y="128"/>
                    <a:pt x="36" y="138"/>
                    <a:pt x="36" y="140"/>
                  </a:cubicBezTo>
                  <a:cubicBezTo>
                    <a:pt x="36" y="142"/>
                    <a:pt x="33" y="142"/>
                    <a:pt x="34" y="146"/>
                  </a:cubicBezTo>
                  <a:cubicBezTo>
                    <a:pt x="34" y="150"/>
                    <a:pt x="31" y="151"/>
                    <a:pt x="31" y="156"/>
                  </a:cubicBezTo>
                  <a:cubicBezTo>
                    <a:pt x="30" y="162"/>
                    <a:pt x="26" y="170"/>
                    <a:pt x="24" y="174"/>
                  </a:cubicBezTo>
                  <a:cubicBezTo>
                    <a:pt x="23" y="179"/>
                    <a:pt x="23" y="181"/>
                    <a:pt x="20" y="181"/>
                  </a:cubicBezTo>
                  <a:cubicBezTo>
                    <a:pt x="18" y="181"/>
                    <a:pt x="18" y="183"/>
                    <a:pt x="19" y="187"/>
                  </a:cubicBezTo>
                  <a:cubicBezTo>
                    <a:pt x="21" y="191"/>
                    <a:pt x="18" y="194"/>
                    <a:pt x="20" y="198"/>
                  </a:cubicBezTo>
                  <a:cubicBezTo>
                    <a:pt x="23" y="201"/>
                    <a:pt x="22" y="203"/>
                    <a:pt x="21" y="206"/>
                  </a:cubicBezTo>
                  <a:cubicBezTo>
                    <a:pt x="20" y="210"/>
                    <a:pt x="18" y="210"/>
                    <a:pt x="18" y="213"/>
                  </a:cubicBezTo>
                  <a:cubicBezTo>
                    <a:pt x="18" y="217"/>
                    <a:pt x="16" y="220"/>
                    <a:pt x="17" y="223"/>
                  </a:cubicBezTo>
                  <a:cubicBezTo>
                    <a:pt x="18" y="227"/>
                    <a:pt x="18" y="228"/>
                    <a:pt x="16" y="228"/>
                  </a:cubicBezTo>
                  <a:cubicBezTo>
                    <a:pt x="14" y="228"/>
                    <a:pt x="13" y="231"/>
                    <a:pt x="13" y="238"/>
                  </a:cubicBezTo>
                  <a:cubicBezTo>
                    <a:pt x="12" y="244"/>
                    <a:pt x="12" y="244"/>
                    <a:pt x="17" y="243"/>
                  </a:cubicBezTo>
                  <a:cubicBezTo>
                    <a:pt x="21" y="243"/>
                    <a:pt x="18" y="228"/>
                    <a:pt x="20" y="228"/>
                  </a:cubicBezTo>
                  <a:cubicBezTo>
                    <a:pt x="23" y="228"/>
                    <a:pt x="21" y="226"/>
                    <a:pt x="24" y="225"/>
                  </a:cubicBezTo>
                  <a:cubicBezTo>
                    <a:pt x="26" y="224"/>
                    <a:pt x="24" y="227"/>
                    <a:pt x="26" y="228"/>
                  </a:cubicBezTo>
                  <a:cubicBezTo>
                    <a:pt x="28" y="229"/>
                    <a:pt x="29" y="230"/>
                    <a:pt x="26" y="232"/>
                  </a:cubicBezTo>
                  <a:cubicBezTo>
                    <a:pt x="24" y="233"/>
                    <a:pt x="27" y="237"/>
                    <a:pt x="26" y="239"/>
                  </a:cubicBezTo>
                  <a:cubicBezTo>
                    <a:pt x="24" y="241"/>
                    <a:pt x="22" y="243"/>
                    <a:pt x="24" y="246"/>
                  </a:cubicBezTo>
                  <a:cubicBezTo>
                    <a:pt x="25" y="248"/>
                    <a:pt x="22" y="248"/>
                    <a:pt x="22" y="251"/>
                  </a:cubicBezTo>
                  <a:cubicBezTo>
                    <a:pt x="22" y="254"/>
                    <a:pt x="24" y="254"/>
                    <a:pt x="22" y="255"/>
                  </a:cubicBezTo>
                  <a:cubicBezTo>
                    <a:pt x="21" y="256"/>
                    <a:pt x="24" y="258"/>
                    <a:pt x="22" y="259"/>
                  </a:cubicBezTo>
                  <a:cubicBezTo>
                    <a:pt x="20" y="259"/>
                    <a:pt x="21" y="261"/>
                    <a:pt x="23" y="264"/>
                  </a:cubicBezTo>
                  <a:cubicBezTo>
                    <a:pt x="24" y="266"/>
                    <a:pt x="20" y="265"/>
                    <a:pt x="18" y="266"/>
                  </a:cubicBezTo>
                  <a:cubicBezTo>
                    <a:pt x="16" y="268"/>
                    <a:pt x="20" y="270"/>
                    <a:pt x="19" y="272"/>
                  </a:cubicBezTo>
                  <a:cubicBezTo>
                    <a:pt x="18" y="274"/>
                    <a:pt x="15" y="271"/>
                    <a:pt x="14" y="269"/>
                  </a:cubicBezTo>
                  <a:cubicBezTo>
                    <a:pt x="12" y="268"/>
                    <a:pt x="16" y="266"/>
                    <a:pt x="17" y="264"/>
                  </a:cubicBezTo>
                  <a:cubicBezTo>
                    <a:pt x="19" y="262"/>
                    <a:pt x="16" y="257"/>
                    <a:pt x="13" y="258"/>
                  </a:cubicBezTo>
                  <a:cubicBezTo>
                    <a:pt x="10" y="259"/>
                    <a:pt x="16" y="262"/>
                    <a:pt x="16" y="264"/>
                  </a:cubicBezTo>
                  <a:cubicBezTo>
                    <a:pt x="16" y="267"/>
                    <a:pt x="11" y="264"/>
                    <a:pt x="11" y="266"/>
                  </a:cubicBezTo>
                  <a:cubicBezTo>
                    <a:pt x="11" y="269"/>
                    <a:pt x="8" y="268"/>
                    <a:pt x="6" y="270"/>
                  </a:cubicBezTo>
                  <a:cubicBezTo>
                    <a:pt x="5" y="272"/>
                    <a:pt x="9" y="274"/>
                    <a:pt x="7" y="274"/>
                  </a:cubicBezTo>
                  <a:cubicBezTo>
                    <a:pt x="5" y="275"/>
                    <a:pt x="2" y="277"/>
                    <a:pt x="2" y="279"/>
                  </a:cubicBezTo>
                  <a:cubicBezTo>
                    <a:pt x="1" y="281"/>
                    <a:pt x="4" y="281"/>
                    <a:pt x="4" y="280"/>
                  </a:cubicBezTo>
                  <a:cubicBezTo>
                    <a:pt x="4" y="278"/>
                    <a:pt x="7" y="277"/>
                    <a:pt x="7" y="280"/>
                  </a:cubicBezTo>
                  <a:cubicBezTo>
                    <a:pt x="8" y="282"/>
                    <a:pt x="10" y="280"/>
                    <a:pt x="12" y="280"/>
                  </a:cubicBezTo>
                  <a:cubicBezTo>
                    <a:pt x="15" y="281"/>
                    <a:pt x="15" y="285"/>
                    <a:pt x="13" y="284"/>
                  </a:cubicBezTo>
                  <a:cubicBezTo>
                    <a:pt x="12" y="284"/>
                    <a:pt x="10" y="287"/>
                    <a:pt x="10" y="290"/>
                  </a:cubicBezTo>
                  <a:cubicBezTo>
                    <a:pt x="11" y="292"/>
                    <a:pt x="16" y="290"/>
                    <a:pt x="18" y="290"/>
                  </a:cubicBezTo>
                  <a:cubicBezTo>
                    <a:pt x="21" y="291"/>
                    <a:pt x="20" y="295"/>
                    <a:pt x="18" y="294"/>
                  </a:cubicBezTo>
                  <a:cubicBezTo>
                    <a:pt x="17" y="292"/>
                    <a:pt x="14" y="290"/>
                    <a:pt x="13" y="292"/>
                  </a:cubicBezTo>
                  <a:cubicBezTo>
                    <a:pt x="12" y="295"/>
                    <a:pt x="10" y="294"/>
                    <a:pt x="8" y="293"/>
                  </a:cubicBezTo>
                  <a:cubicBezTo>
                    <a:pt x="6" y="292"/>
                    <a:pt x="0" y="296"/>
                    <a:pt x="2" y="297"/>
                  </a:cubicBezTo>
                  <a:cubicBezTo>
                    <a:pt x="4" y="299"/>
                    <a:pt x="4" y="301"/>
                    <a:pt x="5" y="301"/>
                  </a:cubicBezTo>
                  <a:cubicBezTo>
                    <a:pt x="7" y="301"/>
                    <a:pt x="9" y="300"/>
                    <a:pt x="10" y="299"/>
                  </a:cubicBezTo>
                  <a:cubicBezTo>
                    <a:pt x="10" y="297"/>
                    <a:pt x="13" y="296"/>
                    <a:pt x="13" y="299"/>
                  </a:cubicBezTo>
                  <a:cubicBezTo>
                    <a:pt x="13" y="302"/>
                    <a:pt x="10" y="301"/>
                    <a:pt x="9" y="303"/>
                  </a:cubicBezTo>
                  <a:cubicBezTo>
                    <a:pt x="8" y="304"/>
                    <a:pt x="7" y="306"/>
                    <a:pt x="4" y="308"/>
                  </a:cubicBezTo>
                  <a:cubicBezTo>
                    <a:pt x="2" y="309"/>
                    <a:pt x="4" y="312"/>
                    <a:pt x="6" y="311"/>
                  </a:cubicBezTo>
                  <a:cubicBezTo>
                    <a:pt x="8" y="310"/>
                    <a:pt x="6" y="313"/>
                    <a:pt x="8" y="314"/>
                  </a:cubicBezTo>
                  <a:cubicBezTo>
                    <a:pt x="11" y="314"/>
                    <a:pt x="11" y="312"/>
                    <a:pt x="11" y="310"/>
                  </a:cubicBezTo>
                  <a:cubicBezTo>
                    <a:pt x="10" y="308"/>
                    <a:pt x="12" y="304"/>
                    <a:pt x="14" y="306"/>
                  </a:cubicBezTo>
                  <a:cubicBezTo>
                    <a:pt x="17" y="308"/>
                    <a:pt x="13" y="311"/>
                    <a:pt x="13" y="312"/>
                  </a:cubicBezTo>
                  <a:cubicBezTo>
                    <a:pt x="13" y="314"/>
                    <a:pt x="12" y="317"/>
                    <a:pt x="12" y="319"/>
                  </a:cubicBezTo>
                  <a:cubicBezTo>
                    <a:pt x="12" y="321"/>
                    <a:pt x="10" y="320"/>
                    <a:pt x="10" y="322"/>
                  </a:cubicBezTo>
                  <a:cubicBezTo>
                    <a:pt x="10" y="324"/>
                    <a:pt x="4" y="323"/>
                    <a:pt x="7" y="324"/>
                  </a:cubicBezTo>
                  <a:cubicBezTo>
                    <a:pt x="9" y="326"/>
                    <a:pt x="5" y="328"/>
                    <a:pt x="7" y="329"/>
                  </a:cubicBezTo>
                  <a:cubicBezTo>
                    <a:pt x="8" y="331"/>
                    <a:pt x="9" y="327"/>
                    <a:pt x="11" y="328"/>
                  </a:cubicBezTo>
                  <a:cubicBezTo>
                    <a:pt x="13" y="329"/>
                    <a:pt x="13" y="329"/>
                    <a:pt x="16" y="328"/>
                  </a:cubicBezTo>
                  <a:cubicBezTo>
                    <a:pt x="18" y="327"/>
                    <a:pt x="20" y="330"/>
                    <a:pt x="17" y="331"/>
                  </a:cubicBezTo>
                  <a:cubicBezTo>
                    <a:pt x="15" y="332"/>
                    <a:pt x="12" y="334"/>
                    <a:pt x="13" y="335"/>
                  </a:cubicBezTo>
                  <a:cubicBezTo>
                    <a:pt x="14" y="335"/>
                    <a:pt x="18" y="333"/>
                    <a:pt x="18" y="335"/>
                  </a:cubicBezTo>
                  <a:cubicBezTo>
                    <a:pt x="19" y="338"/>
                    <a:pt x="21" y="337"/>
                    <a:pt x="21" y="334"/>
                  </a:cubicBezTo>
                  <a:cubicBezTo>
                    <a:pt x="21" y="332"/>
                    <a:pt x="26" y="334"/>
                    <a:pt x="27" y="336"/>
                  </a:cubicBezTo>
                  <a:cubicBezTo>
                    <a:pt x="27" y="339"/>
                    <a:pt x="22" y="340"/>
                    <a:pt x="19" y="339"/>
                  </a:cubicBezTo>
                  <a:cubicBezTo>
                    <a:pt x="16" y="339"/>
                    <a:pt x="15" y="342"/>
                    <a:pt x="17" y="344"/>
                  </a:cubicBezTo>
                  <a:cubicBezTo>
                    <a:pt x="18" y="347"/>
                    <a:pt x="21" y="344"/>
                    <a:pt x="23" y="342"/>
                  </a:cubicBezTo>
                  <a:cubicBezTo>
                    <a:pt x="25" y="340"/>
                    <a:pt x="35" y="341"/>
                    <a:pt x="36" y="343"/>
                  </a:cubicBezTo>
                  <a:cubicBezTo>
                    <a:pt x="36" y="345"/>
                    <a:pt x="31" y="343"/>
                    <a:pt x="30" y="345"/>
                  </a:cubicBezTo>
                  <a:cubicBezTo>
                    <a:pt x="30" y="346"/>
                    <a:pt x="26" y="347"/>
                    <a:pt x="25" y="346"/>
                  </a:cubicBezTo>
                  <a:cubicBezTo>
                    <a:pt x="25" y="344"/>
                    <a:pt x="21" y="346"/>
                    <a:pt x="21" y="349"/>
                  </a:cubicBezTo>
                  <a:cubicBezTo>
                    <a:pt x="20" y="351"/>
                    <a:pt x="17" y="351"/>
                    <a:pt x="21" y="352"/>
                  </a:cubicBezTo>
                  <a:cubicBezTo>
                    <a:pt x="24" y="353"/>
                    <a:pt x="23" y="348"/>
                    <a:pt x="28" y="349"/>
                  </a:cubicBezTo>
                  <a:cubicBezTo>
                    <a:pt x="34" y="349"/>
                    <a:pt x="36" y="344"/>
                    <a:pt x="38" y="347"/>
                  </a:cubicBezTo>
                  <a:cubicBezTo>
                    <a:pt x="39" y="350"/>
                    <a:pt x="34" y="352"/>
                    <a:pt x="32" y="350"/>
                  </a:cubicBezTo>
                  <a:cubicBezTo>
                    <a:pt x="30" y="349"/>
                    <a:pt x="27" y="352"/>
                    <a:pt x="27" y="355"/>
                  </a:cubicBezTo>
                  <a:cubicBezTo>
                    <a:pt x="27" y="357"/>
                    <a:pt x="21" y="354"/>
                    <a:pt x="18" y="353"/>
                  </a:cubicBezTo>
                  <a:cubicBezTo>
                    <a:pt x="15" y="353"/>
                    <a:pt x="17" y="356"/>
                    <a:pt x="19" y="359"/>
                  </a:cubicBezTo>
                  <a:cubicBezTo>
                    <a:pt x="22" y="362"/>
                    <a:pt x="23" y="359"/>
                    <a:pt x="27" y="361"/>
                  </a:cubicBezTo>
                  <a:cubicBezTo>
                    <a:pt x="30" y="363"/>
                    <a:pt x="30" y="365"/>
                    <a:pt x="32" y="363"/>
                  </a:cubicBezTo>
                  <a:cubicBezTo>
                    <a:pt x="34" y="361"/>
                    <a:pt x="32" y="361"/>
                    <a:pt x="30" y="360"/>
                  </a:cubicBezTo>
                  <a:cubicBezTo>
                    <a:pt x="29" y="359"/>
                    <a:pt x="30" y="356"/>
                    <a:pt x="34" y="358"/>
                  </a:cubicBezTo>
                  <a:cubicBezTo>
                    <a:pt x="37" y="359"/>
                    <a:pt x="41" y="356"/>
                    <a:pt x="40" y="352"/>
                  </a:cubicBezTo>
                  <a:cubicBezTo>
                    <a:pt x="39" y="347"/>
                    <a:pt x="44" y="345"/>
                    <a:pt x="48" y="344"/>
                  </a:cubicBezTo>
                  <a:cubicBezTo>
                    <a:pt x="52" y="342"/>
                    <a:pt x="50" y="347"/>
                    <a:pt x="47" y="348"/>
                  </a:cubicBezTo>
                  <a:cubicBezTo>
                    <a:pt x="44" y="349"/>
                    <a:pt x="43" y="350"/>
                    <a:pt x="45" y="353"/>
                  </a:cubicBezTo>
                  <a:cubicBezTo>
                    <a:pt x="48" y="355"/>
                    <a:pt x="51" y="351"/>
                    <a:pt x="53" y="353"/>
                  </a:cubicBezTo>
                  <a:cubicBezTo>
                    <a:pt x="55" y="355"/>
                    <a:pt x="49" y="355"/>
                    <a:pt x="48" y="357"/>
                  </a:cubicBezTo>
                  <a:cubicBezTo>
                    <a:pt x="47" y="359"/>
                    <a:pt x="52" y="361"/>
                    <a:pt x="49" y="363"/>
                  </a:cubicBezTo>
                  <a:cubicBezTo>
                    <a:pt x="46" y="364"/>
                    <a:pt x="47" y="357"/>
                    <a:pt x="45" y="356"/>
                  </a:cubicBezTo>
                  <a:cubicBezTo>
                    <a:pt x="43" y="355"/>
                    <a:pt x="42" y="357"/>
                    <a:pt x="44" y="361"/>
                  </a:cubicBezTo>
                  <a:cubicBezTo>
                    <a:pt x="45" y="365"/>
                    <a:pt x="41" y="362"/>
                    <a:pt x="39" y="360"/>
                  </a:cubicBezTo>
                  <a:cubicBezTo>
                    <a:pt x="38" y="358"/>
                    <a:pt x="35" y="361"/>
                    <a:pt x="37" y="363"/>
                  </a:cubicBezTo>
                  <a:cubicBezTo>
                    <a:pt x="39" y="365"/>
                    <a:pt x="33" y="363"/>
                    <a:pt x="33" y="366"/>
                  </a:cubicBezTo>
                  <a:cubicBezTo>
                    <a:pt x="33" y="370"/>
                    <a:pt x="36" y="367"/>
                    <a:pt x="39" y="367"/>
                  </a:cubicBezTo>
                  <a:cubicBezTo>
                    <a:pt x="42" y="368"/>
                    <a:pt x="41" y="373"/>
                    <a:pt x="43" y="375"/>
                  </a:cubicBezTo>
                  <a:cubicBezTo>
                    <a:pt x="46" y="377"/>
                    <a:pt x="44" y="369"/>
                    <a:pt x="46" y="368"/>
                  </a:cubicBezTo>
                  <a:cubicBezTo>
                    <a:pt x="49" y="368"/>
                    <a:pt x="47" y="374"/>
                    <a:pt x="52" y="376"/>
                  </a:cubicBezTo>
                  <a:cubicBezTo>
                    <a:pt x="58" y="378"/>
                    <a:pt x="53" y="375"/>
                    <a:pt x="55" y="373"/>
                  </a:cubicBezTo>
                  <a:cubicBezTo>
                    <a:pt x="58" y="371"/>
                    <a:pt x="61" y="379"/>
                    <a:pt x="64" y="380"/>
                  </a:cubicBezTo>
                  <a:cubicBezTo>
                    <a:pt x="67" y="380"/>
                    <a:pt x="65" y="376"/>
                    <a:pt x="63" y="374"/>
                  </a:cubicBezTo>
                  <a:cubicBezTo>
                    <a:pt x="61" y="372"/>
                    <a:pt x="65" y="373"/>
                    <a:pt x="68" y="374"/>
                  </a:cubicBezTo>
                  <a:cubicBezTo>
                    <a:pt x="71" y="375"/>
                    <a:pt x="73" y="375"/>
                    <a:pt x="73" y="373"/>
                  </a:cubicBezTo>
                  <a:cubicBezTo>
                    <a:pt x="74" y="372"/>
                    <a:pt x="74" y="373"/>
                    <a:pt x="75" y="373"/>
                  </a:cubicBezTo>
                  <a:cubicBezTo>
                    <a:pt x="72" y="371"/>
                    <a:pt x="62" y="372"/>
                    <a:pt x="61" y="372"/>
                  </a:cubicBezTo>
                  <a:cubicBezTo>
                    <a:pt x="59" y="372"/>
                    <a:pt x="60" y="349"/>
                    <a:pt x="61" y="344"/>
                  </a:cubicBezTo>
                  <a:cubicBezTo>
                    <a:pt x="60" y="344"/>
                    <a:pt x="60" y="344"/>
                    <a:pt x="60" y="344"/>
                  </a:cubicBezTo>
                  <a:cubicBezTo>
                    <a:pt x="58" y="344"/>
                    <a:pt x="52" y="345"/>
                    <a:pt x="53" y="341"/>
                  </a:cubicBezTo>
                  <a:cubicBezTo>
                    <a:pt x="53" y="340"/>
                    <a:pt x="54" y="340"/>
                    <a:pt x="54" y="340"/>
                  </a:cubicBezTo>
                  <a:cubicBezTo>
                    <a:pt x="53" y="339"/>
                    <a:pt x="51" y="338"/>
                    <a:pt x="49" y="337"/>
                  </a:cubicBezTo>
                  <a:cubicBezTo>
                    <a:pt x="46" y="336"/>
                    <a:pt x="37" y="337"/>
                    <a:pt x="35" y="33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1" name="Freeform 111">
              <a:extLst>
                <a:ext uri="{FF2B5EF4-FFF2-40B4-BE49-F238E27FC236}">
                  <a16:creationId xmlns:a16="http://schemas.microsoft.com/office/drawing/2014/main" id="{B2D0B2FB-B854-958C-92FD-F0400E826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050" y="5228648"/>
              <a:ext cx="228471" cy="236856"/>
            </a:xfrm>
            <a:custGeom>
              <a:avLst/>
              <a:gdLst>
                <a:gd name="T0" fmla="*/ 71 w 74"/>
                <a:gd name="T1" fmla="*/ 41 h 76"/>
                <a:gd name="T2" fmla="*/ 64 w 74"/>
                <a:gd name="T3" fmla="*/ 43 h 76"/>
                <a:gd name="T4" fmla="*/ 60 w 74"/>
                <a:gd name="T5" fmla="*/ 33 h 76"/>
                <a:gd name="T6" fmla="*/ 54 w 74"/>
                <a:gd name="T7" fmla="*/ 26 h 76"/>
                <a:gd name="T8" fmla="*/ 47 w 74"/>
                <a:gd name="T9" fmla="*/ 25 h 76"/>
                <a:gd name="T10" fmla="*/ 43 w 74"/>
                <a:gd name="T11" fmla="*/ 19 h 76"/>
                <a:gd name="T12" fmla="*/ 41 w 74"/>
                <a:gd name="T13" fmla="*/ 8 h 76"/>
                <a:gd name="T14" fmla="*/ 41 w 74"/>
                <a:gd name="T15" fmla="*/ 4 h 76"/>
                <a:gd name="T16" fmla="*/ 39 w 74"/>
                <a:gd name="T17" fmla="*/ 4 h 76"/>
                <a:gd name="T18" fmla="*/ 31 w 74"/>
                <a:gd name="T19" fmla="*/ 1 h 76"/>
                <a:gd name="T20" fmla="*/ 22 w 74"/>
                <a:gd name="T21" fmla="*/ 2 h 76"/>
                <a:gd name="T22" fmla="*/ 11 w 74"/>
                <a:gd name="T23" fmla="*/ 3 h 76"/>
                <a:gd name="T24" fmla="*/ 5 w 74"/>
                <a:gd name="T25" fmla="*/ 11 h 76"/>
                <a:gd name="T26" fmla="*/ 2 w 74"/>
                <a:gd name="T27" fmla="*/ 24 h 76"/>
                <a:gd name="T28" fmla="*/ 0 w 74"/>
                <a:gd name="T29" fmla="*/ 24 h 76"/>
                <a:gd name="T30" fmla="*/ 11 w 74"/>
                <a:gd name="T31" fmla="*/ 36 h 76"/>
                <a:gd name="T32" fmla="*/ 21 w 74"/>
                <a:gd name="T33" fmla="*/ 42 h 76"/>
                <a:gd name="T34" fmla="*/ 30 w 74"/>
                <a:gd name="T35" fmla="*/ 47 h 76"/>
                <a:gd name="T36" fmla="*/ 46 w 74"/>
                <a:gd name="T37" fmla="*/ 55 h 76"/>
                <a:gd name="T38" fmla="*/ 39 w 74"/>
                <a:gd name="T39" fmla="*/ 66 h 76"/>
                <a:gd name="T40" fmla="*/ 36 w 74"/>
                <a:gd name="T41" fmla="*/ 72 h 76"/>
                <a:gd name="T42" fmla="*/ 44 w 74"/>
                <a:gd name="T43" fmla="*/ 73 h 76"/>
                <a:gd name="T44" fmla="*/ 52 w 74"/>
                <a:gd name="T45" fmla="*/ 74 h 76"/>
                <a:gd name="T46" fmla="*/ 60 w 74"/>
                <a:gd name="T47" fmla="*/ 73 h 76"/>
                <a:gd name="T48" fmla="*/ 66 w 74"/>
                <a:gd name="T49" fmla="*/ 69 h 76"/>
                <a:gd name="T50" fmla="*/ 70 w 74"/>
                <a:gd name="T51" fmla="*/ 57 h 76"/>
                <a:gd name="T52" fmla="*/ 71 w 74"/>
                <a:gd name="T53" fmla="*/ 4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76">
                  <a:moveTo>
                    <a:pt x="71" y="41"/>
                  </a:moveTo>
                  <a:cubicBezTo>
                    <a:pt x="68" y="40"/>
                    <a:pt x="65" y="43"/>
                    <a:pt x="64" y="43"/>
                  </a:cubicBezTo>
                  <a:cubicBezTo>
                    <a:pt x="63" y="43"/>
                    <a:pt x="61" y="36"/>
                    <a:pt x="60" y="33"/>
                  </a:cubicBezTo>
                  <a:cubicBezTo>
                    <a:pt x="59" y="30"/>
                    <a:pt x="56" y="25"/>
                    <a:pt x="54" y="26"/>
                  </a:cubicBezTo>
                  <a:cubicBezTo>
                    <a:pt x="52" y="27"/>
                    <a:pt x="53" y="26"/>
                    <a:pt x="47" y="25"/>
                  </a:cubicBezTo>
                  <a:cubicBezTo>
                    <a:pt x="41" y="25"/>
                    <a:pt x="41" y="24"/>
                    <a:pt x="43" y="19"/>
                  </a:cubicBezTo>
                  <a:cubicBezTo>
                    <a:pt x="44" y="13"/>
                    <a:pt x="39" y="9"/>
                    <a:pt x="41" y="8"/>
                  </a:cubicBezTo>
                  <a:cubicBezTo>
                    <a:pt x="43" y="7"/>
                    <a:pt x="43" y="6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7" y="4"/>
                    <a:pt x="35" y="1"/>
                    <a:pt x="31" y="1"/>
                  </a:cubicBezTo>
                  <a:cubicBezTo>
                    <a:pt x="28" y="1"/>
                    <a:pt x="24" y="0"/>
                    <a:pt x="22" y="2"/>
                  </a:cubicBezTo>
                  <a:cubicBezTo>
                    <a:pt x="19" y="3"/>
                    <a:pt x="14" y="1"/>
                    <a:pt x="11" y="3"/>
                  </a:cubicBezTo>
                  <a:cubicBezTo>
                    <a:pt x="8" y="5"/>
                    <a:pt x="5" y="10"/>
                    <a:pt x="5" y="11"/>
                  </a:cubicBezTo>
                  <a:cubicBezTo>
                    <a:pt x="5" y="13"/>
                    <a:pt x="4" y="24"/>
                    <a:pt x="2" y="24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2" y="28"/>
                    <a:pt x="7" y="34"/>
                    <a:pt x="11" y="36"/>
                  </a:cubicBezTo>
                  <a:cubicBezTo>
                    <a:pt x="16" y="39"/>
                    <a:pt x="16" y="42"/>
                    <a:pt x="21" y="42"/>
                  </a:cubicBezTo>
                  <a:cubicBezTo>
                    <a:pt x="26" y="43"/>
                    <a:pt x="28" y="45"/>
                    <a:pt x="30" y="47"/>
                  </a:cubicBezTo>
                  <a:cubicBezTo>
                    <a:pt x="32" y="49"/>
                    <a:pt x="45" y="53"/>
                    <a:pt x="46" y="55"/>
                  </a:cubicBezTo>
                  <a:cubicBezTo>
                    <a:pt x="47" y="56"/>
                    <a:pt x="39" y="62"/>
                    <a:pt x="39" y="66"/>
                  </a:cubicBezTo>
                  <a:cubicBezTo>
                    <a:pt x="39" y="71"/>
                    <a:pt x="36" y="70"/>
                    <a:pt x="36" y="72"/>
                  </a:cubicBezTo>
                  <a:cubicBezTo>
                    <a:pt x="36" y="73"/>
                    <a:pt x="42" y="72"/>
                    <a:pt x="44" y="73"/>
                  </a:cubicBezTo>
                  <a:cubicBezTo>
                    <a:pt x="46" y="75"/>
                    <a:pt x="50" y="73"/>
                    <a:pt x="52" y="74"/>
                  </a:cubicBezTo>
                  <a:cubicBezTo>
                    <a:pt x="55" y="76"/>
                    <a:pt x="58" y="72"/>
                    <a:pt x="60" y="73"/>
                  </a:cubicBezTo>
                  <a:cubicBezTo>
                    <a:pt x="62" y="73"/>
                    <a:pt x="64" y="69"/>
                    <a:pt x="66" y="69"/>
                  </a:cubicBezTo>
                  <a:cubicBezTo>
                    <a:pt x="69" y="70"/>
                    <a:pt x="71" y="61"/>
                    <a:pt x="70" y="57"/>
                  </a:cubicBezTo>
                  <a:cubicBezTo>
                    <a:pt x="70" y="53"/>
                    <a:pt x="74" y="43"/>
                    <a:pt x="71" y="4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2" name="Freeform 112">
              <a:extLst>
                <a:ext uri="{FF2B5EF4-FFF2-40B4-BE49-F238E27FC236}">
                  <a16:creationId xmlns:a16="http://schemas.microsoft.com/office/drawing/2014/main" id="{240E4D3A-A8D0-7EA0-AD4A-8FFFBB0F5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581" y="4418074"/>
              <a:ext cx="86166" cy="72373"/>
            </a:xfrm>
            <a:custGeom>
              <a:avLst/>
              <a:gdLst>
                <a:gd name="T0" fmla="*/ 27 w 28"/>
                <a:gd name="T1" fmla="*/ 18 h 23"/>
                <a:gd name="T2" fmla="*/ 28 w 28"/>
                <a:gd name="T3" fmla="*/ 13 h 23"/>
                <a:gd name="T4" fmla="*/ 20 w 28"/>
                <a:gd name="T5" fmla="*/ 2 h 23"/>
                <a:gd name="T6" fmla="*/ 15 w 28"/>
                <a:gd name="T7" fmla="*/ 2 h 23"/>
                <a:gd name="T8" fmla="*/ 7 w 28"/>
                <a:gd name="T9" fmla="*/ 0 h 23"/>
                <a:gd name="T10" fmla="*/ 2 w 28"/>
                <a:gd name="T11" fmla="*/ 0 h 23"/>
                <a:gd name="T12" fmla="*/ 2 w 28"/>
                <a:gd name="T13" fmla="*/ 4 h 23"/>
                <a:gd name="T14" fmla="*/ 4 w 28"/>
                <a:gd name="T15" fmla="*/ 11 h 23"/>
                <a:gd name="T16" fmla="*/ 9 w 28"/>
                <a:gd name="T17" fmla="*/ 10 h 23"/>
                <a:gd name="T18" fmla="*/ 13 w 28"/>
                <a:gd name="T19" fmla="*/ 13 h 23"/>
                <a:gd name="T20" fmla="*/ 19 w 28"/>
                <a:gd name="T21" fmla="*/ 18 h 23"/>
                <a:gd name="T22" fmla="*/ 23 w 28"/>
                <a:gd name="T23" fmla="*/ 23 h 23"/>
                <a:gd name="T24" fmla="*/ 25 w 28"/>
                <a:gd name="T25" fmla="*/ 23 h 23"/>
                <a:gd name="T26" fmla="*/ 27 w 28"/>
                <a:gd name="T2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3">
                  <a:moveTo>
                    <a:pt x="27" y="18"/>
                  </a:moveTo>
                  <a:cubicBezTo>
                    <a:pt x="26" y="17"/>
                    <a:pt x="26" y="15"/>
                    <a:pt x="28" y="13"/>
                  </a:cubicBezTo>
                  <a:cubicBezTo>
                    <a:pt x="25" y="9"/>
                    <a:pt x="21" y="5"/>
                    <a:pt x="20" y="2"/>
                  </a:cubicBezTo>
                  <a:cubicBezTo>
                    <a:pt x="18" y="3"/>
                    <a:pt x="16" y="3"/>
                    <a:pt x="15" y="2"/>
                  </a:cubicBezTo>
                  <a:cubicBezTo>
                    <a:pt x="13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0" y="5"/>
                    <a:pt x="0" y="9"/>
                    <a:pt x="4" y="11"/>
                  </a:cubicBezTo>
                  <a:cubicBezTo>
                    <a:pt x="8" y="12"/>
                    <a:pt x="7" y="10"/>
                    <a:pt x="9" y="10"/>
                  </a:cubicBezTo>
                  <a:cubicBezTo>
                    <a:pt x="11" y="10"/>
                    <a:pt x="11" y="13"/>
                    <a:pt x="13" y="13"/>
                  </a:cubicBezTo>
                  <a:cubicBezTo>
                    <a:pt x="14" y="13"/>
                    <a:pt x="19" y="15"/>
                    <a:pt x="19" y="18"/>
                  </a:cubicBezTo>
                  <a:cubicBezTo>
                    <a:pt x="18" y="21"/>
                    <a:pt x="20" y="23"/>
                    <a:pt x="23" y="23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6" y="21"/>
                    <a:pt x="27" y="19"/>
                    <a:pt x="27" y="1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3" name="Freeform 113">
              <a:extLst>
                <a:ext uri="{FF2B5EF4-FFF2-40B4-BE49-F238E27FC236}">
                  <a16:creationId xmlns:a16="http://schemas.microsoft.com/office/drawing/2014/main" id="{23E5CADA-1A5A-2A64-2538-02E856815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608" y="4452286"/>
              <a:ext cx="154055" cy="75004"/>
            </a:xfrm>
            <a:custGeom>
              <a:avLst/>
              <a:gdLst>
                <a:gd name="T0" fmla="*/ 44 w 50"/>
                <a:gd name="T1" fmla="*/ 7 h 24"/>
                <a:gd name="T2" fmla="*/ 33 w 50"/>
                <a:gd name="T3" fmla="*/ 1 h 24"/>
                <a:gd name="T4" fmla="*/ 21 w 50"/>
                <a:gd name="T5" fmla="*/ 6 h 24"/>
                <a:gd name="T6" fmla="*/ 7 w 50"/>
                <a:gd name="T7" fmla="*/ 6 h 24"/>
                <a:gd name="T8" fmla="*/ 3 w 50"/>
                <a:gd name="T9" fmla="*/ 2 h 24"/>
                <a:gd name="T10" fmla="*/ 2 w 50"/>
                <a:gd name="T11" fmla="*/ 7 h 24"/>
                <a:gd name="T12" fmla="*/ 0 w 50"/>
                <a:gd name="T13" fmla="*/ 12 h 24"/>
                <a:gd name="T14" fmla="*/ 11 w 50"/>
                <a:gd name="T15" fmla="*/ 17 h 24"/>
                <a:gd name="T16" fmla="*/ 17 w 50"/>
                <a:gd name="T17" fmla="*/ 21 h 24"/>
                <a:gd name="T18" fmla="*/ 24 w 50"/>
                <a:gd name="T19" fmla="*/ 19 h 24"/>
                <a:gd name="T20" fmla="*/ 22 w 50"/>
                <a:gd name="T21" fmla="*/ 14 h 24"/>
                <a:gd name="T22" fmla="*/ 26 w 50"/>
                <a:gd name="T23" fmla="*/ 10 h 24"/>
                <a:gd name="T24" fmla="*/ 35 w 50"/>
                <a:gd name="T25" fmla="*/ 7 h 24"/>
                <a:gd name="T26" fmla="*/ 38 w 50"/>
                <a:gd name="T27" fmla="*/ 13 h 24"/>
                <a:gd name="T28" fmla="*/ 43 w 50"/>
                <a:gd name="T29" fmla="*/ 22 h 24"/>
                <a:gd name="T30" fmla="*/ 48 w 50"/>
                <a:gd name="T31" fmla="*/ 16 h 24"/>
                <a:gd name="T32" fmla="*/ 50 w 50"/>
                <a:gd name="T33" fmla="*/ 14 h 24"/>
                <a:gd name="T34" fmla="*/ 44 w 50"/>
                <a:gd name="T3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4">
                  <a:moveTo>
                    <a:pt x="44" y="7"/>
                  </a:moveTo>
                  <a:cubicBezTo>
                    <a:pt x="41" y="3"/>
                    <a:pt x="36" y="3"/>
                    <a:pt x="33" y="1"/>
                  </a:cubicBezTo>
                  <a:cubicBezTo>
                    <a:pt x="29" y="0"/>
                    <a:pt x="25" y="2"/>
                    <a:pt x="21" y="6"/>
                  </a:cubicBezTo>
                  <a:cubicBezTo>
                    <a:pt x="16" y="10"/>
                    <a:pt x="11" y="8"/>
                    <a:pt x="7" y="6"/>
                  </a:cubicBezTo>
                  <a:cubicBezTo>
                    <a:pt x="6" y="5"/>
                    <a:pt x="5" y="4"/>
                    <a:pt x="3" y="2"/>
                  </a:cubicBezTo>
                  <a:cubicBezTo>
                    <a:pt x="1" y="4"/>
                    <a:pt x="1" y="6"/>
                    <a:pt x="2" y="7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4" y="12"/>
                    <a:pt x="9" y="14"/>
                    <a:pt x="11" y="17"/>
                  </a:cubicBezTo>
                  <a:cubicBezTo>
                    <a:pt x="14" y="20"/>
                    <a:pt x="16" y="18"/>
                    <a:pt x="17" y="21"/>
                  </a:cubicBezTo>
                  <a:cubicBezTo>
                    <a:pt x="19" y="24"/>
                    <a:pt x="23" y="21"/>
                    <a:pt x="24" y="19"/>
                  </a:cubicBezTo>
                  <a:cubicBezTo>
                    <a:pt x="25" y="17"/>
                    <a:pt x="22" y="16"/>
                    <a:pt x="22" y="14"/>
                  </a:cubicBezTo>
                  <a:cubicBezTo>
                    <a:pt x="21" y="12"/>
                    <a:pt x="25" y="13"/>
                    <a:pt x="26" y="10"/>
                  </a:cubicBezTo>
                  <a:cubicBezTo>
                    <a:pt x="27" y="7"/>
                    <a:pt x="33" y="6"/>
                    <a:pt x="35" y="7"/>
                  </a:cubicBezTo>
                  <a:cubicBezTo>
                    <a:pt x="38" y="8"/>
                    <a:pt x="40" y="10"/>
                    <a:pt x="38" y="13"/>
                  </a:cubicBezTo>
                  <a:cubicBezTo>
                    <a:pt x="36" y="15"/>
                    <a:pt x="40" y="19"/>
                    <a:pt x="43" y="22"/>
                  </a:cubicBezTo>
                  <a:cubicBezTo>
                    <a:pt x="45" y="20"/>
                    <a:pt x="47" y="17"/>
                    <a:pt x="48" y="16"/>
                  </a:cubicBezTo>
                  <a:cubicBezTo>
                    <a:pt x="49" y="16"/>
                    <a:pt x="49" y="15"/>
                    <a:pt x="50" y="14"/>
                  </a:cubicBezTo>
                  <a:cubicBezTo>
                    <a:pt x="48" y="13"/>
                    <a:pt x="46" y="10"/>
                    <a:pt x="44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4" name="Freeform 114">
              <a:extLst>
                <a:ext uri="{FF2B5EF4-FFF2-40B4-BE49-F238E27FC236}">
                  <a16:creationId xmlns:a16="http://schemas.microsoft.com/office/drawing/2014/main" id="{63A8CC47-D6B5-E282-E38A-D0F13DA6C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052" y="4377281"/>
              <a:ext cx="312026" cy="446080"/>
            </a:xfrm>
            <a:custGeom>
              <a:avLst/>
              <a:gdLst>
                <a:gd name="T0" fmla="*/ 16 w 101"/>
                <a:gd name="T1" fmla="*/ 104 h 143"/>
                <a:gd name="T2" fmla="*/ 22 w 101"/>
                <a:gd name="T3" fmla="*/ 104 h 143"/>
                <a:gd name="T4" fmla="*/ 28 w 101"/>
                <a:gd name="T5" fmla="*/ 109 h 143"/>
                <a:gd name="T6" fmla="*/ 28 w 101"/>
                <a:gd name="T7" fmla="*/ 109 h 143"/>
                <a:gd name="T8" fmla="*/ 36 w 101"/>
                <a:gd name="T9" fmla="*/ 109 h 143"/>
                <a:gd name="T10" fmla="*/ 41 w 101"/>
                <a:gd name="T11" fmla="*/ 116 h 143"/>
                <a:gd name="T12" fmla="*/ 46 w 101"/>
                <a:gd name="T13" fmla="*/ 121 h 143"/>
                <a:gd name="T14" fmla="*/ 49 w 101"/>
                <a:gd name="T15" fmla="*/ 127 h 143"/>
                <a:gd name="T16" fmla="*/ 59 w 101"/>
                <a:gd name="T17" fmla="*/ 128 h 143"/>
                <a:gd name="T18" fmla="*/ 64 w 101"/>
                <a:gd name="T19" fmla="*/ 127 h 143"/>
                <a:gd name="T20" fmla="*/ 69 w 101"/>
                <a:gd name="T21" fmla="*/ 127 h 143"/>
                <a:gd name="T22" fmla="*/ 75 w 101"/>
                <a:gd name="T23" fmla="*/ 132 h 143"/>
                <a:gd name="T24" fmla="*/ 71 w 101"/>
                <a:gd name="T25" fmla="*/ 139 h 143"/>
                <a:gd name="T26" fmla="*/ 76 w 101"/>
                <a:gd name="T27" fmla="*/ 143 h 143"/>
                <a:gd name="T28" fmla="*/ 76 w 101"/>
                <a:gd name="T29" fmla="*/ 143 h 143"/>
                <a:gd name="T30" fmla="*/ 80 w 101"/>
                <a:gd name="T31" fmla="*/ 132 h 143"/>
                <a:gd name="T32" fmla="*/ 81 w 101"/>
                <a:gd name="T33" fmla="*/ 120 h 143"/>
                <a:gd name="T34" fmla="*/ 76 w 101"/>
                <a:gd name="T35" fmla="*/ 106 h 143"/>
                <a:gd name="T36" fmla="*/ 82 w 101"/>
                <a:gd name="T37" fmla="*/ 102 h 143"/>
                <a:gd name="T38" fmla="*/ 80 w 101"/>
                <a:gd name="T39" fmla="*/ 98 h 143"/>
                <a:gd name="T40" fmla="*/ 78 w 101"/>
                <a:gd name="T41" fmla="*/ 94 h 143"/>
                <a:gd name="T42" fmla="*/ 91 w 101"/>
                <a:gd name="T43" fmla="*/ 93 h 143"/>
                <a:gd name="T44" fmla="*/ 100 w 101"/>
                <a:gd name="T45" fmla="*/ 90 h 143"/>
                <a:gd name="T46" fmla="*/ 99 w 101"/>
                <a:gd name="T47" fmla="*/ 85 h 143"/>
                <a:gd name="T48" fmla="*/ 99 w 101"/>
                <a:gd name="T49" fmla="*/ 79 h 143"/>
                <a:gd name="T50" fmla="*/ 96 w 101"/>
                <a:gd name="T51" fmla="*/ 73 h 143"/>
                <a:gd name="T52" fmla="*/ 98 w 101"/>
                <a:gd name="T53" fmla="*/ 57 h 143"/>
                <a:gd name="T54" fmla="*/ 88 w 101"/>
                <a:gd name="T55" fmla="*/ 55 h 143"/>
                <a:gd name="T56" fmla="*/ 76 w 101"/>
                <a:gd name="T57" fmla="*/ 49 h 143"/>
                <a:gd name="T58" fmla="*/ 62 w 101"/>
                <a:gd name="T59" fmla="*/ 48 h 143"/>
                <a:gd name="T60" fmla="*/ 56 w 101"/>
                <a:gd name="T61" fmla="*/ 37 h 143"/>
                <a:gd name="T62" fmla="*/ 52 w 101"/>
                <a:gd name="T63" fmla="*/ 32 h 143"/>
                <a:gd name="T64" fmla="*/ 48 w 101"/>
                <a:gd name="T65" fmla="*/ 30 h 143"/>
                <a:gd name="T66" fmla="*/ 50 w 101"/>
                <a:gd name="T67" fmla="*/ 26 h 143"/>
                <a:gd name="T68" fmla="*/ 51 w 101"/>
                <a:gd name="T69" fmla="*/ 20 h 143"/>
                <a:gd name="T70" fmla="*/ 58 w 101"/>
                <a:gd name="T71" fmla="*/ 10 h 143"/>
                <a:gd name="T72" fmla="*/ 61 w 101"/>
                <a:gd name="T73" fmla="*/ 8 h 143"/>
                <a:gd name="T74" fmla="*/ 63 w 101"/>
                <a:gd name="T75" fmla="*/ 7 h 143"/>
                <a:gd name="T76" fmla="*/ 65 w 101"/>
                <a:gd name="T77" fmla="*/ 2 h 143"/>
                <a:gd name="T78" fmla="*/ 56 w 101"/>
                <a:gd name="T79" fmla="*/ 6 h 143"/>
                <a:gd name="T80" fmla="*/ 48 w 101"/>
                <a:gd name="T81" fmla="*/ 10 h 143"/>
                <a:gd name="T82" fmla="*/ 41 w 101"/>
                <a:gd name="T83" fmla="*/ 13 h 143"/>
                <a:gd name="T84" fmla="*/ 37 w 101"/>
                <a:gd name="T85" fmla="*/ 12 h 143"/>
                <a:gd name="T86" fmla="*/ 29 w 101"/>
                <a:gd name="T87" fmla="*/ 20 h 143"/>
                <a:gd name="T88" fmla="*/ 26 w 101"/>
                <a:gd name="T89" fmla="*/ 28 h 143"/>
                <a:gd name="T90" fmla="*/ 17 w 101"/>
                <a:gd name="T91" fmla="*/ 37 h 143"/>
                <a:gd name="T92" fmla="*/ 16 w 101"/>
                <a:gd name="T93" fmla="*/ 38 h 143"/>
                <a:gd name="T94" fmla="*/ 14 w 101"/>
                <a:gd name="T95" fmla="*/ 40 h 143"/>
                <a:gd name="T96" fmla="*/ 9 w 101"/>
                <a:gd name="T97" fmla="*/ 46 h 143"/>
                <a:gd name="T98" fmla="*/ 11 w 101"/>
                <a:gd name="T99" fmla="*/ 48 h 143"/>
                <a:gd name="T100" fmla="*/ 13 w 101"/>
                <a:gd name="T101" fmla="*/ 55 h 143"/>
                <a:gd name="T102" fmla="*/ 13 w 101"/>
                <a:gd name="T103" fmla="*/ 60 h 143"/>
                <a:gd name="T104" fmla="*/ 15 w 101"/>
                <a:gd name="T105" fmla="*/ 73 h 143"/>
                <a:gd name="T106" fmla="*/ 13 w 101"/>
                <a:gd name="T107" fmla="*/ 80 h 143"/>
                <a:gd name="T108" fmla="*/ 6 w 101"/>
                <a:gd name="T109" fmla="*/ 86 h 143"/>
                <a:gd name="T110" fmla="*/ 2 w 101"/>
                <a:gd name="T111" fmla="*/ 91 h 143"/>
                <a:gd name="T112" fmla="*/ 0 w 101"/>
                <a:gd name="T113" fmla="*/ 95 h 143"/>
                <a:gd name="T114" fmla="*/ 10 w 101"/>
                <a:gd name="T115" fmla="*/ 100 h 143"/>
                <a:gd name="T116" fmla="*/ 16 w 101"/>
                <a:gd name="T117" fmla="*/ 10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143">
                  <a:moveTo>
                    <a:pt x="16" y="104"/>
                  </a:moveTo>
                  <a:cubicBezTo>
                    <a:pt x="18" y="106"/>
                    <a:pt x="21" y="105"/>
                    <a:pt x="22" y="104"/>
                  </a:cubicBezTo>
                  <a:cubicBezTo>
                    <a:pt x="23" y="103"/>
                    <a:pt x="25" y="105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31" y="109"/>
                    <a:pt x="34" y="108"/>
                    <a:pt x="36" y="109"/>
                  </a:cubicBezTo>
                  <a:cubicBezTo>
                    <a:pt x="38" y="111"/>
                    <a:pt x="37" y="116"/>
                    <a:pt x="41" y="116"/>
                  </a:cubicBezTo>
                  <a:cubicBezTo>
                    <a:pt x="44" y="116"/>
                    <a:pt x="46" y="120"/>
                    <a:pt x="46" y="121"/>
                  </a:cubicBezTo>
                  <a:cubicBezTo>
                    <a:pt x="46" y="123"/>
                    <a:pt x="49" y="124"/>
                    <a:pt x="49" y="127"/>
                  </a:cubicBezTo>
                  <a:cubicBezTo>
                    <a:pt x="49" y="129"/>
                    <a:pt x="58" y="129"/>
                    <a:pt x="59" y="128"/>
                  </a:cubicBezTo>
                  <a:cubicBezTo>
                    <a:pt x="60" y="127"/>
                    <a:pt x="62" y="126"/>
                    <a:pt x="64" y="127"/>
                  </a:cubicBezTo>
                  <a:cubicBezTo>
                    <a:pt x="65" y="128"/>
                    <a:pt x="68" y="126"/>
                    <a:pt x="69" y="127"/>
                  </a:cubicBezTo>
                  <a:cubicBezTo>
                    <a:pt x="71" y="128"/>
                    <a:pt x="77" y="130"/>
                    <a:pt x="75" y="132"/>
                  </a:cubicBezTo>
                  <a:cubicBezTo>
                    <a:pt x="74" y="134"/>
                    <a:pt x="70" y="137"/>
                    <a:pt x="71" y="139"/>
                  </a:cubicBezTo>
                  <a:cubicBezTo>
                    <a:pt x="72" y="140"/>
                    <a:pt x="75" y="141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9" y="142"/>
                    <a:pt x="80" y="134"/>
                    <a:pt x="80" y="132"/>
                  </a:cubicBezTo>
                  <a:cubicBezTo>
                    <a:pt x="80" y="129"/>
                    <a:pt x="81" y="123"/>
                    <a:pt x="81" y="120"/>
                  </a:cubicBezTo>
                  <a:cubicBezTo>
                    <a:pt x="83" y="115"/>
                    <a:pt x="76" y="112"/>
                    <a:pt x="76" y="106"/>
                  </a:cubicBezTo>
                  <a:cubicBezTo>
                    <a:pt x="76" y="101"/>
                    <a:pt x="79" y="104"/>
                    <a:pt x="82" y="102"/>
                  </a:cubicBezTo>
                  <a:cubicBezTo>
                    <a:pt x="85" y="100"/>
                    <a:pt x="82" y="99"/>
                    <a:pt x="80" y="98"/>
                  </a:cubicBezTo>
                  <a:cubicBezTo>
                    <a:pt x="79" y="98"/>
                    <a:pt x="77" y="95"/>
                    <a:pt x="78" y="94"/>
                  </a:cubicBezTo>
                  <a:cubicBezTo>
                    <a:pt x="78" y="92"/>
                    <a:pt x="88" y="93"/>
                    <a:pt x="91" y="93"/>
                  </a:cubicBezTo>
                  <a:cubicBezTo>
                    <a:pt x="94" y="93"/>
                    <a:pt x="100" y="90"/>
                    <a:pt x="100" y="90"/>
                  </a:cubicBezTo>
                  <a:cubicBezTo>
                    <a:pt x="100" y="89"/>
                    <a:pt x="101" y="87"/>
                    <a:pt x="99" y="85"/>
                  </a:cubicBezTo>
                  <a:cubicBezTo>
                    <a:pt x="96" y="84"/>
                    <a:pt x="97" y="81"/>
                    <a:pt x="99" y="79"/>
                  </a:cubicBezTo>
                  <a:cubicBezTo>
                    <a:pt x="101" y="77"/>
                    <a:pt x="98" y="75"/>
                    <a:pt x="96" y="73"/>
                  </a:cubicBezTo>
                  <a:cubicBezTo>
                    <a:pt x="93" y="70"/>
                    <a:pt x="95" y="61"/>
                    <a:pt x="98" y="57"/>
                  </a:cubicBezTo>
                  <a:cubicBezTo>
                    <a:pt x="100" y="53"/>
                    <a:pt x="92" y="54"/>
                    <a:pt x="88" y="55"/>
                  </a:cubicBezTo>
                  <a:cubicBezTo>
                    <a:pt x="83" y="55"/>
                    <a:pt x="79" y="53"/>
                    <a:pt x="76" y="49"/>
                  </a:cubicBezTo>
                  <a:cubicBezTo>
                    <a:pt x="73" y="46"/>
                    <a:pt x="69" y="48"/>
                    <a:pt x="62" y="48"/>
                  </a:cubicBezTo>
                  <a:cubicBezTo>
                    <a:pt x="54" y="48"/>
                    <a:pt x="56" y="40"/>
                    <a:pt x="56" y="37"/>
                  </a:cubicBezTo>
                  <a:cubicBezTo>
                    <a:pt x="56" y="34"/>
                    <a:pt x="52" y="34"/>
                    <a:pt x="52" y="32"/>
                  </a:cubicBezTo>
                  <a:cubicBezTo>
                    <a:pt x="52" y="30"/>
                    <a:pt x="50" y="30"/>
                    <a:pt x="48" y="30"/>
                  </a:cubicBezTo>
                  <a:cubicBezTo>
                    <a:pt x="47" y="30"/>
                    <a:pt x="48" y="27"/>
                    <a:pt x="50" y="26"/>
                  </a:cubicBezTo>
                  <a:cubicBezTo>
                    <a:pt x="51" y="24"/>
                    <a:pt x="51" y="23"/>
                    <a:pt x="51" y="20"/>
                  </a:cubicBezTo>
                  <a:cubicBezTo>
                    <a:pt x="51" y="16"/>
                    <a:pt x="56" y="13"/>
                    <a:pt x="58" y="10"/>
                  </a:cubicBezTo>
                  <a:cubicBezTo>
                    <a:pt x="59" y="9"/>
                    <a:pt x="60" y="9"/>
                    <a:pt x="61" y="8"/>
                  </a:cubicBezTo>
                  <a:cubicBezTo>
                    <a:pt x="61" y="8"/>
                    <a:pt x="62" y="7"/>
                    <a:pt x="63" y="7"/>
                  </a:cubicBezTo>
                  <a:cubicBezTo>
                    <a:pt x="67" y="6"/>
                    <a:pt x="69" y="4"/>
                    <a:pt x="65" y="2"/>
                  </a:cubicBezTo>
                  <a:cubicBezTo>
                    <a:pt x="61" y="0"/>
                    <a:pt x="59" y="6"/>
                    <a:pt x="56" y="6"/>
                  </a:cubicBezTo>
                  <a:cubicBezTo>
                    <a:pt x="52" y="7"/>
                    <a:pt x="51" y="9"/>
                    <a:pt x="48" y="10"/>
                  </a:cubicBezTo>
                  <a:cubicBezTo>
                    <a:pt x="46" y="12"/>
                    <a:pt x="41" y="11"/>
                    <a:pt x="41" y="13"/>
                  </a:cubicBezTo>
                  <a:cubicBezTo>
                    <a:pt x="40" y="15"/>
                    <a:pt x="39" y="13"/>
                    <a:pt x="37" y="12"/>
                  </a:cubicBezTo>
                  <a:cubicBezTo>
                    <a:pt x="34" y="12"/>
                    <a:pt x="29" y="17"/>
                    <a:pt x="29" y="20"/>
                  </a:cubicBezTo>
                  <a:cubicBezTo>
                    <a:pt x="29" y="22"/>
                    <a:pt x="30" y="25"/>
                    <a:pt x="26" y="28"/>
                  </a:cubicBezTo>
                  <a:cubicBezTo>
                    <a:pt x="22" y="30"/>
                    <a:pt x="19" y="35"/>
                    <a:pt x="17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3" y="41"/>
                    <a:pt x="11" y="44"/>
                    <a:pt x="9" y="46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4" y="51"/>
                    <a:pt x="12" y="53"/>
                    <a:pt x="13" y="55"/>
                  </a:cubicBezTo>
                  <a:cubicBezTo>
                    <a:pt x="14" y="56"/>
                    <a:pt x="15" y="59"/>
                    <a:pt x="13" y="60"/>
                  </a:cubicBezTo>
                  <a:cubicBezTo>
                    <a:pt x="12" y="61"/>
                    <a:pt x="13" y="71"/>
                    <a:pt x="15" y="73"/>
                  </a:cubicBezTo>
                  <a:cubicBezTo>
                    <a:pt x="16" y="75"/>
                    <a:pt x="15" y="76"/>
                    <a:pt x="13" y="80"/>
                  </a:cubicBezTo>
                  <a:cubicBezTo>
                    <a:pt x="11" y="84"/>
                    <a:pt x="9" y="85"/>
                    <a:pt x="6" y="86"/>
                  </a:cubicBezTo>
                  <a:cubicBezTo>
                    <a:pt x="2" y="86"/>
                    <a:pt x="3" y="91"/>
                    <a:pt x="2" y="91"/>
                  </a:cubicBezTo>
                  <a:cubicBezTo>
                    <a:pt x="1" y="91"/>
                    <a:pt x="0" y="93"/>
                    <a:pt x="0" y="95"/>
                  </a:cubicBezTo>
                  <a:cubicBezTo>
                    <a:pt x="3" y="97"/>
                    <a:pt x="9" y="100"/>
                    <a:pt x="10" y="100"/>
                  </a:cubicBezTo>
                  <a:cubicBezTo>
                    <a:pt x="12" y="100"/>
                    <a:pt x="13" y="103"/>
                    <a:pt x="16" y="10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5" name="Freeform 115">
              <a:extLst>
                <a:ext uri="{FF2B5EF4-FFF2-40B4-BE49-F238E27FC236}">
                  <a16:creationId xmlns:a16="http://schemas.microsoft.com/office/drawing/2014/main" id="{2543C65B-3C4D-263B-7265-BE316A4C2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190" y="4969422"/>
              <a:ext cx="321165" cy="364495"/>
            </a:xfrm>
            <a:custGeom>
              <a:avLst/>
              <a:gdLst>
                <a:gd name="T0" fmla="*/ 102 w 104"/>
                <a:gd name="T1" fmla="*/ 70 h 117"/>
                <a:gd name="T2" fmla="*/ 97 w 104"/>
                <a:gd name="T3" fmla="*/ 62 h 117"/>
                <a:gd name="T4" fmla="*/ 90 w 104"/>
                <a:gd name="T5" fmla="*/ 58 h 117"/>
                <a:gd name="T6" fmla="*/ 81 w 104"/>
                <a:gd name="T7" fmla="*/ 53 h 117"/>
                <a:gd name="T8" fmla="*/ 80 w 104"/>
                <a:gd name="T9" fmla="*/ 46 h 117"/>
                <a:gd name="T10" fmla="*/ 79 w 104"/>
                <a:gd name="T11" fmla="*/ 40 h 117"/>
                <a:gd name="T12" fmla="*/ 76 w 104"/>
                <a:gd name="T13" fmla="*/ 34 h 117"/>
                <a:gd name="T14" fmla="*/ 66 w 104"/>
                <a:gd name="T15" fmla="*/ 32 h 117"/>
                <a:gd name="T16" fmla="*/ 59 w 104"/>
                <a:gd name="T17" fmla="*/ 29 h 117"/>
                <a:gd name="T18" fmla="*/ 56 w 104"/>
                <a:gd name="T19" fmla="*/ 26 h 117"/>
                <a:gd name="T20" fmla="*/ 50 w 104"/>
                <a:gd name="T21" fmla="*/ 25 h 117"/>
                <a:gd name="T22" fmla="*/ 40 w 104"/>
                <a:gd name="T23" fmla="*/ 19 h 117"/>
                <a:gd name="T24" fmla="*/ 37 w 104"/>
                <a:gd name="T25" fmla="*/ 2 h 117"/>
                <a:gd name="T26" fmla="*/ 29 w 104"/>
                <a:gd name="T27" fmla="*/ 2 h 117"/>
                <a:gd name="T28" fmla="*/ 19 w 104"/>
                <a:gd name="T29" fmla="*/ 6 h 117"/>
                <a:gd name="T30" fmla="*/ 12 w 104"/>
                <a:gd name="T31" fmla="*/ 10 h 117"/>
                <a:gd name="T32" fmla="*/ 5 w 104"/>
                <a:gd name="T33" fmla="*/ 12 h 117"/>
                <a:gd name="T34" fmla="*/ 2 w 104"/>
                <a:gd name="T35" fmla="*/ 11 h 117"/>
                <a:gd name="T36" fmla="*/ 8 w 104"/>
                <a:gd name="T37" fmla="*/ 23 h 117"/>
                <a:gd name="T38" fmla="*/ 6 w 104"/>
                <a:gd name="T39" fmla="*/ 27 h 117"/>
                <a:gd name="T40" fmla="*/ 6 w 104"/>
                <a:gd name="T41" fmla="*/ 39 h 117"/>
                <a:gd name="T42" fmla="*/ 4 w 104"/>
                <a:gd name="T43" fmla="*/ 46 h 117"/>
                <a:gd name="T44" fmla="*/ 2 w 104"/>
                <a:gd name="T45" fmla="*/ 54 h 117"/>
                <a:gd name="T46" fmla="*/ 6 w 104"/>
                <a:gd name="T47" fmla="*/ 58 h 117"/>
                <a:gd name="T48" fmla="*/ 1 w 104"/>
                <a:gd name="T49" fmla="*/ 64 h 117"/>
                <a:gd name="T50" fmla="*/ 1 w 104"/>
                <a:gd name="T51" fmla="*/ 68 h 117"/>
                <a:gd name="T52" fmla="*/ 4 w 104"/>
                <a:gd name="T53" fmla="*/ 72 h 117"/>
                <a:gd name="T54" fmla="*/ 6 w 104"/>
                <a:gd name="T55" fmla="*/ 81 h 117"/>
                <a:gd name="T56" fmla="*/ 9 w 104"/>
                <a:gd name="T57" fmla="*/ 85 h 117"/>
                <a:gd name="T58" fmla="*/ 8 w 104"/>
                <a:gd name="T59" fmla="*/ 91 h 117"/>
                <a:gd name="T60" fmla="*/ 11 w 104"/>
                <a:gd name="T61" fmla="*/ 98 h 117"/>
                <a:gd name="T62" fmla="*/ 14 w 104"/>
                <a:gd name="T63" fmla="*/ 106 h 117"/>
                <a:gd name="T64" fmla="*/ 16 w 104"/>
                <a:gd name="T65" fmla="*/ 115 h 117"/>
                <a:gd name="T66" fmla="*/ 27 w 104"/>
                <a:gd name="T67" fmla="*/ 109 h 117"/>
                <a:gd name="T68" fmla="*/ 35 w 104"/>
                <a:gd name="T69" fmla="*/ 108 h 117"/>
                <a:gd name="T70" fmla="*/ 44 w 104"/>
                <a:gd name="T71" fmla="*/ 112 h 117"/>
                <a:gd name="T72" fmla="*/ 49 w 104"/>
                <a:gd name="T73" fmla="*/ 107 h 117"/>
                <a:gd name="T74" fmla="*/ 60 w 104"/>
                <a:gd name="T75" fmla="*/ 107 h 117"/>
                <a:gd name="T76" fmla="*/ 63 w 104"/>
                <a:gd name="T77" fmla="*/ 94 h 117"/>
                <a:gd name="T78" fmla="*/ 69 w 104"/>
                <a:gd name="T79" fmla="*/ 86 h 117"/>
                <a:gd name="T80" fmla="*/ 80 w 104"/>
                <a:gd name="T81" fmla="*/ 85 h 117"/>
                <a:gd name="T82" fmla="*/ 89 w 104"/>
                <a:gd name="T83" fmla="*/ 84 h 117"/>
                <a:gd name="T84" fmla="*/ 97 w 104"/>
                <a:gd name="T85" fmla="*/ 87 h 117"/>
                <a:gd name="T86" fmla="*/ 101 w 104"/>
                <a:gd name="T87" fmla="*/ 81 h 117"/>
                <a:gd name="T88" fmla="*/ 102 w 104"/>
                <a:gd name="T89" fmla="*/ 7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" h="117">
                  <a:moveTo>
                    <a:pt x="102" y="70"/>
                  </a:moveTo>
                  <a:cubicBezTo>
                    <a:pt x="101" y="66"/>
                    <a:pt x="97" y="66"/>
                    <a:pt x="97" y="62"/>
                  </a:cubicBezTo>
                  <a:cubicBezTo>
                    <a:pt x="97" y="58"/>
                    <a:pt x="96" y="57"/>
                    <a:pt x="90" y="58"/>
                  </a:cubicBezTo>
                  <a:cubicBezTo>
                    <a:pt x="85" y="58"/>
                    <a:pt x="81" y="57"/>
                    <a:pt x="81" y="53"/>
                  </a:cubicBezTo>
                  <a:cubicBezTo>
                    <a:pt x="81" y="50"/>
                    <a:pt x="78" y="48"/>
                    <a:pt x="80" y="46"/>
                  </a:cubicBezTo>
                  <a:cubicBezTo>
                    <a:pt x="83" y="45"/>
                    <a:pt x="78" y="43"/>
                    <a:pt x="79" y="40"/>
                  </a:cubicBezTo>
                  <a:cubicBezTo>
                    <a:pt x="79" y="37"/>
                    <a:pt x="77" y="36"/>
                    <a:pt x="76" y="34"/>
                  </a:cubicBezTo>
                  <a:cubicBezTo>
                    <a:pt x="74" y="33"/>
                    <a:pt x="66" y="35"/>
                    <a:pt x="66" y="32"/>
                  </a:cubicBezTo>
                  <a:cubicBezTo>
                    <a:pt x="66" y="29"/>
                    <a:pt x="62" y="29"/>
                    <a:pt x="59" y="29"/>
                  </a:cubicBezTo>
                  <a:cubicBezTo>
                    <a:pt x="57" y="29"/>
                    <a:pt x="59" y="26"/>
                    <a:pt x="56" y="26"/>
                  </a:cubicBezTo>
                  <a:cubicBezTo>
                    <a:pt x="53" y="26"/>
                    <a:pt x="54" y="24"/>
                    <a:pt x="50" y="25"/>
                  </a:cubicBezTo>
                  <a:cubicBezTo>
                    <a:pt x="46" y="25"/>
                    <a:pt x="44" y="23"/>
                    <a:pt x="40" y="19"/>
                  </a:cubicBezTo>
                  <a:cubicBezTo>
                    <a:pt x="36" y="14"/>
                    <a:pt x="37" y="5"/>
                    <a:pt x="37" y="2"/>
                  </a:cubicBezTo>
                  <a:cubicBezTo>
                    <a:pt x="38" y="0"/>
                    <a:pt x="33" y="2"/>
                    <a:pt x="29" y="2"/>
                  </a:cubicBezTo>
                  <a:cubicBezTo>
                    <a:pt x="26" y="2"/>
                    <a:pt x="23" y="4"/>
                    <a:pt x="19" y="6"/>
                  </a:cubicBezTo>
                  <a:cubicBezTo>
                    <a:pt x="16" y="8"/>
                    <a:pt x="14" y="8"/>
                    <a:pt x="12" y="10"/>
                  </a:cubicBezTo>
                  <a:cubicBezTo>
                    <a:pt x="10" y="12"/>
                    <a:pt x="8" y="13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4" y="15"/>
                    <a:pt x="7" y="21"/>
                    <a:pt x="8" y="23"/>
                  </a:cubicBezTo>
                  <a:cubicBezTo>
                    <a:pt x="9" y="26"/>
                    <a:pt x="7" y="26"/>
                    <a:pt x="6" y="27"/>
                  </a:cubicBezTo>
                  <a:cubicBezTo>
                    <a:pt x="5" y="28"/>
                    <a:pt x="6" y="37"/>
                    <a:pt x="6" y="39"/>
                  </a:cubicBezTo>
                  <a:cubicBezTo>
                    <a:pt x="7" y="41"/>
                    <a:pt x="3" y="45"/>
                    <a:pt x="4" y="46"/>
                  </a:cubicBezTo>
                  <a:cubicBezTo>
                    <a:pt x="6" y="48"/>
                    <a:pt x="2" y="51"/>
                    <a:pt x="2" y="54"/>
                  </a:cubicBezTo>
                  <a:cubicBezTo>
                    <a:pt x="2" y="56"/>
                    <a:pt x="6" y="56"/>
                    <a:pt x="6" y="58"/>
                  </a:cubicBezTo>
                  <a:cubicBezTo>
                    <a:pt x="6" y="59"/>
                    <a:pt x="3" y="63"/>
                    <a:pt x="1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1" y="68"/>
                    <a:pt x="1" y="70"/>
                    <a:pt x="4" y="72"/>
                  </a:cubicBezTo>
                  <a:cubicBezTo>
                    <a:pt x="7" y="74"/>
                    <a:pt x="3" y="78"/>
                    <a:pt x="6" y="81"/>
                  </a:cubicBezTo>
                  <a:cubicBezTo>
                    <a:pt x="8" y="84"/>
                    <a:pt x="11" y="84"/>
                    <a:pt x="9" y="85"/>
                  </a:cubicBezTo>
                  <a:cubicBezTo>
                    <a:pt x="8" y="87"/>
                    <a:pt x="10" y="90"/>
                    <a:pt x="8" y="91"/>
                  </a:cubicBezTo>
                  <a:cubicBezTo>
                    <a:pt x="6" y="93"/>
                    <a:pt x="8" y="97"/>
                    <a:pt x="11" y="98"/>
                  </a:cubicBezTo>
                  <a:cubicBezTo>
                    <a:pt x="13" y="99"/>
                    <a:pt x="11" y="104"/>
                    <a:pt x="14" y="106"/>
                  </a:cubicBezTo>
                  <a:cubicBezTo>
                    <a:pt x="16" y="108"/>
                    <a:pt x="15" y="114"/>
                    <a:pt x="16" y="115"/>
                  </a:cubicBezTo>
                  <a:cubicBezTo>
                    <a:pt x="16" y="117"/>
                    <a:pt x="23" y="113"/>
                    <a:pt x="27" y="109"/>
                  </a:cubicBezTo>
                  <a:cubicBezTo>
                    <a:pt x="31" y="104"/>
                    <a:pt x="31" y="108"/>
                    <a:pt x="35" y="108"/>
                  </a:cubicBezTo>
                  <a:cubicBezTo>
                    <a:pt x="38" y="109"/>
                    <a:pt x="43" y="109"/>
                    <a:pt x="44" y="112"/>
                  </a:cubicBezTo>
                  <a:cubicBezTo>
                    <a:pt x="46" y="116"/>
                    <a:pt x="48" y="109"/>
                    <a:pt x="49" y="107"/>
                  </a:cubicBezTo>
                  <a:cubicBezTo>
                    <a:pt x="51" y="106"/>
                    <a:pt x="59" y="108"/>
                    <a:pt x="60" y="107"/>
                  </a:cubicBezTo>
                  <a:cubicBezTo>
                    <a:pt x="62" y="107"/>
                    <a:pt x="63" y="96"/>
                    <a:pt x="63" y="94"/>
                  </a:cubicBezTo>
                  <a:cubicBezTo>
                    <a:pt x="63" y="93"/>
                    <a:pt x="66" y="88"/>
                    <a:pt x="69" y="86"/>
                  </a:cubicBezTo>
                  <a:cubicBezTo>
                    <a:pt x="72" y="84"/>
                    <a:pt x="77" y="86"/>
                    <a:pt x="80" y="85"/>
                  </a:cubicBezTo>
                  <a:cubicBezTo>
                    <a:pt x="82" y="83"/>
                    <a:pt x="86" y="84"/>
                    <a:pt x="89" y="84"/>
                  </a:cubicBezTo>
                  <a:cubicBezTo>
                    <a:pt x="93" y="84"/>
                    <a:pt x="95" y="87"/>
                    <a:pt x="97" y="87"/>
                  </a:cubicBezTo>
                  <a:cubicBezTo>
                    <a:pt x="99" y="87"/>
                    <a:pt x="102" y="84"/>
                    <a:pt x="101" y="81"/>
                  </a:cubicBezTo>
                  <a:cubicBezTo>
                    <a:pt x="101" y="78"/>
                    <a:pt x="104" y="74"/>
                    <a:pt x="102" y="7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6" name="Freeform 116">
              <a:extLst>
                <a:ext uri="{FF2B5EF4-FFF2-40B4-BE49-F238E27FC236}">
                  <a16:creationId xmlns:a16="http://schemas.microsoft.com/office/drawing/2014/main" id="{113B686A-37E0-662E-AC41-638C994B5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080" y="4714144"/>
              <a:ext cx="335526" cy="492135"/>
            </a:xfrm>
            <a:custGeom>
              <a:avLst/>
              <a:gdLst>
                <a:gd name="T0" fmla="*/ 100 w 109"/>
                <a:gd name="T1" fmla="*/ 150 h 158"/>
                <a:gd name="T2" fmla="*/ 101 w 109"/>
                <a:gd name="T3" fmla="*/ 150 h 158"/>
                <a:gd name="T4" fmla="*/ 101 w 109"/>
                <a:gd name="T5" fmla="*/ 146 h 158"/>
                <a:gd name="T6" fmla="*/ 106 w 109"/>
                <a:gd name="T7" fmla="*/ 140 h 158"/>
                <a:gd name="T8" fmla="*/ 102 w 109"/>
                <a:gd name="T9" fmla="*/ 136 h 158"/>
                <a:gd name="T10" fmla="*/ 104 w 109"/>
                <a:gd name="T11" fmla="*/ 128 h 158"/>
                <a:gd name="T12" fmla="*/ 106 w 109"/>
                <a:gd name="T13" fmla="*/ 121 h 158"/>
                <a:gd name="T14" fmla="*/ 106 w 109"/>
                <a:gd name="T15" fmla="*/ 109 h 158"/>
                <a:gd name="T16" fmla="*/ 108 w 109"/>
                <a:gd name="T17" fmla="*/ 105 h 158"/>
                <a:gd name="T18" fmla="*/ 102 w 109"/>
                <a:gd name="T19" fmla="*/ 93 h 158"/>
                <a:gd name="T20" fmla="*/ 94 w 109"/>
                <a:gd name="T21" fmla="*/ 94 h 158"/>
                <a:gd name="T22" fmla="*/ 92 w 109"/>
                <a:gd name="T23" fmla="*/ 83 h 158"/>
                <a:gd name="T24" fmla="*/ 88 w 109"/>
                <a:gd name="T25" fmla="*/ 83 h 158"/>
                <a:gd name="T26" fmla="*/ 79 w 109"/>
                <a:gd name="T27" fmla="*/ 85 h 158"/>
                <a:gd name="T28" fmla="*/ 75 w 109"/>
                <a:gd name="T29" fmla="*/ 80 h 158"/>
                <a:gd name="T30" fmla="*/ 71 w 109"/>
                <a:gd name="T31" fmla="*/ 77 h 158"/>
                <a:gd name="T32" fmla="*/ 67 w 109"/>
                <a:gd name="T33" fmla="*/ 69 h 158"/>
                <a:gd name="T34" fmla="*/ 65 w 109"/>
                <a:gd name="T35" fmla="*/ 62 h 158"/>
                <a:gd name="T36" fmla="*/ 66 w 109"/>
                <a:gd name="T37" fmla="*/ 57 h 158"/>
                <a:gd name="T38" fmla="*/ 70 w 109"/>
                <a:gd name="T39" fmla="*/ 52 h 158"/>
                <a:gd name="T40" fmla="*/ 73 w 109"/>
                <a:gd name="T41" fmla="*/ 44 h 158"/>
                <a:gd name="T42" fmla="*/ 80 w 109"/>
                <a:gd name="T43" fmla="*/ 39 h 158"/>
                <a:gd name="T44" fmla="*/ 90 w 109"/>
                <a:gd name="T45" fmla="*/ 35 h 158"/>
                <a:gd name="T46" fmla="*/ 97 w 109"/>
                <a:gd name="T47" fmla="*/ 35 h 158"/>
                <a:gd name="T48" fmla="*/ 92 w 109"/>
                <a:gd name="T49" fmla="*/ 31 h 158"/>
                <a:gd name="T50" fmla="*/ 96 w 109"/>
                <a:gd name="T51" fmla="*/ 24 h 158"/>
                <a:gd name="T52" fmla="*/ 90 w 109"/>
                <a:gd name="T53" fmla="*/ 19 h 158"/>
                <a:gd name="T54" fmla="*/ 85 w 109"/>
                <a:gd name="T55" fmla="*/ 19 h 158"/>
                <a:gd name="T56" fmla="*/ 80 w 109"/>
                <a:gd name="T57" fmla="*/ 20 h 158"/>
                <a:gd name="T58" fmla="*/ 70 w 109"/>
                <a:gd name="T59" fmla="*/ 19 h 158"/>
                <a:gd name="T60" fmla="*/ 67 w 109"/>
                <a:gd name="T61" fmla="*/ 13 h 158"/>
                <a:gd name="T62" fmla="*/ 62 w 109"/>
                <a:gd name="T63" fmla="*/ 8 h 158"/>
                <a:gd name="T64" fmla="*/ 57 w 109"/>
                <a:gd name="T65" fmla="*/ 1 h 158"/>
                <a:gd name="T66" fmla="*/ 49 w 109"/>
                <a:gd name="T67" fmla="*/ 1 h 158"/>
                <a:gd name="T68" fmla="*/ 51 w 109"/>
                <a:gd name="T69" fmla="*/ 7 h 158"/>
                <a:gd name="T70" fmla="*/ 47 w 109"/>
                <a:gd name="T71" fmla="*/ 16 h 158"/>
                <a:gd name="T72" fmla="*/ 30 w 109"/>
                <a:gd name="T73" fmla="*/ 25 h 158"/>
                <a:gd name="T74" fmla="*/ 23 w 109"/>
                <a:gd name="T75" fmla="*/ 38 h 158"/>
                <a:gd name="T76" fmla="*/ 16 w 109"/>
                <a:gd name="T77" fmla="*/ 39 h 158"/>
                <a:gd name="T78" fmla="*/ 10 w 109"/>
                <a:gd name="T79" fmla="*/ 37 h 158"/>
                <a:gd name="T80" fmla="*/ 10 w 109"/>
                <a:gd name="T81" fmla="*/ 33 h 158"/>
                <a:gd name="T82" fmla="*/ 8 w 109"/>
                <a:gd name="T83" fmla="*/ 28 h 158"/>
                <a:gd name="T84" fmla="*/ 1 w 109"/>
                <a:gd name="T85" fmla="*/ 36 h 158"/>
                <a:gd name="T86" fmla="*/ 5 w 109"/>
                <a:gd name="T87" fmla="*/ 47 h 158"/>
                <a:gd name="T88" fmla="*/ 2 w 109"/>
                <a:gd name="T89" fmla="*/ 49 h 158"/>
                <a:gd name="T90" fmla="*/ 11 w 109"/>
                <a:gd name="T91" fmla="*/ 57 h 158"/>
                <a:gd name="T92" fmla="*/ 20 w 109"/>
                <a:gd name="T93" fmla="*/ 68 h 158"/>
                <a:gd name="T94" fmla="*/ 26 w 109"/>
                <a:gd name="T95" fmla="*/ 81 h 158"/>
                <a:gd name="T96" fmla="*/ 39 w 109"/>
                <a:gd name="T97" fmla="*/ 106 h 158"/>
                <a:gd name="T98" fmla="*/ 44 w 109"/>
                <a:gd name="T99" fmla="*/ 117 h 158"/>
                <a:gd name="T100" fmla="*/ 47 w 109"/>
                <a:gd name="T101" fmla="*/ 125 h 158"/>
                <a:gd name="T102" fmla="*/ 60 w 109"/>
                <a:gd name="T103" fmla="*/ 134 h 158"/>
                <a:gd name="T104" fmla="*/ 84 w 109"/>
                <a:gd name="T105" fmla="*/ 149 h 158"/>
                <a:gd name="T106" fmla="*/ 94 w 109"/>
                <a:gd name="T107" fmla="*/ 156 h 158"/>
                <a:gd name="T108" fmla="*/ 95 w 109"/>
                <a:gd name="T109" fmla="*/ 158 h 158"/>
                <a:gd name="T110" fmla="*/ 97 w 109"/>
                <a:gd name="T111" fmla="*/ 157 h 158"/>
                <a:gd name="T112" fmla="*/ 100 w 109"/>
                <a:gd name="T113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9" h="158">
                  <a:moveTo>
                    <a:pt x="100" y="150"/>
                  </a:moveTo>
                  <a:cubicBezTo>
                    <a:pt x="100" y="150"/>
                    <a:pt x="100" y="150"/>
                    <a:pt x="101" y="150"/>
                  </a:cubicBezTo>
                  <a:cubicBezTo>
                    <a:pt x="100" y="148"/>
                    <a:pt x="100" y="147"/>
                    <a:pt x="101" y="146"/>
                  </a:cubicBezTo>
                  <a:cubicBezTo>
                    <a:pt x="103" y="145"/>
                    <a:pt x="106" y="141"/>
                    <a:pt x="106" y="140"/>
                  </a:cubicBezTo>
                  <a:cubicBezTo>
                    <a:pt x="106" y="138"/>
                    <a:pt x="102" y="138"/>
                    <a:pt x="102" y="136"/>
                  </a:cubicBezTo>
                  <a:cubicBezTo>
                    <a:pt x="102" y="133"/>
                    <a:pt x="106" y="130"/>
                    <a:pt x="104" y="128"/>
                  </a:cubicBezTo>
                  <a:cubicBezTo>
                    <a:pt x="103" y="127"/>
                    <a:pt x="107" y="123"/>
                    <a:pt x="106" y="121"/>
                  </a:cubicBezTo>
                  <a:cubicBezTo>
                    <a:pt x="106" y="119"/>
                    <a:pt x="105" y="110"/>
                    <a:pt x="106" y="109"/>
                  </a:cubicBezTo>
                  <a:cubicBezTo>
                    <a:pt x="107" y="108"/>
                    <a:pt x="109" y="108"/>
                    <a:pt x="108" y="105"/>
                  </a:cubicBezTo>
                  <a:cubicBezTo>
                    <a:pt x="107" y="103"/>
                    <a:pt x="104" y="97"/>
                    <a:pt x="102" y="93"/>
                  </a:cubicBezTo>
                  <a:cubicBezTo>
                    <a:pt x="99" y="93"/>
                    <a:pt x="96" y="93"/>
                    <a:pt x="94" y="94"/>
                  </a:cubicBezTo>
                  <a:cubicBezTo>
                    <a:pt x="91" y="95"/>
                    <a:pt x="92" y="86"/>
                    <a:pt x="92" y="83"/>
                  </a:cubicBezTo>
                  <a:cubicBezTo>
                    <a:pt x="92" y="79"/>
                    <a:pt x="89" y="81"/>
                    <a:pt x="88" y="83"/>
                  </a:cubicBezTo>
                  <a:cubicBezTo>
                    <a:pt x="87" y="86"/>
                    <a:pt x="83" y="85"/>
                    <a:pt x="79" y="85"/>
                  </a:cubicBezTo>
                  <a:cubicBezTo>
                    <a:pt x="75" y="85"/>
                    <a:pt x="77" y="80"/>
                    <a:pt x="75" y="80"/>
                  </a:cubicBezTo>
                  <a:cubicBezTo>
                    <a:pt x="72" y="80"/>
                    <a:pt x="70" y="79"/>
                    <a:pt x="71" y="77"/>
                  </a:cubicBezTo>
                  <a:cubicBezTo>
                    <a:pt x="71" y="74"/>
                    <a:pt x="69" y="72"/>
                    <a:pt x="67" y="69"/>
                  </a:cubicBezTo>
                  <a:cubicBezTo>
                    <a:pt x="65" y="67"/>
                    <a:pt x="63" y="64"/>
                    <a:pt x="65" y="62"/>
                  </a:cubicBezTo>
                  <a:cubicBezTo>
                    <a:pt x="66" y="60"/>
                    <a:pt x="64" y="59"/>
                    <a:pt x="66" y="57"/>
                  </a:cubicBezTo>
                  <a:cubicBezTo>
                    <a:pt x="68" y="54"/>
                    <a:pt x="71" y="55"/>
                    <a:pt x="70" y="52"/>
                  </a:cubicBezTo>
                  <a:cubicBezTo>
                    <a:pt x="69" y="49"/>
                    <a:pt x="72" y="47"/>
                    <a:pt x="73" y="44"/>
                  </a:cubicBezTo>
                  <a:cubicBezTo>
                    <a:pt x="73" y="41"/>
                    <a:pt x="77" y="42"/>
                    <a:pt x="80" y="39"/>
                  </a:cubicBezTo>
                  <a:cubicBezTo>
                    <a:pt x="84" y="36"/>
                    <a:pt x="87" y="38"/>
                    <a:pt x="90" y="35"/>
                  </a:cubicBezTo>
                  <a:cubicBezTo>
                    <a:pt x="93" y="33"/>
                    <a:pt x="95" y="35"/>
                    <a:pt x="97" y="35"/>
                  </a:cubicBezTo>
                  <a:cubicBezTo>
                    <a:pt x="96" y="33"/>
                    <a:pt x="93" y="32"/>
                    <a:pt x="92" y="31"/>
                  </a:cubicBezTo>
                  <a:cubicBezTo>
                    <a:pt x="91" y="29"/>
                    <a:pt x="95" y="26"/>
                    <a:pt x="96" y="24"/>
                  </a:cubicBezTo>
                  <a:cubicBezTo>
                    <a:pt x="98" y="22"/>
                    <a:pt x="92" y="20"/>
                    <a:pt x="90" y="19"/>
                  </a:cubicBezTo>
                  <a:cubicBezTo>
                    <a:pt x="89" y="18"/>
                    <a:pt x="86" y="20"/>
                    <a:pt x="85" y="19"/>
                  </a:cubicBezTo>
                  <a:cubicBezTo>
                    <a:pt x="83" y="18"/>
                    <a:pt x="81" y="19"/>
                    <a:pt x="80" y="20"/>
                  </a:cubicBezTo>
                  <a:cubicBezTo>
                    <a:pt x="79" y="21"/>
                    <a:pt x="70" y="21"/>
                    <a:pt x="70" y="19"/>
                  </a:cubicBezTo>
                  <a:cubicBezTo>
                    <a:pt x="70" y="16"/>
                    <a:pt x="67" y="15"/>
                    <a:pt x="67" y="13"/>
                  </a:cubicBezTo>
                  <a:cubicBezTo>
                    <a:pt x="67" y="12"/>
                    <a:pt x="65" y="8"/>
                    <a:pt x="62" y="8"/>
                  </a:cubicBezTo>
                  <a:cubicBezTo>
                    <a:pt x="58" y="8"/>
                    <a:pt x="59" y="3"/>
                    <a:pt x="57" y="1"/>
                  </a:cubicBezTo>
                  <a:cubicBezTo>
                    <a:pt x="55" y="0"/>
                    <a:pt x="52" y="1"/>
                    <a:pt x="49" y="1"/>
                  </a:cubicBezTo>
                  <a:cubicBezTo>
                    <a:pt x="52" y="5"/>
                    <a:pt x="53" y="6"/>
                    <a:pt x="51" y="7"/>
                  </a:cubicBezTo>
                  <a:cubicBezTo>
                    <a:pt x="49" y="9"/>
                    <a:pt x="51" y="10"/>
                    <a:pt x="47" y="16"/>
                  </a:cubicBezTo>
                  <a:cubicBezTo>
                    <a:pt x="42" y="22"/>
                    <a:pt x="34" y="24"/>
                    <a:pt x="30" y="25"/>
                  </a:cubicBezTo>
                  <a:cubicBezTo>
                    <a:pt x="26" y="26"/>
                    <a:pt x="25" y="33"/>
                    <a:pt x="23" y="38"/>
                  </a:cubicBezTo>
                  <a:cubicBezTo>
                    <a:pt x="20" y="43"/>
                    <a:pt x="19" y="42"/>
                    <a:pt x="16" y="39"/>
                  </a:cubicBezTo>
                  <a:cubicBezTo>
                    <a:pt x="14" y="36"/>
                    <a:pt x="13" y="39"/>
                    <a:pt x="10" y="37"/>
                  </a:cubicBezTo>
                  <a:cubicBezTo>
                    <a:pt x="8" y="35"/>
                    <a:pt x="9" y="35"/>
                    <a:pt x="10" y="33"/>
                  </a:cubicBezTo>
                  <a:cubicBezTo>
                    <a:pt x="11" y="32"/>
                    <a:pt x="10" y="30"/>
                    <a:pt x="8" y="28"/>
                  </a:cubicBezTo>
                  <a:cubicBezTo>
                    <a:pt x="6" y="29"/>
                    <a:pt x="3" y="33"/>
                    <a:pt x="1" y="36"/>
                  </a:cubicBezTo>
                  <a:cubicBezTo>
                    <a:pt x="0" y="39"/>
                    <a:pt x="4" y="45"/>
                    <a:pt x="5" y="47"/>
                  </a:cubicBezTo>
                  <a:cubicBezTo>
                    <a:pt x="5" y="49"/>
                    <a:pt x="2" y="47"/>
                    <a:pt x="2" y="49"/>
                  </a:cubicBezTo>
                  <a:cubicBezTo>
                    <a:pt x="2" y="52"/>
                    <a:pt x="8" y="55"/>
                    <a:pt x="11" y="57"/>
                  </a:cubicBezTo>
                  <a:cubicBezTo>
                    <a:pt x="14" y="59"/>
                    <a:pt x="17" y="65"/>
                    <a:pt x="20" y="68"/>
                  </a:cubicBezTo>
                  <a:cubicBezTo>
                    <a:pt x="22" y="71"/>
                    <a:pt x="23" y="74"/>
                    <a:pt x="26" y="81"/>
                  </a:cubicBezTo>
                  <a:cubicBezTo>
                    <a:pt x="29" y="89"/>
                    <a:pt x="35" y="101"/>
                    <a:pt x="39" y="106"/>
                  </a:cubicBezTo>
                  <a:cubicBezTo>
                    <a:pt x="43" y="111"/>
                    <a:pt x="45" y="115"/>
                    <a:pt x="44" y="117"/>
                  </a:cubicBezTo>
                  <a:cubicBezTo>
                    <a:pt x="43" y="118"/>
                    <a:pt x="44" y="123"/>
                    <a:pt x="47" y="125"/>
                  </a:cubicBezTo>
                  <a:cubicBezTo>
                    <a:pt x="50" y="127"/>
                    <a:pt x="52" y="130"/>
                    <a:pt x="60" y="134"/>
                  </a:cubicBezTo>
                  <a:cubicBezTo>
                    <a:pt x="68" y="138"/>
                    <a:pt x="82" y="145"/>
                    <a:pt x="84" y="149"/>
                  </a:cubicBezTo>
                  <a:cubicBezTo>
                    <a:pt x="86" y="152"/>
                    <a:pt x="93" y="156"/>
                    <a:pt x="94" y="156"/>
                  </a:cubicBezTo>
                  <a:cubicBezTo>
                    <a:pt x="95" y="157"/>
                    <a:pt x="95" y="157"/>
                    <a:pt x="95" y="158"/>
                  </a:cubicBezTo>
                  <a:cubicBezTo>
                    <a:pt x="96" y="157"/>
                    <a:pt x="96" y="157"/>
                    <a:pt x="97" y="157"/>
                  </a:cubicBezTo>
                  <a:cubicBezTo>
                    <a:pt x="99" y="155"/>
                    <a:pt x="99" y="151"/>
                    <a:pt x="100" y="15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7" name="Freeform 117">
              <a:extLst>
                <a:ext uri="{FF2B5EF4-FFF2-40B4-BE49-F238E27FC236}">
                  <a16:creationId xmlns:a16="http://schemas.microsoft.com/office/drawing/2014/main" id="{C943984D-D8A1-6D81-B813-CDEB5A2BB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968" y="4390440"/>
              <a:ext cx="361637" cy="305281"/>
            </a:xfrm>
            <a:custGeom>
              <a:avLst/>
              <a:gdLst>
                <a:gd name="T0" fmla="*/ 11 w 117"/>
                <a:gd name="T1" fmla="*/ 6 h 98"/>
                <a:gd name="T2" fmla="*/ 4 w 117"/>
                <a:gd name="T3" fmla="*/ 16 h 98"/>
                <a:gd name="T4" fmla="*/ 3 w 117"/>
                <a:gd name="T5" fmla="*/ 22 h 98"/>
                <a:gd name="T6" fmla="*/ 1 w 117"/>
                <a:gd name="T7" fmla="*/ 26 h 98"/>
                <a:gd name="T8" fmla="*/ 5 w 117"/>
                <a:gd name="T9" fmla="*/ 28 h 98"/>
                <a:gd name="T10" fmla="*/ 9 w 117"/>
                <a:gd name="T11" fmla="*/ 33 h 98"/>
                <a:gd name="T12" fmla="*/ 15 w 117"/>
                <a:gd name="T13" fmla="*/ 44 h 98"/>
                <a:gd name="T14" fmla="*/ 29 w 117"/>
                <a:gd name="T15" fmla="*/ 45 h 98"/>
                <a:gd name="T16" fmla="*/ 41 w 117"/>
                <a:gd name="T17" fmla="*/ 51 h 98"/>
                <a:gd name="T18" fmla="*/ 51 w 117"/>
                <a:gd name="T19" fmla="*/ 53 h 98"/>
                <a:gd name="T20" fmla="*/ 49 w 117"/>
                <a:gd name="T21" fmla="*/ 69 h 98"/>
                <a:gd name="T22" fmla="*/ 52 w 117"/>
                <a:gd name="T23" fmla="*/ 75 h 98"/>
                <a:gd name="T24" fmla="*/ 52 w 117"/>
                <a:gd name="T25" fmla="*/ 81 h 98"/>
                <a:gd name="T26" fmla="*/ 53 w 117"/>
                <a:gd name="T27" fmla="*/ 86 h 98"/>
                <a:gd name="T28" fmla="*/ 52 w 117"/>
                <a:gd name="T29" fmla="*/ 86 h 98"/>
                <a:gd name="T30" fmla="*/ 58 w 117"/>
                <a:gd name="T31" fmla="*/ 95 h 98"/>
                <a:gd name="T32" fmla="*/ 63 w 117"/>
                <a:gd name="T33" fmla="*/ 97 h 98"/>
                <a:gd name="T34" fmla="*/ 68 w 117"/>
                <a:gd name="T35" fmla="*/ 96 h 98"/>
                <a:gd name="T36" fmla="*/ 74 w 117"/>
                <a:gd name="T37" fmla="*/ 93 h 98"/>
                <a:gd name="T38" fmla="*/ 79 w 117"/>
                <a:gd name="T39" fmla="*/ 90 h 98"/>
                <a:gd name="T40" fmla="*/ 84 w 117"/>
                <a:gd name="T41" fmla="*/ 86 h 98"/>
                <a:gd name="T42" fmla="*/ 85 w 117"/>
                <a:gd name="T43" fmla="*/ 82 h 98"/>
                <a:gd name="T44" fmla="*/ 81 w 117"/>
                <a:gd name="T45" fmla="*/ 81 h 98"/>
                <a:gd name="T46" fmla="*/ 79 w 117"/>
                <a:gd name="T47" fmla="*/ 76 h 98"/>
                <a:gd name="T48" fmla="*/ 75 w 117"/>
                <a:gd name="T49" fmla="*/ 70 h 98"/>
                <a:gd name="T50" fmla="*/ 81 w 117"/>
                <a:gd name="T51" fmla="*/ 69 h 98"/>
                <a:gd name="T52" fmla="*/ 88 w 117"/>
                <a:gd name="T53" fmla="*/ 71 h 98"/>
                <a:gd name="T54" fmla="*/ 91 w 117"/>
                <a:gd name="T55" fmla="*/ 71 h 98"/>
                <a:gd name="T56" fmla="*/ 97 w 117"/>
                <a:gd name="T57" fmla="*/ 68 h 98"/>
                <a:gd name="T58" fmla="*/ 108 w 117"/>
                <a:gd name="T59" fmla="*/ 64 h 98"/>
                <a:gd name="T60" fmla="*/ 110 w 117"/>
                <a:gd name="T61" fmla="*/ 61 h 98"/>
                <a:gd name="T62" fmla="*/ 104 w 117"/>
                <a:gd name="T63" fmla="*/ 54 h 98"/>
                <a:gd name="T64" fmla="*/ 105 w 117"/>
                <a:gd name="T65" fmla="*/ 50 h 98"/>
                <a:gd name="T66" fmla="*/ 109 w 117"/>
                <a:gd name="T67" fmla="*/ 46 h 98"/>
                <a:gd name="T68" fmla="*/ 110 w 117"/>
                <a:gd name="T69" fmla="*/ 41 h 98"/>
                <a:gd name="T70" fmla="*/ 113 w 117"/>
                <a:gd name="T71" fmla="*/ 36 h 98"/>
                <a:gd name="T72" fmla="*/ 117 w 117"/>
                <a:gd name="T73" fmla="*/ 32 h 98"/>
                <a:gd name="T74" fmla="*/ 104 w 117"/>
                <a:gd name="T75" fmla="*/ 30 h 98"/>
                <a:gd name="T76" fmla="*/ 107 w 117"/>
                <a:gd name="T77" fmla="*/ 23 h 98"/>
                <a:gd name="T78" fmla="*/ 94 w 117"/>
                <a:gd name="T79" fmla="*/ 19 h 98"/>
                <a:gd name="T80" fmla="*/ 95 w 117"/>
                <a:gd name="T81" fmla="*/ 14 h 98"/>
                <a:gd name="T82" fmla="*/ 88 w 117"/>
                <a:gd name="T83" fmla="*/ 12 h 98"/>
                <a:gd name="T84" fmla="*/ 72 w 117"/>
                <a:gd name="T85" fmla="*/ 18 h 98"/>
                <a:gd name="T86" fmla="*/ 56 w 117"/>
                <a:gd name="T87" fmla="*/ 13 h 98"/>
                <a:gd name="T88" fmla="*/ 45 w 117"/>
                <a:gd name="T89" fmla="*/ 11 h 98"/>
                <a:gd name="T90" fmla="*/ 38 w 117"/>
                <a:gd name="T91" fmla="*/ 5 h 98"/>
                <a:gd name="T92" fmla="*/ 31 w 117"/>
                <a:gd name="T93" fmla="*/ 0 h 98"/>
                <a:gd name="T94" fmla="*/ 29 w 117"/>
                <a:gd name="T95" fmla="*/ 5 h 98"/>
                <a:gd name="T96" fmla="*/ 17 w 117"/>
                <a:gd name="T97" fmla="*/ 12 h 98"/>
                <a:gd name="T98" fmla="*/ 20 w 117"/>
                <a:gd name="T99" fmla="*/ 24 h 98"/>
                <a:gd name="T100" fmla="*/ 11 w 117"/>
                <a:gd name="T101" fmla="*/ 21 h 98"/>
                <a:gd name="T102" fmla="*/ 15 w 117"/>
                <a:gd name="T103" fmla="*/ 10 h 98"/>
                <a:gd name="T104" fmla="*/ 14 w 117"/>
                <a:gd name="T105" fmla="*/ 4 h 98"/>
                <a:gd name="T106" fmla="*/ 11 w 117"/>
                <a:gd name="T107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98">
                  <a:moveTo>
                    <a:pt x="11" y="6"/>
                  </a:moveTo>
                  <a:cubicBezTo>
                    <a:pt x="9" y="9"/>
                    <a:pt x="4" y="12"/>
                    <a:pt x="4" y="16"/>
                  </a:cubicBezTo>
                  <a:cubicBezTo>
                    <a:pt x="4" y="19"/>
                    <a:pt x="4" y="20"/>
                    <a:pt x="3" y="22"/>
                  </a:cubicBezTo>
                  <a:cubicBezTo>
                    <a:pt x="1" y="23"/>
                    <a:pt x="0" y="26"/>
                    <a:pt x="1" y="26"/>
                  </a:cubicBezTo>
                  <a:cubicBezTo>
                    <a:pt x="3" y="26"/>
                    <a:pt x="5" y="26"/>
                    <a:pt x="5" y="28"/>
                  </a:cubicBezTo>
                  <a:cubicBezTo>
                    <a:pt x="5" y="30"/>
                    <a:pt x="9" y="30"/>
                    <a:pt x="9" y="33"/>
                  </a:cubicBezTo>
                  <a:cubicBezTo>
                    <a:pt x="9" y="36"/>
                    <a:pt x="7" y="44"/>
                    <a:pt x="15" y="44"/>
                  </a:cubicBezTo>
                  <a:cubicBezTo>
                    <a:pt x="22" y="44"/>
                    <a:pt x="26" y="42"/>
                    <a:pt x="29" y="45"/>
                  </a:cubicBezTo>
                  <a:cubicBezTo>
                    <a:pt x="32" y="49"/>
                    <a:pt x="36" y="51"/>
                    <a:pt x="41" y="51"/>
                  </a:cubicBezTo>
                  <a:cubicBezTo>
                    <a:pt x="45" y="50"/>
                    <a:pt x="53" y="49"/>
                    <a:pt x="51" y="53"/>
                  </a:cubicBezTo>
                  <a:cubicBezTo>
                    <a:pt x="48" y="57"/>
                    <a:pt x="46" y="66"/>
                    <a:pt x="49" y="69"/>
                  </a:cubicBezTo>
                  <a:cubicBezTo>
                    <a:pt x="51" y="71"/>
                    <a:pt x="54" y="73"/>
                    <a:pt x="52" y="75"/>
                  </a:cubicBezTo>
                  <a:cubicBezTo>
                    <a:pt x="50" y="77"/>
                    <a:pt x="49" y="80"/>
                    <a:pt x="52" y="81"/>
                  </a:cubicBezTo>
                  <a:cubicBezTo>
                    <a:pt x="54" y="83"/>
                    <a:pt x="53" y="85"/>
                    <a:pt x="53" y="86"/>
                  </a:cubicBezTo>
                  <a:cubicBezTo>
                    <a:pt x="53" y="86"/>
                    <a:pt x="53" y="86"/>
                    <a:pt x="52" y="86"/>
                  </a:cubicBezTo>
                  <a:cubicBezTo>
                    <a:pt x="55" y="90"/>
                    <a:pt x="56" y="93"/>
                    <a:pt x="58" y="95"/>
                  </a:cubicBezTo>
                  <a:cubicBezTo>
                    <a:pt x="61" y="97"/>
                    <a:pt x="62" y="98"/>
                    <a:pt x="63" y="97"/>
                  </a:cubicBezTo>
                  <a:cubicBezTo>
                    <a:pt x="65" y="96"/>
                    <a:pt x="66" y="95"/>
                    <a:pt x="68" y="96"/>
                  </a:cubicBezTo>
                  <a:cubicBezTo>
                    <a:pt x="69" y="97"/>
                    <a:pt x="71" y="95"/>
                    <a:pt x="74" y="93"/>
                  </a:cubicBezTo>
                  <a:cubicBezTo>
                    <a:pt x="76" y="91"/>
                    <a:pt x="79" y="93"/>
                    <a:pt x="79" y="90"/>
                  </a:cubicBezTo>
                  <a:cubicBezTo>
                    <a:pt x="80" y="88"/>
                    <a:pt x="81" y="86"/>
                    <a:pt x="84" y="86"/>
                  </a:cubicBezTo>
                  <a:cubicBezTo>
                    <a:pt x="87" y="85"/>
                    <a:pt x="87" y="82"/>
                    <a:pt x="85" y="82"/>
                  </a:cubicBezTo>
                  <a:cubicBezTo>
                    <a:pt x="83" y="82"/>
                    <a:pt x="81" y="85"/>
                    <a:pt x="81" y="81"/>
                  </a:cubicBezTo>
                  <a:cubicBezTo>
                    <a:pt x="81" y="78"/>
                    <a:pt x="79" y="79"/>
                    <a:pt x="79" y="76"/>
                  </a:cubicBezTo>
                  <a:cubicBezTo>
                    <a:pt x="79" y="73"/>
                    <a:pt x="78" y="71"/>
                    <a:pt x="75" y="70"/>
                  </a:cubicBezTo>
                  <a:cubicBezTo>
                    <a:pt x="72" y="68"/>
                    <a:pt x="79" y="67"/>
                    <a:pt x="81" y="69"/>
                  </a:cubicBezTo>
                  <a:cubicBezTo>
                    <a:pt x="82" y="70"/>
                    <a:pt x="88" y="69"/>
                    <a:pt x="88" y="71"/>
                  </a:cubicBezTo>
                  <a:cubicBezTo>
                    <a:pt x="89" y="73"/>
                    <a:pt x="91" y="74"/>
                    <a:pt x="91" y="71"/>
                  </a:cubicBezTo>
                  <a:cubicBezTo>
                    <a:pt x="91" y="69"/>
                    <a:pt x="95" y="68"/>
                    <a:pt x="97" y="68"/>
                  </a:cubicBezTo>
                  <a:cubicBezTo>
                    <a:pt x="100" y="69"/>
                    <a:pt x="105" y="65"/>
                    <a:pt x="108" y="64"/>
                  </a:cubicBezTo>
                  <a:cubicBezTo>
                    <a:pt x="109" y="64"/>
                    <a:pt x="109" y="62"/>
                    <a:pt x="110" y="61"/>
                  </a:cubicBezTo>
                  <a:cubicBezTo>
                    <a:pt x="108" y="59"/>
                    <a:pt x="106" y="55"/>
                    <a:pt x="104" y="54"/>
                  </a:cubicBezTo>
                  <a:cubicBezTo>
                    <a:pt x="103" y="53"/>
                    <a:pt x="106" y="52"/>
                    <a:pt x="105" y="50"/>
                  </a:cubicBezTo>
                  <a:cubicBezTo>
                    <a:pt x="105" y="48"/>
                    <a:pt x="105" y="46"/>
                    <a:pt x="109" y="46"/>
                  </a:cubicBezTo>
                  <a:cubicBezTo>
                    <a:pt x="113" y="46"/>
                    <a:pt x="113" y="42"/>
                    <a:pt x="110" y="41"/>
                  </a:cubicBezTo>
                  <a:cubicBezTo>
                    <a:pt x="108" y="40"/>
                    <a:pt x="111" y="37"/>
                    <a:pt x="113" y="36"/>
                  </a:cubicBezTo>
                  <a:cubicBezTo>
                    <a:pt x="114" y="35"/>
                    <a:pt x="115" y="34"/>
                    <a:pt x="117" y="32"/>
                  </a:cubicBezTo>
                  <a:cubicBezTo>
                    <a:pt x="112" y="30"/>
                    <a:pt x="107" y="30"/>
                    <a:pt x="104" y="30"/>
                  </a:cubicBezTo>
                  <a:cubicBezTo>
                    <a:pt x="101" y="30"/>
                    <a:pt x="106" y="27"/>
                    <a:pt x="107" y="23"/>
                  </a:cubicBezTo>
                  <a:cubicBezTo>
                    <a:pt x="107" y="20"/>
                    <a:pt x="98" y="19"/>
                    <a:pt x="94" y="19"/>
                  </a:cubicBezTo>
                  <a:cubicBezTo>
                    <a:pt x="90" y="18"/>
                    <a:pt x="91" y="14"/>
                    <a:pt x="95" y="14"/>
                  </a:cubicBezTo>
                  <a:cubicBezTo>
                    <a:pt x="99" y="14"/>
                    <a:pt x="93" y="11"/>
                    <a:pt x="88" y="12"/>
                  </a:cubicBezTo>
                  <a:cubicBezTo>
                    <a:pt x="83" y="13"/>
                    <a:pt x="76" y="16"/>
                    <a:pt x="72" y="18"/>
                  </a:cubicBezTo>
                  <a:cubicBezTo>
                    <a:pt x="68" y="20"/>
                    <a:pt x="61" y="11"/>
                    <a:pt x="56" y="13"/>
                  </a:cubicBezTo>
                  <a:cubicBezTo>
                    <a:pt x="51" y="15"/>
                    <a:pt x="45" y="15"/>
                    <a:pt x="45" y="11"/>
                  </a:cubicBezTo>
                  <a:cubicBezTo>
                    <a:pt x="45" y="7"/>
                    <a:pt x="43" y="4"/>
                    <a:pt x="38" y="5"/>
                  </a:cubicBezTo>
                  <a:cubicBezTo>
                    <a:pt x="34" y="5"/>
                    <a:pt x="35" y="0"/>
                    <a:pt x="31" y="0"/>
                  </a:cubicBezTo>
                  <a:cubicBezTo>
                    <a:pt x="28" y="0"/>
                    <a:pt x="31" y="4"/>
                    <a:pt x="29" y="5"/>
                  </a:cubicBezTo>
                  <a:cubicBezTo>
                    <a:pt x="26" y="7"/>
                    <a:pt x="18" y="9"/>
                    <a:pt x="17" y="12"/>
                  </a:cubicBezTo>
                  <a:cubicBezTo>
                    <a:pt x="17" y="15"/>
                    <a:pt x="22" y="21"/>
                    <a:pt x="20" y="24"/>
                  </a:cubicBezTo>
                  <a:cubicBezTo>
                    <a:pt x="19" y="28"/>
                    <a:pt x="13" y="25"/>
                    <a:pt x="11" y="21"/>
                  </a:cubicBezTo>
                  <a:cubicBezTo>
                    <a:pt x="10" y="18"/>
                    <a:pt x="16" y="12"/>
                    <a:pt x="15" y="10"/>
                  </a:cubicBezTo>
                  <a:cubicBezTo>
                    <a:pt x="14" y="9"/>
                    <a:pt x="13" y="6"/>
                    <a:pt x="14" y="4"/>
                  </a:cubicBezTo>
                  <a:cubicBezTo>
                    <a:pt x="13" y="5"/>
                    <a:pt x="12" y="5"/>
                    <a:pt x="11" y="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8" name="Freeform 118">
              <a:extLst>
                <a:ext uri="{FF2B5EF4-FFF2-40B4-BE49-F238E27FC236}">
                  <a16:creationId xmlns:a16="http://schemas.microsoft.com/office/drawing/2014/main" id="{71305841-E298-F7CC-6A9C-F16EB2514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077" y="4545713"/>
              <a:ext cx="110972" cy="118428"/>
            </a:xfrm>
            <a:custGeom>
              <a:avLst/>
              <a:gdLst>
                <a:gd name="T0" fmla="*/ 9 w 36"/>
                <a:gd name="T1" fmla="*/ 8 h 38"/>
                <a:gd name="T2" fmla="*/ 5 w 36"/>
                <a:gd name="T3" fmla="*/ 12 h 38"/>
                <a:gd name="T4" fmla="*/ 2 w 36"/>
                <a:gd name="T5" fmla="*/ 19 h 38"/>
                <a:gd name="T6" fmla="*/ 9 w 36"/>
                <a:gd name="T7" fmla="*/ 28 h 38"/>
                <a:gd name="T8" fmla="*/ 14 w 36"/>
                <a:gd name="T9" fmla="*/ 37 h 38"/>
                <a:gd name="T10" fmla="*/ 18 w 36"/>
                <a:gd name="T11" fmla="*/ 38 h 38"/>
                <a:gd name="T12" fmla="*/ 22 w 36"/>
                <a:gd name="T13" fmla="*/ 32 h 38"/>
                <a:gd name="T14" fmla="*/ 31 w 36"/>
                <a:gd name="T15" fmla="*/ 33 h 38"/>
                <a:gd name="T16" fmla="*/ 32 w 36"/>
                <a:gd name="T17" fmla="*/ 34 h 38"/>
                <a:gd name="T18" fmla="*/ 34 w 36"/>
                <a:gd name="T19" fmla="*/ 30 h 38"/>
                <a:gd name="T20" fmla="*/ 33 w 36"/>
                <a:gd name="T21" fmla="*/ 19 h 38"/>
                <a:gd name="T22" fmla="*/ 35 w 36"/>
                <a:gd name="T23" fmla="*/ 9 h 38"/>
                <a:gd name="T24" fmla="*/ 36 w 36"/>
                <a:gd name="T25" fmla="*/ 4 h 38"/>
                <a:gd name="T26" fmla="*/ 28 w 36"/>
                <a:gd name="T27" fmla="*/ 2 h 38"/>
                <a:gd name="T28" fmla="*/ 17 w 36"/>
                <a:gd name="T29" fmla="*/ 2 h 38"/>
                <a:gd name="T30" fmla="*/ 11 w 36"/>
                <a:gd name="T31" fmla="*/ 2 h 38"/>
                <a:gd name="T32" fmla="*/ 10 w 36"/>
                <a:gd name="T33" fmla="*/ 3 h 38"/>
                <a:gd name="T34" fmla="*/ 9 w 36"/>
                <a:gd name="T35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8">
                  <a:moveTo>
                    <a:pt x="9" y="8"/>
                  </a:moveTo>
                  <a:cubicBezTo>
                    <a:pt x="10" y="10"/>
                    <a:pt x="8" y="12"/>
                    <a:pt x="5" y="12"/>
                  </a:cubicBezTo>
                  <a:cubicBezTo>
                    <a:pt x="3" y="12"/>
                    <a:pt x="3" y="18"/>
                    <a:pt x="2" y="19"/>
                  </a:cubicBezTo>
                  <a:cubicBezTo>
                    <a:pt x="0" y="21"/>
                    <a:pt x="8" y="25"/>
                    <a:pt x="9" y="28"/>
                  </a:cubicBezTo>
                  <a:cubicBezTo>
                    <a:pt x="10" y="30"/>
                    <a:pt x="12" y="34"/>
                    <a:pt x="14" y="37"/>
                  </a:cubicBezTo>
                  <a:cubicBezTo>
                    <a:pt x="15" y="38"/>
                    <a:pt x="17" y="38"/>
                    <a:pt x="18" y="38"/>
                  </a:cubicBezTo>
                  <a:cubicBezTo>
                    <a:pt x="20" y="36"/>
                    <a:pt x="18" y="32"/>
                    <a:pt x="22" y="32"/>
                  </a:cubicBezTo>
                  <a:cubicBezTo>
                    <a:pt x="25" y="33"/>
                    <a:pt x="30" y="31"/>
                    <a:pt x="31" y="33"/>
                  </a:cubicBezTo>
                  <a:cubicBezTo>
                    <a:pt x="31" y="33"/>
                    <a:pt x="31" y="33"/>
                    <a:pt x="32" y="34"/>
                  </a:cubicBezTo>
                  <a:cubicBezTo>
                    <a:pt x="33" y="32"/>
                    <a:pt x="34" y="30"/>
                    <a:pt x="34" y="30"/>
                  </a:cubicBezTo>
                  <a:cubicBezTo>
                    <a:pt x="35" y="28"/>
                    <a:pt x="35" y="22"/>
                    <a:pt x="33" y="19"/>
                  </a:cubicBezTo>
                  <a:cubicBezTo>
                    <a:pt x="32" y="15"/>
                    <a:pt x="33" y="10"/>
                    <a:pt x="35" y="9"/>
                  </a:cubicBezTo>
                  <a:cubicBezTo>
                    <a:pt x="35" y="8"/>
                    <a:pt x="36" y="7"/>
                    <a:pt x="36" y="4"/>
                  </a:cubicBezTo>
                  <a:cubicBezTo>
                    <a:pt x="33" y="3"/>
                    <a:pt x="31" y="2"/>
                    <a:pt x="28" y="2"/>
                  </a:cubicBezTo>
                  <a:cubicBezTo>
                    <a:pt x="24" y="3"/>
                    <a:pt x="19" y="5"/>
                    <a:pt x="17" y="2"/>
                  </a:cubicBezTo>
                  <a:cubicBezTo>
                    <a:pt x="16" y="0"/>
                    <a:pt x="13" y="0"/>
                    <a:pt x="11" y="2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9" y="5"/>
                    <a:pt x="9" y="7"/>
                    <a:pt x="9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9" name="Freeform 119">
              <a:extLst>
                <a:ext uri="{FF2B5EF4-FFF2-40B4-BE49-F238E27FC236}">
                  <a16:creationId xmlns:a16="http://schemas.microsoft.com/office/drawing/2014/main" id="{C9F7D03A-D13C-F1F4-4142-7E2AD08B5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522" y="4490445"/>
              <a:ext cx="126638" cy="189485"/>
            </a:xfrm>
            <a:custGeom>
              <a:avLst/>
              <a:gdLst>
                <a:gd name="T0" fmla="*/ 10 w 41"/>
                <a:gd name="T1" fmla="*/ 4 h 61"/>
                <a:gd name="T2" fmla="*/ 7 w 41"/>
                <a:gd name="T3" fmla="*/ 9 h 61"/>
                <a:gd name="T4" fmla="*/ 6 w 41"/>
                <a:gd name="T5" fmla="*/ 14 h 61"/>
                <a:gd name="T6" fmla="*/ 2 w 41"/>
                <a:gd name="T7" fmla="*/ 18 h 61"/>
                <a:gd name="T8" fmla="*/ 1 w 41"/>
                <a:gd name="T9" fmla="*/ 22 h 61"/>
                <a:gd name="T10" fmla="*/ 7 w 41"/>
                <a:gd name="T11" fmla="*/ 29 h 61"/>
                <a:gd name="T12" fmla="*/ 10 w 41"/>
                <a:gd name="T13" fmla="*/ 27 h 61"/>
                <a:gd name="T14" fmla="*/ 13 w 41"/>
                <a:gd name="T15" fmla="*/ 34 h 61"/>
                <a:gd name="T16" fmla="*/ 14 w 41"/>
                <a:gd name="T17" fmla="*/ 41 h 61"/>
                <a:gd name="T18" fmla="*/ 16 w 41"/>
                <a:gd name="T19" fmla="*/ 56 h 61"/>
                <a:gd name="T20" fmla="*/ 25 w 41"/>
                <a:gd name="T21" fmla="*/ 59 h 61"/>
                <a:gd name="T22" fmla="*/ 31 w 41"/>
                <a:gd name="T23" fmla="*/ 57 h 61"/>
                <a:gd name="T24" fmla="*/ 35 w 41"/>
                <a:gd name="T25" fmla="*/ 55 h 61"/>
                <a:gd name="T26" fmla="*/ 41 w 41"/>
                <a:gd name="T27" fmla="*/ 55 h 61"/>
                <a:gd name="T28" fmla="*/ 36 w 41"/>
                <a:gd name="T29" fmla="*/ 46 h 61"/>
                <a:gd name="T30" fmla="*/ 29 w 41"/>
                <a:gd name="T31" fmla="*/ 37 h 61"/>
                <a:gd name="T32" fmla="*/ 32 w 41"/>
                <a:gd name="T33" fmla="*/ 30 h 61"/>
                <a:gd name="T34" fmla="*/ 36 w 41"/>
                <a:gd name="T35" fmla="*/ 26 h 61"/>
                <a:gd name="T36" fmla="*/ 37 w 41"/>
                <a:gd name="T37" fmla="*/ 21 h 61"/>
                <a:gd name="T38" fmla="*/ 29 w 41"/>
                <a:gd name="T39" fmla="*/ 14 h 61"/>
                <a:gd name="T40" fmla="*/ 25 w 41"/>
                <a:gd name="T41" fmla="*/ 9 h 61"/>
                <a:gd name="T42" fmla="*/ 17 w 41"/>
                <a:gd name="T43" fmla="*/ 1 h 61"/>
                <a:gd name="T44" fmla="*/ 14 w 41"/>
                <a:gd name="T45" fmla="*/ 0 h 61"/>
                <a:gd name="T46" fmla="*/ 10 w 41"/>
                <a:gd name="T4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61">
                  <a:moveTo>
                    <a:pt x="10" y="4"/>
                  </a:moveTo>
                  <a:cubicBezTo>
                    <a:pt x="8" y="5"/>
                    <a:pt x="5" y="8"/>
                    <a:pt x="7" y="9"/>
                  </a:cubicBezTo>
                  <a:cubicBezTo>
                    <a:pt x="10" y="10"/>
                    <a:pt x="10" y="14"/>
                    <a:pt x="6" y="14"/>
                  </a:cubicBezTo>
                  <a:cubicBezTo>
                    <a:pt x="2" y="14"/>
                    <a:pt x="2" y="16"/>
                    <a:pt x="2" y="18"/>
                  </a:cubicBezTo>
                  <a:cubicBezTo>
                    <a:pt x="3" y="20"/>
                    <a:pt x="0" y="21"/>
                    <a:pt x="1" y="22"/>
                  </a:cubicBezTo>
                  <a:cubicBezTo>
                    <a:pt x="3" y="23"/>
                    <a:pt x="5" y="27"/>
                    <a:pt x="7" y="29"/>
                  </a:cubicBezTo>
                  <a:cubicBezTo>
                    <a:pt x="7" y="28"/>
                    <a:pt x="8" y="27"/>
                    <a:pt x="10" y="27"/>
                  </a:cubicBezTo>
                  <a:cubicBezTo>
                    <a:pt x="13" y="28"/>
                    <a:pt x="11" y="33"/>
                    <a:pt x="13" y="34"/>
                  </a:cubicBezTo>
                  <a:cubicBezTo>
                    <a:pt x="16" y="36"/>
                    <a:pt x="16" y="40"/>
                    <a:pt x="14" y="41"/>
                  </a:cubicBezTo>
                  <a:cubicBezTo>
                    <a:pt x="12" y="43"/>
                    <a:pt x="11" y="51"/>
                    <a:pt x="16" y="56"/>
                  </a:cubicBezTo>
                  <a:cubicBezTo>
                    <a:pt x="21" y="61"/>
                    <a:pt x="24" y="61"/>
                    <a:pt x="25" y="59"/>
                  </a:cubicBezTo>
                  <a:cubicBezTo>
                    <a:pt x="26" y="58"/>
                    <a:pt x="30" y="59"/>
                    <a:pt x="31" y="57"/>
                  </a:cubicBezTo>
                  <a:cubicBezTo>
                    <a:pt x="32" y="55"/>
                    <a:pt x="33" y="58"/>
                    <a:pt x="35" y="55"/>
                  </a:cubicBezTo>
                  <a:cubicBezTo>
                    <a:pt x="36" y="54"/>
                    <a:pt x="39" y="55"/>
                    <a:pt x="41" y="55"/>
                  </a:cubicBezTo>
                  <a:cubicBezTo>
                    <a:pt x="39" y="52"/>
                    <a:pt x="37" y="48"/>
                    <a:pt x="36" y="46"/>
                  </a:cubicBezTo>
                  <a:cubicBezTo>
                    <a:pt x="35" y="43"/>
                    <a:pt x="27" y="39"/>
                    <a:pt x="29" y="37"/>
                  </a:cubicBezTo>
                  <a:cubicBezTo>
                    <a:pt x="30" y="36"/>
                    <a:pt x="30" y="30"/>
                    <a:pt x="32" y="30"/>
                  </a:cubicBezTo>
                  <a:cubicBezTo>
                    <a:pt x="35" y="30"/>
                    <a:pt x="37" y="28"/>
                    <a:pt x="36" y="26"/>
                  </a:cubicBezTo>
                  <a:cubicBezTo>
                    <a:pt x="36" y="25"/>
                    <a:pt x="36" y="23"/>
                    <a:pt x="37" y="21"/>
                  </a:cubicBezTo>
                  <a:cubicBezTo>
                    <a:pt x="35" y="20"/>
                    <a:pt x="31" y="14"/>
                    <a:pt x="29" y="14"/>
                  </a:cubicBezTo>
                  <a:cubicBezTo>
                    <a:pt x="27" y="14"/>
                    <a:pt x="24" y="12"/>
                    <a:pt x="25" y="9"/>
                  </a:cubicBezTo>
                  <a:cubicBezTo>
                    <a:pt x="26" y="5"/>
                    <a:pt x="20" y="5"/>
                    <a:pt x="17" y="1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2"/>
                    <a:pt x="11" y="3"/>
                    <a:pt x="10" y="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0" name="Freeform 120">
              <a:extLst>
                <a:ext uri="{FF2B5EF4-FFF2-40B4-BE49-F238E27FC236}">
                  <a16:creationId xmlns:a16="http://schemas.microsoft.com/office/drawing/2014/main" id="{04FB5B11-7711-5C6A-0838-4FE05ACA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993" y="4558871"/>
              <a:ext cx="80944" cy="102638"/>
            </a:xfrm>
            <a:custGeom>
              <a:avLst/>
              <a:gdLst>
                <a:gd name="T0" fmla="*/ 1 w 26"/>
                <a:gd name="T1" fmla="*/ 15 h 33"/>
                <a:gd name="T2" fmla="*/ 2 w 26"/>
                <a:gd name="T3" fmla="*/ 26 h 33"/>
                <a:gd name="T4" fmla="*/ 0 w 26"/>
                <a:gd name="T5" fmla="*/ 30 h 33"/>
                <a:gd name="T6" fmla="*/ 7 w 26"/>
                <a:gd name="T7" fmla="*/ 31 h 33"/>
                <a:gd name="T8" fmla="*/ 16 w 26"/>
                <a:gd name="T9" fmla="*/ 27 h 33"/>
                <a:gd name="T10" fmla="*/ 26 w 26"/>
                <a:gd name="T11" fmla="*/ 14 h 33"/>
                <a:gd name="T12" fmla="*/ 26 w 26"/>
                <a:gd name="T13" fmla="*/ 14 h 33"/>
                <a:gd name="T14" fmla="*/ 12 w 26"/>
                <a:gd name="T15" fmla="*/ 3 h 33"/>
                <a:gd name="T16" fmla="*/ 4 w 26"/>
                <a:gd name="T17" fmla="*/ 0 h 33"/>
                <a:gd name="T18" fmla="*/ 3 w 26"/>
                <a:gd name="T19" fmla="*/ 5 h 33"/>
                <a:gd name="T20" fmla="*/ 1 w 26"/>
                <a:gd name="T2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3">
                  <a:moveTo>
                    <a:pt x="1" y="15"/>
                  </a:moveTo>
                  <a:cubicBezTo>
                    <a:pt x="3" y="18"/>
                    <a:pt x="3" y="24"/>
                    <a:pt x="2" y="26"/>
                  </a:cubicBezTo>
                  <a:cubicBezTo>
                    <a:pt x="2" y="26"/>
                    <a:pt x="1" y="28"/>
                    <a:pt x="0" y="30"/>
                  </a:cubicBezTo>
                  <a:cubicBezTo>
                    <a:pt x="1" y="31"/>
                    <a:pt x="3" y="32"/>
                    <a:pt x="7" y="31"/>
                  </a:cubicBezTo>
                  <a:cubicBezTo>
                    <a:pt x="12" y="30"/>
                    <a:pt x="14" y="33"/>
                    <a:pt x="16" y="27"/>
                  </a:cubicBezTo>
                  <a:cubicBezTo>
                    <a:pt x="18" y="23"/>
                    <a:pt x="22" y="17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2"/>
                    <a:pt x="17" y="4"/>
                    <a:pt x="12" y="3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1" y="6"/>
                    <a:pt x="0" y="11"/>
                    <a:pt x="1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1" name="Freeform 121">
              <a:extLst>
                <a:ext uri="{FF2B5EF4-FFF2-40B4-BE49-F238E27FC236}">
                  <a16:creationId xmlns:a16="http://schemas.microsoft.com/office/drawing/2014/main" id="{F012C144-C22E-4FB7-9742-07687185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525" y="4078579"/>
              <a:ext cx="274165" cy="100006"/>
            </a:xfrm>
            <a:custGeom>
              <a:avLst/>
              <a:gdLst>
                <a:gd name="T0" fmla="*/ 72 w 89"/>
                <a:gd name="T1" fmla="*/ 20 h 32"/>
                <a:gd name="T2" fmla="*/ 31 w 89"/>
                <a:gd name="T3" fmla="*/ 4 h 32"/>
                <a:gd name="T4" fmla="*/ 1 w 89"/>
                <a:gd name="T5" fmla="*/ 14 h 32"/>
                <a:gd name="T6" fmla="*/ 16 w 89"/>
                <a:gd name="T7" fmla="*/ 8 h 32"/>
                <a:gd name="T8" fmla="*/ 24 w 89"/>
                <a:gd name="T9" fmla="*/ 11 h 32"/>
                <a:gd name="T10" fmla="*/ 38 w 89"/>
                <a:gd name="T11" fmla="*/ 14 h 32"/>
                <a:gd name="T12" fmla="*/ 56 w 89"/>
                <a:gd name="T13" fmla="*/ 24 h 32"/>
                <a:gd name="T14" fmla="*/ 60 w 89"/>
                <a:gd name="T15" fmla="*/ 30 h 32"/>
                <a:gd name="T16" fmla="*/ 88 w 89"/>
                <a:gd name="T17" fmla="*/ 30 h 32"/>
                <a:gd name="T18" fmla="*/ 72 w 89"/>
                <a:gd name="T1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2">
                  <a:moveTo>
                    <a:pt x="72" y="20"/>
                  </a:moveTo>
                  <a:cubicBezTo>
                    <a:pt x="66" y="20"/>
                    <a:pt x="48" y="8"/>
                    <a:pt x="31" y="4"/>
                  </a:cubicBezTo>
                  <a:cubicBezTo>
                    <a:pt x="14" y="0"/>
                    <a:pt x="0" y="12"/>
                    <a:pt x="1" y="14"/>
                  </a:cubicBezTo>
                  <a:cubicBezTo>
                    <a:pt x="4" y="17"/>
                    <a:pt x="12" y="11"/>
                    <a:pt x="16" y="8"/>
                  </a:cubicBezTo>
                  <a:cubicBezTo>
                    <a:pt x="20" y="5"/>
                    <a:pt x="24" y="9"/>
                    <a:pt x="24" y="11"/>
                  </a:cubicBezTo>
                  <a:cubicBezTo>
                    <a:pt x="25" y="13"/>
                    <a:pt x="30" y="14"/>
                    <a:pt x="38" y="14"/>
                  </a:cubicBezTo>
                  <a:cubicBezTo>
                    <a:pt x="47" y="15"/>
                    <a:pt x="48" y="22"/>
                    <a:pt x="56" y="24"/>
                  </a:cubicBezTo>
                  <a:cubicBezTo>
                    <a:pt x="64" y="26"/>
                    <a:pt x="56" y="29"/>
                    <a:pt x="60" y="30"/>
                  </a:cubicBezTo>
                  <a:cubicBezTo>
                    <a:pt x="64" y="32"/>
                    <a:pt x="86" y="31"/>
                    <a:pt x="88" y="30"/>
                  </a:cubicBezTo>
                  <a:cubicBezTo>
                    <a:pt x="89" y="28"/>
                    <a:pt x="78" y="20"/>
                    <a:pt x="72" y="2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2" name="Freeform 122">
              <a:extLst>
                <a:ext uri="{FF2B5EF4-FFF2-40B4-BE49-F238E27FC236}">
                  <a16:creationId xmlns:a16="http://schemas.microsoft.com/office/drawing/2014/main" id="{69EFBB1A-26F4-6C26-15A5-30F705D50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191" y="4212797"/>
              <a:ext cx="65277" cy="27633"/>
            </a:xfrm>
            <a:custGeom>
              <a:avLst/>
              <a:gdLst>
                <a:gd name="T0" fmla="*/ 2 w 21"/>
                <a:gd name="T1" fmla="*/ 3 h 9"/>
                <a:gd name="T2" fmla="*/ 19 w 21"/>
                <a:gd name="T3" fmla="*/ 6 h 9"/>
                <a:gd name="T4" fmla="*/ 2 w 21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9">
                  <a:moveTo>
                    <a:pt x="2" y="3"/>
                  </a:moveTo>
                  <a:cubicBezTo>
                    <a:pt x="3" y="6"/>
                    <a:pt x="18" y="9"/>
                    <a:pt x="19" y="6"/>
                  </a:cubicBezTo>
                  <a:cubicBezTo>
                    <a:pt x="21" y="3"/>
                    <a:pt x="0" y="0"/>
                    <a:pt x="2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3" name="Freeform 123">
              <a:extLst>
                <a:ext uri="{FF2B5EF4-FFF2-40B4-BE49-F238E27FC236}">
                  <a16:creationId xmlns:a16="http://schemas.microsoft.com/office/drawing/2014/main" id="{99EA7CE1-5E42-D5BF-5374-12AF88313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939" y="4210166"/>
              <a:ext cx="56139" cy="30265"/>
            </a:xfrm>
            <a:custGeom>
              <a:avLst/>
              <a:gdLst>
                <a:gd name="T0" fmla="*/ 3 w 18"/>
                <a:gd name="T1" fmla="*/ 5 h 10"/>
                <a:gd name="T2" fmla="*/ 17 w 18"/>
                <a:gd name="T3" fmla="*/ 5 h 10"/>
                <a:gd name="T4" fmla="*/ 3 w 18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0">
                  <a:moveTo>
                    <a:pt x="3" y="5"/>
                  </a:moveTo>
                  <a:cubicBezTo>
                    <a:pt x="6" y="10"/>
                    <a:pt x="16" y="7"/>
                    <a:pt x="17" y="5"/>
                  </a:cubicBezTo>
                  <a:cubicBezTo>
                    <a:pt x="18" y="1"/>
                    <a:pt x="0" y="0"/>
                    <a:pt x="3" y="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4" name="Freeform 124">
              <a:extLst>
                <a:ext uri="{FF2B5EF4-FFF2-40B4-BE49-F238E27FC236}">
                  <a16:creationId xmlns:a16="http://schemas.microsoft.com/office/drawing/2014/main" id="{E7434ADA-9185-B834-4339-AB3E5A1073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5163" y="1698173"/>
              <a:ext cx="1590159" cy="1202704"/>
            </a:xfrm>
            <a:custGeom>
              <a:avLst/>
              <a:gdLst>
                <a:gd name="T0" fmla="*/ 452 w 515"/>
                <a:gd name="T1" fmla="*/ 45 h 386"/>
                <a:gd name="T2" fmla="*/ 414 w 515"/>
                <a:gd name="T3" fmla="*/ 62 h 386"/>
                <a:gd name="T4" fmla="*/ 412 w 515"/>
                <a:gd name="T5" fmla="*/ 40 h 386"/>
                <a:gd name="T6" fmla="*/ 369 w 515"/>
                <a:gd name="T7" fmla="*/ 36 h 386"/>
                <a:gd name="T8" fmla="*/ 411 w 515"/>
                <a:gd name="T9" fmla="*/ 29 h 386"/>
                <a:gd name="T10" fmla="*/ 408 w 515"/>
                <a:gd name="T11" fmla="*/ 13 h 386"/>
                <a:gd name="T12" fmla="*/ 348 w 515"/>
                <a:gd name="T13" fmla="*/ 1 h 386"/>
                <a:gd name="T14" fmla="*/ 293 w 515"/>
                <a:gd name="T15" fmla="*/ 8 h 386"/>
                <a:gd name="T16" fmla="*/ 251 w 515"/>
                <a:gd name="T17" fmla="*/ 9 h 386"/>
                <a:gd name="T18" fmla="*/ 217 w 515"/>
                <a:gd name="T19" fmla="*/ 24 h 386"/>
                <a:gd name="T20" fmla="*/ 208 w 515"/>
                <a:gd name="T21" fmla="*/ 29 h 386"/>
                <a:gd name="T22" fmla="*/ 184 w 515"/>
                <a:gd name="T23" fmla="*/ 36 h 386"/>
                <a:gd name="T24" fmla="*/ 161 w 515"/>
                <a:gd name="T25" fmla="*/ 44 h 386"/>
                <a:gd name="T26" fmla="*/ 121 w 515"/>
                <a:gd name="T27" fmla="*/ 36 h 386"/>
                <a:gd name="T28" fmla="*/ 99 w 515"/>
                <a:gd name="T29" fmla="*/ 53 h 386"/>
                <a:gd name="T30" fmla="*/ 65 w 515"/>
                <a:gd name="T31" fmla="*/ 74 h 386"/>
                <a:gd name="T32" fmla="*/ 0 w 515"/>
                <a:gd name="T33" fmla="*/ 107 h 386"/>
                <a:gd name="T34" fmla="*/ 42 w 515"/>
                <a:gd name="T35" fmla="*/ 119 h 386"/>
                <a:gd name="T36" fmla="*/ 12 w 515"/>
                <a:gd name="T37" fmla="*/ 129 h 386"/>
                <a:gd name="T38" fmla="*/ 37 w 515"/>
                <a:gd name="T39" fmla="*/ 146 h 386"/>
                <a:gd name="T40" fmla="*/ 70 w 515"/>
                <a:gd name="T41" fmla="*/ 144 h 386"/>
                <a:gd name="T42" fmla="*/ 121 w 515"/>
                <a:gd name="T43" fmla="*/ 158 h 386"/>
                <a:gd name="T44" fmla="*/ 146 w 515"/>
                <a:gd name="T45" fmla="*/ 192 h 386"/>
                <a:gd name="T46" fmla="*/ 150 w 515"/>
                <a:gd name="T47" fmla="*/ 223 h 386"/>
                <a:gd name="T48" fmla="*/ 182 w 515"/>
                <a:gd name="T49" fmla="*/ 233 h 386"/>
                <a:gd name="T50" fmla="*/ 179 w 515"/>
                <a:gd name="T51" fmla="*/ 246 h 386"/>
                <a:gd name="T52" fmla="*/ 174 w 515"/>
                <a:gd name="T53" fmla="*/ 267 h 386"/>
                <a:gd name="T54" fmla="*/ 169 w 515"/>
                <a:gd name="T55" fmla="*/ 292 h 386"/>
                <a:gd name="T56" fmla="*/ 175 w 515"/>
                <a:gd name="T57" fmla="*/ 326 h 386"/>
                <a:gd name="T58" fmla="*/ 191 w 515"/>
                <a:gd name="T59" fmla="*/ 346 h 386"/>
                <a:gd name="T60" fmla="*/ 214 w 515"/>
                <a:gd name="T61" fmla="*/ 373 h 386"/>
                <a:gd name="T62" fmla="*/ 247 w 515"/>
                <a:gd name="T63" fmla="*/ 385 h 386"/>
                <a:gd name="T64" fmla="*/ 257 w 515"/>
                <a:gd name="T65" fmla="*/ 352 h 386"/>
                <a:gd name="T66" fmla="*/ 271 w 515"/>
                <a:gd name="T67" fmla="*/ 336 h 386"/>
                <a:gd name="T68" fmla="*/ 272 w 515"/>
                <a:gd name="T69" fmla="*/ 320 h 386"/>
                <a:gd name="T70" fmla="*/ 286 w 515"/>
                <a:gd name="T71" fmla="*/ 309 h 386"/>
                <a:gd name="T72" fmla="*/ 299 w 515"/>
                <a:gd name="T73" fmla="*/ 306 h 386"/>
                <a:gd name="T74" fmla="*/ 344 w 515"/>
                <a:gd name="T75" fmla="*/ 277 h 386"/>
                <a:gd name="T76" fmla="*/ 373 w 515"/>
                <a:gd name="T77" fmla="*/ 269 h 386"/>
                <a:gd name="T78" fmla="*/ 430 w 515"/>
                <a:gd name="T79" fmla="*/ 244 h 386"/>
                <a:gd name="T80" fmla="*/ 399 w 515"/>
                <a:gd name="T81" fmla="*/ 237 h 386"/>
                <a:gd name="T82" fmla="*/ 431 w 515"/>
                <a:gd name="T83" fmla="*/ 239 h 386"/>
                <a:gd name="T84" fmla="*/ 424 w 515"/>
                <a:gd name="T85" fmla="*/ 210 h 386"/>
                <a:gd name="T86" fmla="*/ 408 w 515"/>
                <a:gd name="T87" fmla="*/ 195 h 386"/>
                <a:gd name="T88" fmla="*/ 444 w 515"/>
                <a:gd name="T89" fmla="*/ 190 h 386"/>
                <a:gd name="T90" fmla="*/ 454 w 515"/>
                <a:gd name="T91" fmla="*/ 172 h 386"/>
                <a:gd name="T92" fmla="*/ 450 w 515"/>
                <a:gd name="T93" fmla="*/ 145 h 386"/>
                <a:gd name="T94" fmla="*/ 440 w 515"/>
                <a:gd name="T95" fmla="*/ 133 h 386"/>
                <a:gd name="T96" fmla="*/ 444 w 515"/>
                <a:gd name="T97" fmla="*/ 121 h 386"/>
                <a:gd name="T98" fmla="*/ 432 w 515"/>
                <a:gd name="T99" fmla="*/ 116 h 386"/>
                <a:gd name="T100" fmla="*/ 466 w 515"/>
                <a:gd name="T101" fmla="*/ 80 h 386"/>
                <a:gd name="T102" fmla="*/ 457 w 515"/>
                <a:gd name="T103" fmla="*/ 71 h 386"/>
                <a:gd name="T104" fmla="*/ 467 w 515"/>
                <a:gd name="T105" fmla="*/ 61 h 386"/>
                <a:gd name="T106" fmla="*/ 515 w 515"/>
                <a:gd name="T107" fmla="*/ 44 h 386"/>
                <a:gd name="T108" fmla="*/ 170 w 515"/>
                <a:gd name="T109" fmla="*/ 247 h 386"/>
                <a:gd name="T110" fmla="*/ 161 w 515"/>
                <a:gd name="T111" fmla="*/ 25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5" h="386">
                  <a:moveTo>
                    <a:pt x="487" y="36"/>
                  </a:moveTo>
                  <a:cubicBezTo>
                    <a:pt x="477" y="36"/>
                    <a:pt x="470" y="38"/>
                    <a:pt x="469" y="44"/>
                  </a:cubicBezTo>
                  <a:cubicBezTo>
                    <a:pt x="469" y="50"/>
                    <a:pt x="457" y="43"/>
                    <a:pt x="452" y="45"/>
                  </a:cubicBezTo>
                  <a:cubicBezTo>
                    <a:pt x="447" y="47"/>
                    <a:pt x="450" y="40"/>
                    <a:pt x="445" y="42"/>
                  </a:cubicBezTo>
                  <a:cubicBezTo>
                    <a:pt x="440" y="45"/>
                    <a:pt x="434" y="51"/>
                    <a:pt x="428" y="53"/>
                  </a:cubicBezTo>
                  <a:cubicBezTo>
                    <a:pt x="422" y="56"/>
                    <a:pt x="418" y="62"/>
                    <a:pt x="414" y="62"/>
                  </a:cubicBezTo>
                  <a:cubicBezTo>
                    <a:pt x="410" y="63"/>
                    <a:pt x="422" y="51"/>
                    <a:pt x="428" y="45"/>
                  </a:cubicBezTo>
                  <a:cubicBezTo>
                    <a:pt x="434" y="39"/>
                    <a:pt x="431" y="32"/>
                    <a:pt x="423" y="33"/>
                  </a:cubicBezTo>
                  <a:cubicBezTo>
                    <a:pt x="415" y="34"/>
                    <a:pt x="417" y="39"/>
                    <a:pt x="412" y="40"/>
                  </a:cubicBezTo>
                  <a:cubicBezTo>
                    <a:pt x="408" y="41"/>
                    <a:pt x="386" y="51"/>
                    <a:pt x="385" y="48"/>
                  </a:cubicBezTo>
                  <a:cubicBezTo>
                    <a:pt x="384" y="45"/>
                    <a:pt x="403" y="39"/>
                    <a:pt x="403" y="37"/>
                  </a:cubicBezTo>
                  <a:cubicBezTo>
                    <a:pt x="402" y="35"/>
                    <a:pt x="379" y="35"/>
                    <a:pt x="369" y="36"/>
                  </a:cubicBezTo>
                  <a:cubicBezTo>
                    <a:pt x="358" y="38"/>
                    <a:pt x="340" y="44"/>
                    <a:pt x="339" y="41"/>
                  </a:cubicBezTo>
                  <a:cubicBezTo>
                    <a:pt x="339" y="38"/>
                    <a:pt x="361" y="33"/>
                    <a:pt x="372" y="32"/>
                  </a:cubicBezTo>
                  <a:cubicBezTo>
                    <a:pt x="383" y="31"/>
                    <a:pt x="403" y="33"/>
                    <a:pt x="411" y="29"/>
                  </a:cubicBezTo>
                  <a:cubicBezTo>
                    <a:pt x="420" y="26"/>
                    <a:pt x="433" y="26"/>
                    <a:pt x="435" y="23"/>
                  </a:cubicBezTo>
                  <a:cubicBezTo>
                    <a:pt x="437" y="20"/>
                    <a:pt x="425" y="16"/>
                    <a:pt x="419" y="17"/>
                  </a:cubicBezTo>
                  <a:cubicBezTo>
                    <a:pt x="413" y="17"/>
                    <a:pt x="407" y="16"/>
                    <a:pt x="408" y="13"/>
                  </a:cubicBezTo>
                  <a:cubicBezTo>
                    <a:pt x="408" y="10"/>
                    <a:pt x="398" y="9"/>
                    <a:pt x="397" y="7"/>
                  </a:cubicBezTo>
                  <a:cubicBezTo>
                    <a:pt x="396" y="5"/>
                    <a:pt x="378" y="7"/>
                    <a:pt x="374" y="4"/>
                  </a:cubicBezTo>
                  <a:cubicBezTo>
                    <a:pt x="370" y="2"/>
                    <a:pt x="358" y="0"/>
                    <a:pt x="348" y="1"/>
                  </a:cubicBezTo>
                  <a:cubicBezTo>
                    <a:pt x="338" y="2"/>
                    <a:pt x="318" y="2"/>
                    <a:pt x="313" y="2"/>
                  </a:cubicBezTo>
                  <a:cubicBezTo>
                    <a:pt x="308" y="3"/>
                    <a:pt x="305" y="4"/>
                    <a:pt x="301" y="4"/>
                  </a:cubicBezTo>
                  <a:cubicBezTo>
                    <a:pt x="297" y="4"/>
                    <a:pt x="290" y="5"/>
                    <a:pt x="293" y="8"/>
                  </a:cubicBezTo>
                  <a:cubicBezTo>
                    <a:pt x="297" y="13"/>
                    <a:pt x="286" y="15"/>
                    <a:pt x="287" y="11"/>
                  </a:cubicBezTo>
                  <a:cubicBezTo>
                    <a:pt x="288" y="8"/>
                    <a:pt x="277" y="6"/>
                    <a:pt x="274" y="9"/>
                  </a:cubicBezTo>
                  <a:cubicBezTo>
                    <a:pt x="270" y="12"/>
                    <a:pt x="254" y="5"/>
                    <a:pt x="251" y="9"/>
                  </a:cubicBezTo>
                  <a:cubicBezTo>
                    <a:pt x="249" y="12"/>
                    <a:pt x="229" y="11"/>
                    <a:pt x="223" y="12"/>
                  </a:cubicBezTo>
                  <a:cubicBezTo>
                    <a:pt x="217" y="13"/>
                    <a:pt x="232" y="17"/>
                    <a:pt x="232" y="20"/>
                  </a:cubicBezTo>
                  <a:cubicBezTo>
                    <a:pt x="231" y="22"/>
                    <a:pt x="213" y="20"/>
                    <a:pt x="217" y="24"/>
                  </a:cubicBezTo>
                  <a:cubicBezTo>
                    <a:pt x="220" y="29"/>
                    <a:pt x="232" y="32"/>
                    <a:pt x="238" y="38"/>
                  </a:cubicBezTo>
                  <a:cubicBezTo>
                    <a:pt x="244" y="43"/>
                    <a:pt x="234" y="40"/>
                    <a:pt x="227" y="36"/>
                  </a:cubicBezTo>
                  <a:cubicBezTo>
                    <a:pt x="221" y="31"/>
                    <a:pt x="212" y="33"/>
                    <a:pt x="208" y="29"/>
                  </a:cubicBezTo>
                  <a:cubicBezTo>
                    <a:pt x="204" y="24"/>
                    <a:pt x="190" y="21"/>
                    <a:pt x="186" y="24"/>
                  </a:cubicBezTo>
                  <a:cubicBezTo>
                    <a:pt x="181" y="27"/>
                    <a:pt x="196" y="32"/>
                    <a:pt x="196" y="35"/>
                  </a:cubicBezTo>
                  <a:cubicBezTo>
                    <a:pt x="196" y="39"/>
                    <a:pt x="186" y="35"/>
                    <a:pt x="184" y="36"/>
                  </a:cubicBezTo>
                  <a:cubicBezTo>
                    <a:pt x="183" y="37"/>
                    <a:pt x="174" y="27"/>
                    <a:pt x="169" y="27"/>
                  </a:cubicBezTo>
                  <a:cubicBezTo>
                    <a:pt x="164" y="27"/>
                    <a:pt x="168" y="32"/>
                    <a:pt x="168" y="38"/>
                  </a:cubicBezTo>
                  <a:cubicBezTo>
                    <a:pt x="168" y="44"/>
                    <a:pt x="158" y="48"/>
                    <a:pt x="161" y="44"/>
                  </a:cubicBezTo>
                  <a:cubicBezTo>
                    <a:pt x="164" y="40"/>
                    <a:pt x="162" y="29"/>
                    <a:pt x="157" y="27"/>
                  </a:cubicBezTo>
                  <a:cubicBezTo>
                    <a:pt x="151" y="25"/>
                    <a:pt x="138" y="31"/>
                    <a:pt x="131" y="31"/>
                  </a:cubicBezTo>
                  <a:cubicBezTo>
                    <a:pt x="124" y="30"/>
                    <a:pt x="115" y="33"/>
                    <a:pt x="121" y="36"/>
                  </a:cubicBezTo>
                  <a:cubicBezTo>
                    <a:pt x="127" y="40"/>
                    <a:pt x="121" y="42"/>
                    <a:pt x="115" y="38"/>
                  </a:cubicBezTo>
                  <a:cubicBezTo>
                    <a:pt x="110" y="34"/>
                    <a:pt x="93" y="38"/>
                    <a:pt x="96" y="40"/>
                  </a:cubicBezTo>
                  <a:cubicBezTo>
                    <a:pt x="100" y="43"/>
                    <a:pt x="101" y="50"/>
                    <a:pt x="99" y="53"/>
                  </a:cubicBezTo>
                  <a:cubicBezTo>
                    <a:pt x="97" y="56"/>
                    <a:pt x="89" y="50"/>
                    <a:pt x="83" y="50"/>
                  </a:cubicBezTo>
                  <a:cubicBezTo>
                    <a:pt x="76" y="51"/>
                    <a:pt x="43" y="67"/>
                    <a:pt x="45" y="71"/>
                  </a:cubicBezTo>
                  <a:cubicBezTo>
                    <a:pt x="47" y="75"/>
                    <a:pt x="61" y="72"/>
                    <a:pt x="65" y="74"/>
                  </a:cubicBezTo>
                  <a:cubicBezTo>
                    <a:pt x="70" y="77"/>
                    <a:pt x="64" y="86"/>
                    <a:pt x="58" y="90"/>
                  </a:cubicBezTo>
                  <a:cubicBezTo>
                    <a:pt x="53" y="94"/>
                    <a:pt x="32" y="90"/>
                    <a:pt x="32" y="95"/>
                  </a:cubicBezTo>
                  <a:cubicBezTo>
                    <a:pt x="31" y="99"/>
                    <a:pt x="0" y="100"/>
                    <a:pt x="0" y="107"/>
                  </a:cubicBezTo>
                  <a:cubicBezTo>
                    <a:pt x="0" y="110"/>
                    <a:pt x="1" y="112"/>
                    <a:pt x="5" y="113"/>
                  </a:cubicBezTo>
                  <a:cubicBezTo>
                    <a:pt x="9" y="114"/>
                    <a:pt x="15" y="113"/>
                    <a:pt x="19" y="117"/>
                  </a:cubicBezTo>
                  <a:cubicBezTo>
                    <a:pt x="23" y="122"/>
                    <a:pt x="34" y="122"/>
                    <a:pt x="42" y="119"/>
                  </a:cubicBezTo>
                  <a:cubicBezTo>
                    <a:pt x="49" y="116"/>
                    <a:pt x="55" y="119"/>
                    <a:pt x="55" y="124"/>
                  </a:cubicBezTo>
                  <a:cubicBezTo>
                    <a:pt x="55" y="128"/>
                    <a:pt x="37" y="122"/>
                    <a:pt x="32" y="125"/>
                  </a:cubicBezTo>
                  <a:cubicBezTo>
                    <a:pt x="27" y="129"/>
                    <a:pt x="11" y="126"/>
                    <a:pt x="12" y="129"/>
                  </a:cubicBezTo>
                  <a:cubicBezTo>
                    <a:pt x="12" y="133"/>
                    <a:pt x="20" y="132"/>
                    <a:pt x="27" y="133"/>
                  </a:cubicBezTo>
                  <a:cubicBezTo>
                    <a:pt x="33" y="135"/>
                    <a:pt x="27" y="137"/>
                    <a:pt x="27" y="140"/>
                  </a:cubicBezTo>
                  <a:cubicBezTo>
                    <a:pt x="27" y="143"/>
                    <a:pt x="30" y="142"/>
                    <a:pt x="37" y="146"/>
                  </a:cubicBezTo>
                  <a:cubicBezTo>
                    <a:pt x="43" y="149"/>
                    <a:pt x="54" y="151"/>
                    <a:pt x="51" y="147"/>
                  </a:cubicBezTo>
                  <a:cubicBezTo>
                    <a:pt x="47" y="143"/>
                    <a:pt x="57" y="144"/>
                    <a:pt x="59" y="146"/>
                  </a:cubicBezTo>
                  <a:cubicBezTo>
                    <a:pt x="61" y="148"/>
                    <a:pt x="66" y="143"/>
                    <a:pt x="70" y="144"/>
                  </a:cubicBezTo>
                  <a:cubicBezTo>
                    <a:pt x="75" y="145"/>
                    <a:pt x="77" y="140"/>
                    <a:pt x="80" y="142"/>
                  </a:cubicBezTo>
                  <a:cubicBezTo>
                    <a:pt x="84" y="145"/>
                    <a:pt x="102" y="146"/>
                    <a:pt x="108" y="149"/>
                  </a:cubicBezTo>
                  <a:cubicBezTo>
                    <a:pt x="114" y="153"/>
                    <a:pt x="122" y="153"/>
                    <a:pt x="121" y="158"/>
                  </a:cubicBezTo>
                  <a:cubicBezTo>
                    <a:pt x="120" y="163"/>
                    <a:pt x="126" y="166"/>
                    <a:pt x="133" y="169"/>
                  </a:cubicBezTo>
                  <a:cubicBezTo>
                    <a:pt x="139" y="172"/>
                    <a:pt x="141" y="179"/>
                    <a:pt x="140" y="183"/>
                  </a:cubicBezTo>
                  <a:cubicBezTo>
                    <a:pt x="140" y="187"/>
                    <a:pt x="148" y="190"/>
                    <a:pt x="146" y="192"/>
                  </a:cubicBezTo>
                  <a:cubicBezTo>
                    <a:pt x="145" y="194"/>
                    <a:pt x="146" y="197"/>
                    <a:pt x="151" y="201"/>
                  </a:cubicBezTo>
                  <a:cubicBezTo>
                    <a:pt x="155" y="205"/>
                    <a:pt x="144" y="208"/>
                    <a:pt x="146" y="211"/>
                  </a:cubicBezTo>
                  <a:cubicBezTo>
                    <a:pt x="149" y="215"/>
                    <a:pt x="142" y="222"/>
                    <a:pt x="150" y="223"/>
                  </a:cubicBezTo>
                  <a:cubicBezTo>
                    <a:pt x="158" y="224"/>
                    <a:pt x="157" y="217"/>
                    <a:pt x="163" y="217"/>
                  </a:cubicBezTo>
                  <a:cubicBezTo>
                    <a:pt x="169" y="217"/>
                    <a:pt x="163" y="223"/>
                    <a:pt x="166" y="226"/>
                  </a:cubicBezTo>
                  <a:cubicBezTo>
                    <a:pt x="169" y="229"/>
                    <a:pt x="176" y="228"/>
                    <a:pt x="182" y="233"/>
                  </a:cubicBezTo>
                  <a:cubicBezTo>
                    <a:pt x="189" y="239"/>
                    <a:pt x="185" y="241"/>
                    <a:pt x="179" y="237"/>
                  </a:cubicBezTo>
                  <a:cubicBezTo>
                    <a:pt x="173" y="233"/>
                    <a:pt x="156" y="234"/>
                    <a:pt x="156" y="235"/>
                  </a:cubicBezTo>
                  <a:cubicBezTo>
                    <a:pt x="156" y="237"/>
                    <a:pt x="175" y="247"/>
                    <a:pt x="179" y="246"/>
                  </a:cubicBezTo>
                  <a:cubicBezTo>
                    <a:pt x="183" y="244"/>
                    <a:pt x="189" y="252"/>
                    <a:pt x="187" y="254"/>
                  </a:cubicBezTo>
                  <a:cubicBezTo>
                    <a:pt x="184" y="257"/>
                    <a:pt x="185" y="263"/>
                    <a:pt x="185" y="266"/>
                  </a:cubicBezTo>
                  <a:cubicBezTo>
                    <a:pt x="184" y="269"/>
                    <a:pt x="178" y="266"/>
                    <a:pt x="174" y="267"/>
                  </a:cubicBezTo>
                  <a:cubicBezTo>
                    <a:pt x="170" y="267"/>
                    <a:pt x="167" y="268"/>
                    <a:pt x="167" y="273"/>
                  </a:cubicBezTo>
                  <a:cubicBezTo>
                    <a:pt x="167" y="277"/>
                    <a:pt x="161" y="280"/>
                    <a:pt x="160" y="285"/>
                  </a:cubicBezTo>
                  <a:cubicBezTo>
                    <a:pt x="160" y="290"/>
                    <a:pt x="165" y="290"/>
                    <a:pt x="169" y="292"/>
                  </a:cubicBezTo>
                  <a:cubicBezTo>
                    <a:pt x="172" y="294"/>
                    <a:pt x="163" y="296"/>
                    <a:pt x="162" y="300"/>
                  </a:cubicBezTo>
                  <a:cubicBezTo>
                    <a:pt x="162" y="303"/>
                    <a:pt x="171" y="310"/>
                    <a:pt x="174" y="312"/>
                  </a:cubicBezTo>
                  <a:cubicBezTo>
                    <a:pt x="177" y="314"/>
                    <a:pt x="174" y="322"/>
                    <a:pt x="175" y="326"/>
                  </a:cubicBezTo>
                  <a:cubicBezTo>
                    <a:pt x="177" y="331"/>
                    <a:pt x="181" y="325"/>
                    <a:pt x="180" y="331"/>
                  </a:cubicBezTo>
                  <a:cubicBezTo>
                    <a:pt x="180" y="336"/>
                    <a:pt x="184" y="336"/>
                    <a:pt x="185" y="339"/>
                  </a:cubicBezTo>
                  <a:cubicBezTo>
                    <a:pt x="185" y="343"/>
                    <a:pt x="193" y="342"/>
                    <a:pt x="191" y="346"/>
                  </a:cubicBezTo>
                  <a:cubicBezTo>
                    <a:pt x="190" y="351"/>
                    <a:pt x="193" y="354"/>
                    <a:pt x="195" y="357"/>
                  </a:cubicBezTo>
                  <a:cubicBezTo>
                    <a:pt x="197" y="359"/>
                    <a:pt x="203" y="363"/>
                    <a:pt x="204" y="367"/>
                  </a:cubicBezTo>
                  <a:cubicBezTo>
                    <a:pt x="206" y="370"/>
                    <a:pt x="209" y="374"/>
                    <a:pt x="214" y="373"/>
                  </a:cubicBezTo>
                  <a:cubicBezTo>
                    <a:pt x="218" y="372"/>
                    <a:pt x="219" y="376"/>
                    <a:pt x="222" y="375"/>
                  </a:cubicBezTo>
                  <a:cubicBezTo>
                    <a:pt x="226" y="375"/>
                    <a:pt x="231" y="377"/>
                    <a:pt x="232" y="380"/>
                  </a:cubicBezTo>
                  <a:cubicBezTo>
                    <a:pt x="233" y="382"/>
                    <a:pt x="244" y="385"/>
                    <a:pt x="247" y="385"/>
                  </a:cubicBezTo>
                  <a:cubicBezTo>
                    <a:pt x="250" y="386"/>
                    <a:pt x="250" y="380"/>
                    <a:pt x="253" y="379"/>
                  </a:cubicBezTo>
                  <a:cubicBezTo>
                    <a:pt x="256" y="377"/>
                    <a:pt x="255" y="366"/>
                    <a:pt x="257" y="366"/>
                  </a:cubicBezTo>
                  <a:cubicBezTo>
                    <a:pt x="260" y="365"/>
                    <a:pt x="259" y="353"/>
                    <a:pt x="257" y="352"/>
                  </a:cubicBezTo>
                  <a:cubicBezTo>
                    <a:pt x="254" y="351"/>
                    <a:pt x="255" y="347"/>
                    <a:pt x="261" y="348"/>
                  </a:cubicBezTo>
                  <a:cubicBezTo>
                    <a:pt x="266" y="349"/>
                    <a:pt x="264" y="343"/>
                    <a:pt x="267" y="343"/>
                  </a:cubicBezTo>
                  <a:cubicBezTo>
                    <a:pt x="270" y="342"/>
                    <a:pt x="269" y="337"/>
                    <a:pt x="271" y="336"/>
                  </a:cubicBezTo>
                  <a:cubicBezTo>
                    <a:pt x="273" y="336"/>
                    <a:pt x="272" y="332"/>
                    <a:pt x="271" y="330"/>
                  </a:cubicBezTo>
                  <a:cubicBezTo>
                    <a:pt x="269" y="328"/>
                    <a:pt x="271" y="327"/>
                    <a:pt x="274" y="326"/>
                  </a:cubicBezTo>
                  <a:cubicBezTo>
                    <a:pt x="277" y="326"/>
                    <a:pt x="276" y="321"/>
                    <a:pt x="272" y="320"/>
                  </a:cubicBezTo>
                  <a:cubicBezTo>
                    <a:pt x="268" y="318"/>
                    <a:pt x="270" y="314"/>
                    <a:pt x="274" y="317"/>
                  </a:cubicBezTo>
                  <a:cubicBezTo>
                    <a:pt x="278" y="319"/>
                    <a:pt x="281" y="317"/>
                    <a:pt x="278" y="314"/>
                  </a:cubicBezTo>
                  <a:cubicBezTo>
                    <a:pt x="276" y="311"/>
                    <a:pt x="281" y="310"/>
                    <a:pt x="286" y="309"/>
                  </a:cubicBezTo>
                  <a:cubicBezTo>
                    <a:pt x="292" y="309"/>
                    <a:pt x="294" y="306"/>
                    <a:pt x="293" y="302"/>
                  </a:cubicBezTo>
                  <a:cubicBezTo>
                    <a:pt x="292" y="298"/>
                    <a:pt x="299" y="298"/>
                    <a:pt x="298" y="302"/>
                  </a:cubicBezTo>
                  <a:cubicBezTo>
                    <a:pt x="296" y="305"/>
                    <a:pt x="297" y="309"/>
                    <a:pt x="299" y="306"/>
                  </a:cubicBezTo>
                  <a:cubicBezTo>
                    <a:pt x="302" y="304"/>
                    <a:pt x="307" y="306"/>
                    <a:pt x="315" y="303"/>
                  </a:cubicBezTo>
                  <a:cubicBezTo>
                    <a:pt x="323" y="301"/>
                    <a:pt x="332" y="294"/>
                    <a:pt x="334" y="287"/>
                  </a:cubicBezTo>
                  <a:cubicBezTo>
                    <a:pt x="336" y="280"/>
                    <a:pt x="345" y="281"/>
                    <a:pt x="344" y="277"/>
                  </a:cubicBezTo>
                  <a:cubicBezTo>
                    <a:pt x="343" y="272"/>
                    <a:pt x="346" y="270"/>
                    <a:pt x="352" y="273"/>
                  </a:cubicBezTo>
                  <a:cubicBezTo>
                    <a:pt x="358" y="276"/>
                    <a:pt x="353" y="271"/>
                    <a:pt x="360" y="271"/>
                  </a:cubicBezTo>
                  <a:cubicBezTo>
                    <a:pt x="367" y="271"/>
                    <a:pt x="366" y="269"/>
                    <a:pt x="373" y="269"/>
                  </a:cubicBezTo>
                  <a:cubicBezTo>
                    <a:pt x="379" y="268"/>
                    <a:pt x="397" y="265"/>
                    <a:pt x="403" y="260"/>
                  </a:cubicBezTo>
                  <a:cubicBezTo>
                    <a:pt x="409" y="255"/>
                    <a:pt x="422" y="251"/>
                    <a:pt x="427" y="248"/>
                  </a:cubicBezTo>
                  <a:cubicBezTo>
                    <a:pt x="432" y="245"/>
                    <a:pt x="433" y="242"/>
                    <a:pt x="430" y="244"/>
                  </a:cubicBezTo>
                  <a:cubicBezTo>
                    <a:pt x="427" y="245"/>
                    <a:pt x="420" y="246"/>
                    <a:pt x="415" y="244"/>
                  </a:cubicBezTo>
                  <a:cubicBezTo>
                    <a:pt x="410" y="243"/>
                    <a:pt x="402" y="239"/>
                    <a:pt x="396" y="242"/>
                  </a:cubicBezTo>
                  <a:cubicBezTo>
                    <a:pt x="391" y="245"/>
                    <a:pt x="394" y="237"/>
                    <a:pt x="399" y="237"/>
                  </a:cubicBezTo>
                  <a:cubicBezTo>
                    <a:pt x="404" y="236"/>
                    <a:pt x="402" y="234"/>
                    <a:pt x="400" y="229"/>
                  </a:cubicBezTo>
                  <a:cubicBezTo>
                    <a:pt x="399" y="224"/>
                    <a:pt x="408" y="227"/>
                    <a:pt x="412" y="233"/>
                  </a:cubicBezTo>
                  <a:cubicBezTo>
                    <a:pt x="416" y="238"/>
                    <a:pt x="424" y="241"/>
                    <a:pt x="431" y="239"/>
                  </a:cubicBezTo>
                  <a:cubicBezTo>
                    <a:pt x="438" y="237"/>
                    <a:pt x="431" y="231"/>
                    <a:pt x="434" y="228"/>
                  </a:cubicBezTo>
                  <a:cubicBezTo>
                    <a:pt x="437" y="224"/>
                    <a:pt x="413" y="212"/>
                    <a:pt x="412" y="208"/>
                  </a:cubicBezTo>
                  <a:cubicBezTo>
                    <a:pt x="411" y="204"/>
                    <a:pt x="418" y="207"/>
                    <a:pt x="424" y="210"/>
                  </a:cubicBezTo>
                  <a:cubicBezTo>
                    <a:pt x="431" y="213"/>
                    <a:pt x="432" y="205"/>
                    <a:pt x="432" y="201"/>
                  </a:cubicBezTo>
                  <a:cubicBezTo>
                    <a:pt x="432" y="198"/>
                    <a:pt x="418" y="197"/>
                    <a:pt x="412" y="201"/>
                  </a:cubicBezTo>
                  <a:cubicBezTo>
                    <a:pt x="406" y="204"/>
                    <a:pt x="400" y="196"/>
                    <a:pt x="408" y="195"/>
                  </a:cubicBezTo>
                  <a:cubicBezTo>
                    <a:pt x="417" y="194"/>
                    <a:pt x="409" y="191"/>
                    <a:pt x="412" y="188"/>
                  </a:cubicBezTo>
                  <a:cubicBezTo>
                    <a:pt x="414" y="186"/>
                    <a:pt x="425" y="196"/>
                    <a:pt x="430" y="194"/>
                  </a:cubicBezTo>
                  <a:cubicBezTo>
                    <a:pt x="436" y="192"/>
                    <a:pt x="440" y="194"/>
                    <a:pt x="444" y="190"/>
                  </a:cubicBezTo>
                  <a:cubicBezTo>
                    <a:pt x="449" y="187"/>
                    <a:pt x="436" y="183"/>
                    <a:pt x="433" y="180"/>
                  </a:cubicBezTo>
                  <a:cubicBezTo>
                    <a:pt x="431" y="177"/>
                    <a:pt x="447" y="178"/>
                    <a:pt x="452" y="178"/>
                  </a:cubicBezTo>
                  <a:cubicBezTo>
                    <a:pt x="457" y="178"/>
                    <a:pt x="458" y="171"/>
                    <a:pt x="454" y="172"/>
                  </a:cubicBezTo>
                  <a:cubicBezTo>
                    <a:pt x="450" y="174"/>
                    <a:pt x="436" y="167"/>
                    <a:pt x="439" y="163"/>
                  </a:cubicBezTo>
                  <a:cubicBezTo>
                    <a:pt x="442" y="159"/>
                    <a:pt x="447" y="164"/>
                    <a:pt x="454" y="161"/>
                  </a:cubicBezTo>
                  <a:cubicBezTo>
                    <a:pt x="460" y="157"/>
                    <a:pt x="454" y="145"/>
                    <a:pt x="450" y="145"/>
                  </a:cubicBezTo>
                  <a:cubicBezTo>
                    <a:pt x="445" y="145"/>
                    <a:pt x="435" y="144"/>
                    <a:pt x="435" y="141"/>
                  </a:cubicBezTo>
                  <a:cubicBezTo>
                    <a:pt x="435" y="139"/>
                    <a:pt x="426" y="137"/>
                    <a:pt x="429" y="135"/>
                  </a:cubicBezTo>
                  <a:cubicBezTo>
                    <a:pt x="431" y="133"/>
                    <a:pt x="434" y="138"/>
                    <a:pt x="440" y="133"/>
                  </a:cubicBezTo>
                  <a:cubicBezTo>
                    <a:pt x="446" y="129"/>
                    <a:pt x="458" y="134"/>
                    <a:pt x="463" y="133"/>
                  </a:cubicBezTo>
                  <a:cubicBezTo>
                    <a:pt x="468" y="132"/>
                    <a:pt x="461" y="123"/>
                    <a:pt x="458" y="124"/>
                  </a:cubicBezTo>
                  <a:cubicBezTo>
                    <a:pt x="455" y="126"/>
                    <a:pt x="444" y="127"/>
                    <a:pt x="444" y="121"/>
                  </a:cubicBezTo>
                  <a:cubicBezTo>
                    <a:pt x="443" y="116"/>
                    <a:pt x="453" y="121"/>
                    <a:pt x="455" y="119"/>
                  </a:cubicBezTo>
                  <a:cubicBezTo>
                    <a:pt x="457" y="116"/>
                    <a:pt x="441" y="110"/>
                    <a:pt x="438" y="115"/>
                  </a:cubicBezTo>
                  <a:cubicBezTo>
                    <a:pt x="436" y="120"/>
                    <a:pt x="427" y="119"/>
                    <a:pt x="432" y="116"/>
                  </a:cubicBezTo>
                  <a:cubicBezTo>
                    <a:pt x="436" y="113"/>
                    <a:pt x="437" y="104"/>
                    <a:pt x="437" y="100"/>
                  </a:cubicBezTo>
                  <a:cubicBezTo>
                    <a:pt x="436" y="96"/>
                    <a:pt x="454" y="96"/>
                    <a:pt x="452" y="89"/>
                  </a:cubicBezTo>
                  <a:cubicBezTo>
                    <a:pt x="450" y="82"/>
                    <a:pt x="460" y="80"/>
                    <a:pt x="466" y="80"/>
                  </a:cubicBezTo>
                  <a:cubicBezTo>
                    <a:pt x="471" y="80"/>
                    <a:pt x="465" y="73"/>
                    <a:pt x="460" y="73"/>
                  </a:cubicBezTo>
                  <a:cubicBezTo>
                    <a:pt x="454" y="74"/>
                    <a:pt x="449" y="80"/>
                    <a:pt x="446" y="78"/>
                  </a:cubicBezTo>
                  <a:cubicBezTo>
                    <a:pt x="443" y="75"/>
                    <a:pt x="452" y="71"/>
                    <a:pt x="457" y="71"/>
                  </a:cubicBezTo>
                  <a:cubicBezTo>
                    <a:pt x="462" y="71"/>
                    <a:pt x="474" y="70"/>
                    <a:pt x="479" y="68"/>
                  </a:cubicBezTo>
                  <a:cubicBezTo>
                    <a:pt x="483" y="65"/>
                    <a:pt x="471" y="63"/>
                    <a:pt x="463" y="64"/>
                  </a:cubicBezTo>
                  <a:cubicBezTo>
                    <a:pt x="455" y="65"/>
                    <a:pt x="455" y="62"/>
                    <a:pt x="467" y="61"/>
                  </a:cubicBezTo>
                  <a:cubicBezTo>
                    <a:pt x="479" y="61"/>
                    <a:pt x="477" y="59"/>
                    <a:pt x="486" y="58"/>
                  </a:cubicBezTo>
                  <a:cubicBezTo>
                    <a:pt x="494" y="57"/>
                    <a:pt x="491" y="53"/>
                    <a:pt x="497" y="53"/>
                  </a:cubicBezTo>
                  <a:cubicBezTo>
                    <a:pt x="502" y="53"/>
                    <a:pt x="515" y="47"/>
                    <a:pt x="515" y="44"/>
                  </a:cubicBezTo>
                  <a:cubicBezTo>
                    <a:pt x="515" y="42"/>
                    <a:pt x="496" y="36"/>
                    <a:pt x="487" y="36"/>
                  </a:cubicBezTo>
                  <a:close/>
                  <a:moveTo>
                    <a:pt x="176" y="253"/>
                  </a:moveTo>
                  <a:cubicBezTo>
                    <a:pt x="177" y="249"/>
                    <a:pt x="172" y="251"/>
                    <a:pt x="170" y="247"/>
                  </a:cubicBezTo>
                  <a:cubicBezTo>
                    <a:pt x="167" y="242"/>
                    <a:pt x="154" y="240"/>
                    <a:pt x="153" y="244"/>
                  </a:cubicBezTo>
                  <a:cubicBezTo>
                    <a:pt x="153" y="245"/>
                    <a:pt x="149" y="247"/>
                    <a:pt x="152" y="251"/>
                  </a:cubicBezTo>
                  <a:cubicBezTo>
                    <a:pt x="155" y="254"/>
                    <a:pt x="157" y="253"/>
                    <a:pt x="161" y="256"/>
                  </a:cubicBezTo>
                  <a:cubicBezTo>
                    <a:pt x="165" y="260"/>
                    <a:pt x="176" y="257"/>
                    <a:pt x="176" y="25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5" name="Freeform 125">
              <a:extLst>
                <a:ext uri="{FF2B5EF4-FFF2-40B4-BE49-F238E27FC236}">
                  <a16:creationId xmlns:a16="http://schemas.microsoft.com/office/drawing/2014/main" id="{9C7CB56A-343F-BD24-32C5-09474A8C0D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865" y="1723175"/>
              <a:ext cx="2314738" cy="1797476"/>
            </a:xfrm>
            <a:custGeom>
              <a:avLst/>
              <a:gdLst>
                <a:gd name="T0" fmla="*/ 153 w 750"/>
                <a:gd name="T1" fmla="*/ 509 h 577"/>
                <a:gd name="T2" fmla="*/ 141 w 750"/>
                <a:gd name="T3" fmla="*/ 169 h 577"/>
                <a:gd name="T4" fmla="*/ 289 w 750"/>
                <a:gd name="T5" fmla="*/ 187 h 577"/>
                <a:gd name="T6" fmla="*/ 192 w 750"/>
                <a:gd name="T7" fmla="*/ 200 h 577"/>
                <a:gd name="T8" fmla="*/ 288 w 750"/>
                <a:gd name="T9" fmla="*/ 249 h 577"/>
                <a:gd name="T10" fmla="*/ 177 w 750"/>
                <a:gd name="T11" fmla="*/ 144 h 577"/>
                <a:gd name="T12" fmla="*/ 155 w 750"/>
                <a:gd name="T13" fmla="*/ 138 h 577"/>
                <a:gd name="T14" fmla="*/ 276 w 750"/>
                <a:gd name="T15" fmla="*/ 158 h 577"/>
                <a:gd name="T16" fmla="*/ 222 w 750"/>
                <a:gd name="T17" fmla="*/ 107 h 577"/>
                <a:gd name="T18" fmla="*/ 308 w 750"/>
                <a:gd name="T19" fmla="*/ 88 h 577"/>
                <a:gd name="T20" fmla="*/ 311 w 750"/>
                <a:gd name="T21" fmla="*/ 120 h 577"/>
                <a:gd name="T22" fmla="*/ 313 w 750"/>
                <a:gd name="T23" fmla="*/ 137 h 577"/>
                <a:gd name="T24" fmla="*/ 405 w 750"/>
                <a:gd name="T25" fmla="*/ 109 h 577"/>
                <a:gd name="T26" fmla="*/ 367 w 750"/>
                <a:gd name="T27" fmla="*/ 173 h 577"/>
                <a:gd name="T28" fmla="*/ 513 w 750"/>
                <a:gd name="T29" fmla="*/ 163 h 577"/>
                <a:gd name="T30" fmla="*/ 433 w 750"/>
                <a:gd name="T31" fmla="*/ 112 h 577"/>
                <a:gd name="T32" fmla="*/ 446 w 750"/>
                <a:gd name="T33" fmla="*/ 62 h 577"/>
                <a:gd name="T34" fmla="*/ 438 w 750"/>
                <a:gd name="T35" fmla="*/ 49 h 577"/>
                <a:gd name="T36" fmla="*/ 474 w 750"/>
                <a:gd name="T37" fmla="*/ 89 h 577"/>
                <a:gd name="T38" fmla="*/ 521 w 750"/>
                <a:gd name="T39" fmla="*/ 134 h 577"/>
                <a:gd name="T40" fmla="*/ 594 w 750"/>
                <a:gd name="T41" fmla="*/ 64 h 577"/>
                <a:gd name="T42" fmla="*/ 567 w 750"/>
                <a:gd name="T43" fmla="*/ 6 h 577"/>
                <a:gd name="T44" fmla="*/ 425 w 750"/>
                <a:gd name="T45" fmla="*/ 34 h 577"/>
                <a:gd name="T46" fmla="*/ 466 w 750"/>
                <a:gd name="T47" fmla="*/ 328 h 577"/>
                <a:gd name="T48" fmla="*/ 618 w 750"/>
                <a:gd name="T49" fmla="*/ 253 h 577"/>
                <a:gd name="T50" fmla="*/ 557 w 750"/>
                <a:gd name="T51" fmla="*/ 203 h 577"/>
                <a:gd name="T52" fmla="*/ 466 w 750"/>
                <a:gd name="T53" fmla="*/ 186 h 577"/>
                <a:gd name="T54" fmla="*/ 526 w 750"/>
                <a:gd name="T55" fmla="*/ 230 h 577"/>
                <a:gd name="T56" fmla="*/ 550 w 750"/>
                <a:gd name="T57" fmla="*/ 305 h 577"/>
                <a:gd name="T58" fmla="*/ 634 w 750"/>
                <a:gd name="T59" fmla="*/ 312 h 577"/>
                <a:gd name="T60" fmla="*/ 509 w 750"/>
                <a:gd name="T61" fmla="*/ 179 h 577"/>
                <a:gd name="T62" fmla="*/ 719 w 750"/>
                <a:gd name="T63" fmla="*/ 478 h 577"/>
                <a:gd name="T64" fmla="*/ 82 w 750"/>
                <a:gd name="T65" fmla="*/ 469 h 577"/>
                <a:gd name="T66" fmla="*/ 613 w 750"/>
                <a:gd name="T67" fmla="*/ 512 h 577"/>
                <a:gd name="T68" fmla="*/ 719 w 750"/>
                <a:gd name="T69" fmla="*/ 454 h 577"/>
                <a:gd name="T70" fmla="*/ 668 w 750"/>
                <a:gd name="T71" fmla="*/ 418 h 577"/>
                <a:gd name="T72" fmla="*/ 630 w 750"/>
                <a:gd name="T73" fmla="*/ 394 h 577"/>
                <a:gd name="T74" fmla="*/ 570 w 750"/>
                <a:gd name="T75" fmla="*/ 345 h 577"/>
                <a:gd name="T76" fmla="*/ 543 w 750"/>
                <a:gd name="T77" fmla="*/ 405 h 577"/>
                <a:gd name="T78" fmla="*/ 497 w 750"/>
                <a:gd name="T79" fmla="*/ 461 h 577"/>
                <a:gd name="T80" fmla="*/ 402 w 750"/>
                <a:gd name="T81" fmla="*/ 392 h 577"/>
                <a:gd name="T82" fmla="*/ 432 w 750"/>
                <a:gd name="T83" fmla="*/ 321 h 577"/>
                <a:gd name="T84" fmla="*/ 484 w 750"/>
                <a:gd name="T85" fmla="*/ 288 h 577"/>
                <a:gd name="T86" fmla="*/ 475 w 750"/>
                <a:gd name="T87" fmla="*/ 253 h 577"/>
                <a:gd name="T88" fmla="*/ 433 w 750"/>
                <a:gd name="T89" fmla="*/ 256 h 577"/>
                <a:gd name="T90" fmla="*/ 401 w 750"/>
                <a:gd name="T91" fmla="*/ 202 h 577"/>
                <a:gd name="T92" fmla="*/ 387 w 750"/>
                <a:gd name="T93" fmla="*/ 217 h 577"/>
                <a:gd name="T94" fmla="*/ 379 w 750"/>
                <a:gd name="T95" fmla="*/ 271 h 577"/>
                <a:gd name="T96" fmla="*/ 367 w 750"/>
                <a:gd name="T97" fmla="*/ 260 h 577"/>
                <a:gd name="T98" fmla="*/ 298 w 750"/>
                <a:gd name="T99" fmla="*/ 259 h 577"/>
                <a:gd name="T100" fmla="*/ 200 w 750"/>
                <a:gd name="T101" fmla="*/ 253 h 577"/>
                <a:gd name="T102" fmla="*/ 72 w 750"/>
                <a:gd name="T103" fmla="*/ 254 h 577"/>
                <a:gd name="T104" fmla="*/ 35 w 750"/>
                <a:gd name="T105" fmla="*/ 254 h 577"/>
                <a:gd name="T106" fmla="*/ 95 w 750"/>
                <a:gd name="T107" fmla="*/ 439 h 577"/>
                <a:gd name="T108" fmla="*/ 135 w 750"/>
                <a:gd name="T109" fmla="*/ 491 h 577"/>
                <a:gd name="T110" fmla="*/ 465 w 750"/>
                <a:gd name="T111" fmla="*/ 514 h 577"/>
                <a:gd name="T112" fmla="*/ 523 w 750"/>
                <a:gd name="T113" fmla="*/ 571 h 577"/>
                <a:gd name="T114" fmla="*/ 646 w 750"/>
                <a:gd name="T115" fmla="*/ 539 h 577"/>
                <a:gd name="T116" fmla="*/ 181 w 750"/>
                <a:gd name="T117" fmla="*/ 303 h 577"/>
                <a:gd name="T118" fmla="*/ 180 w 750"/>
                <a:gd name="T119" fmla="*/ 292 h 577"/>
                <a:gd name="T120" fmla="*/ 376 w 750"/>
                <a:gd name="T121" fmla="*/ 489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0" h="577">
                  <a:moveTo>
                    <a:pt x="148" y="506"/>
                  </a:moveTo>
                  <a:cubicBezTo>
                    <a:pt x="145" y="503"/>
                    <a:pt x="139" y="504"/>
                    <a:pt x="138" y="502"/>
                  </a:cubicBezTo>
                  <a:cubicBezTo>
                    <a:pt x="137" y="499"/>
                    <a:pt x="131" y="490"/>
                    <a:pt x="128" y="491"/>
                  </a:cubicBezTo>
                  <a:cubicBezTo>
                    <a:pt x="125" y="491"/>
                    <a:pt x="121" y="491"/>
                    <a:pt x="117" y="488"/>
                  </a:cubicBezTo>
                  <a:cubicBezTo>
                    <a:pt x="114" y="485"/>
                    <a:pt x="111" y="485"/>
                    <a:pt x="108" y="487"/>
                  </a:cubicBezTo>
                  <a:cubicBezTo>
                    <a:pt x="106" y="489"/>
                    <a:pt x="111" y="489"/>
                    <a:pt x="111" y="491"/>
                  </a:cubicBezTo>
                  <a:cubicBezTo>
                    <a:pt x="111" y="493"/>
                    <a:pt x="113" y="494"/>
                    <a:pt x="115" y="493"/>
                  </a:cubicBezTo>
                  <a:cubicBezTo>
                    <a:pt x="117" y="493"/>
                    <a:pt x="119" y="498"/>
                    <a:pt x="121" y="498"/>
                  </a:cubicBezTo>
                  <a:cubicBezTo>
                    <a:pt x="123" y="498"/>
                    <a:pt x="124" y="502"/>
                    <a:pt x="126" y="502"/>
                  </a:cubicBezTo>
                  <a:cubicBezTo>
                    <a:pt x="129" y="502"/>
                    <a:pt x="130" y="505"/>
                    <a:pt x="131" y="506"/>
                  </a:cubicBezTo>
                  <a:cubicBezTo>
                    <a:pt x="132" y="508"/>
                    <a:pt x="135" y="506"/>
                    <a:pt x="135" y="508"/>
                  </a:cubicBezTo>
                  <a:cubicBezTo>
                    <a:pt x="135" y="510"/>
                    <a:pt x="138" y="511"/>
                    <a:pt x="139" y="513"/>
                  </a:cubicBezTo>
                  <a:cubicBezTo>
                    <a:pt x="144" y="514"/>
                    <a:pt x="148" y="514"/>
                    <a:pt x="152" y="513"/>
                  </a:cubicBezTo>
                  <a:cubicBezTo>
                    <a:pt x="152" y="512"/>
                    <a:pt x="153" y="510"/>
                    <a:pt x="153" y="509"/>
                  </a:cubicBezTo>
                  <a:cubicBezTo>
                    <a:pt x="154" y="507"/>
                    <a:pt x="150" y="509"/>
                    <a:pt x="148" y="506"/>
                  </a:cubicBezTo>
                  <a:close/>
                  <a:moveTo>
                    <a:pt x="142" y="209"/>
                  </a:moveTo>
                  <a:cubicBezTo>
                    <a:pt x="148" y="211"/>
                    <a:pt x="149" y="223"/>
                    <a:pt x="153" y="223"/>
                  </a:cubicBezTo>
                  <a:cubicBezTo>
                    <a:pt x="156" y="223"/>
                    <a:pt x="154" y="219"/>
                    <a:pt x="159" y="219"/>
                  </a:cubicBezTo>
                  <a:cubicBezTo>
                    <a:pt x="164" y="219"/>
                    <a:pt x="163" y="217"/>
                    <a:pt x="167" y="217"/>
                  </a:cubicBezTo>
                  <a:cubicBezTo>
                    <a:pt x="172" y="217"/>
                    <a:pt x="176" y="216"/>
                    <a:pt x="176" y="211"/>
                  </a:cubicBezTo>
                  <a:cubicBezTo>
                    <a:pt x="176" y="205"/>
                    <a:pt x="179" y="203"/>
                    <a:pt x="183" y="202"/>
                  </a:cubicBezTo>
                  <a:cubicBezTo>
                    <a:pt x="188" y="201"/>
                    <a:pt x="184" y="196"/>
                    <a:pt x="190" y="194"/>
                  </a:cubicBezTo>
                  <a:cubicBezTo>
                    <a:pt x="196" y="193"/>
                    <a:pt x="214" y="185"/>
                    <a:pt x="217" y="183"/>
                  </a:cubicBezTo>
                  <a:cubicBezTo>
                    <a:pt x="220" y="181"/>
                    <a:pt x="213" y="178"/>
                    <a:pt x="207" y="174"/>
                  </a:cubicBezTo>
                  <a:cubicBezTo>
                    <a:pt x="200" y="169"/>
                    <a:pt x="195" y="168"/>
                    <a:pt x="189" y="172"/>
                  </a:cubicBezTo>
                  <a:cubicBezTo>
                    <a:pt x="184" y="175"/>
                    <a:pt x="188" y="168"/>
                    <a:pt x="184" y="170"/>
                  </a:cubicBezTo>
                  <a:cubicBezTo>
                    <a:pt x="180" y="172"/>
                    <a:pt x="169" y="167"/>
                    <a:pt x="167" y="165"/>
                  </a:cubicBezTo>
                  <a:cubicBezTo>
                    <a:pt x="166" y="163"/>
                    <a:pt x="146" y="169"/>
                    <a:pt x="141" y="169"/>
                  </a:cubicBezTo>
                  <a:cubicBezTo>
                    <a:pt x="136" y="169"/>
                    <a:pt x="141" y="174"/>
                    <a:pt x="145" y="177"/>
                  </a:cubicBezTo>
                  <a:cubicBezTo>
                    <a:pt x="148" y="180"/>
                    <a:pt x="136" y="188"/>
                    <a:pt x="139" y="190"/>
                  </a:cubicBezTo>
                  <a:cubicBezTo>
                    <a:pt x="141" y="191"/>
                    <a:pt x="136" y="196"/>
                    <a:pt x="131" y="202"/>
                  </a:cubicBezTo>
                  <a:cubicBezTo>
                    <a:pt x="126" y="208"/>
                    <a:pt x="135" y="208"/>
                    <a:pt x="142" y="209"/>
                  </a:cubicBezTo>
                  <a:close/>
                  <a:moveTo>
                    <a:pt x="328" y="240"/>
                  </a:moveTo>
                  <a:cubicBezTo>
                    <a:pt x="330" y="237"/>
                    <a:pt x="340" y="245"/>
                    <a:pt x="340" y="240"/>
                  </a:cubicBezTo>
                  <a:cubicBezTo>
                    <a:pt x="341" y="234"/>
                    <a:pt x="330" y="231"/>
                    <a:pt x="325" y="228"/>
                  </a:cubicBezTo>
                  <a:cubicBezTo>
                    <a:pt x="321" y="225"/>
                    <a:pt x="319" y="227"/>
                    <a:pt x="312" y="222"/>
                  </a:cubicBezTo>
                  <a:cubicBezTo>
                    <a:pt x="305" y="217"/>
                    <a:pt x="314" y="214"/>
                    <a:pt x="308" y="210"/>
                  </a:cubicBezTo>
                  <a:cubicBezTo>
                    <a:pt x="303" y="206"/>
                    <a:pt x="301" y="194"/>
                    <a:pt x="305" y="191"/>
                  </a:cubicBezTo>
                  <a:cubicBezTo>
                    <a:pt x="309" y="187"/>
                    <a:pt x="313" y="181"/>
                    <a:pt x="306" y="179"/>
                  </a:cubicBezTo>
                  <a:cubicBezTo>
                    <a:pt x="300" y="176"/>
                    <a:pt x="289" y="181"/>
                    <a:pt x="290" y="183"/>
                  </a:cubicBezTo>
                  <a:cubicBezTo>
                    <a:pt x="291" y="184"/>
                    <a:pt x="300" y="189"/>
                    <a:pt x="300" y="191"/>
                  </a:cubicBezTo>
                  <a:cubicBezTo>
                    <a:pt x="300" y="194"/>
                    <a:pt x="292" y="185"/>
                    <a:pt x="289" y="187"/>
                  </a:cubicBezTo>
                  <a:cubicBezTo>
                    <a:pt x="286" y="189"/>
                    <a:pt x="282" y="183"/>
                    <a:pt x="280" y="187"/>
                  </a:cubicBezTo>
                  <a:cubicBezTo>
                    <a:pt x="277" y="191"/>
                    <a:pt x="283" y="204"/>
                    <a:pt x="285" y="208"/>
                  </a:cubicBezTo>
                  <a:cubicBezTo>
                    <a:pt x="288" y="211"/>
                    <a:pt x="283" y="211"/>
                    <a:pt x="280" y="212"/>
                  </a:cubicBezTo>
                  <a:cubicBezTo>
                    <a:pt x="277" y="213"/>
                    <a:pt x="277" y="202"/>
                    <a:pt x="274" y="197"/>
                  </a:cubicBezTo>
                  <a:cubicBezTo>
                    <a:pt x="271" y="193"/>
                    <a:pt x="259" y="188"/>
                    <a:pt x="258" y="191"/>
                  </a:cubicBezTo>
                  <a:cubicBezTo>
                    <a:pt x="257" y="194"/>
                    <a:pt x="266" y="194"/>
                    <a:pt x="264" y="199"/>
                  </a:cubicBezTo>
                  <a:cubicBezTo>
                    <a:pt x="263" y="203"/>
                    <a:pt x="259" y="196"/>
                    <a:pt x="255" y="199"/>
                  </a:cubicBezTo>
                  <a:cubicBezTo>
                    <a:pt x="251" y="203"/>
                    <a:pt x="251" y="200"/>
                    <a:pt x="252" y="197"/>
                  </a:cubicBezTo>
                  <a:cubicBezTo>
                    <a:pt x="253" y="194"/>
                    <a:pt x="246" y="190"/>
                    <a:pt x="239" y="191"/>
                  </a:cubicBezTo>
                  <a:cubicBezTo>
                    <a:pt x="231" y="191"/>
                    <a:pt x="235" y="197"/>
                    <a:pt x="233" y="199"/>
                  </a:cubicBezTo>
                  <a:cubicBezTo>
                    <a:pt x="231" y="200"/>
                    <a:pt x="220" y="197"/>
                    <a:pt x="227" y="196"/>
                  </a:cubicBezTo>
                  <a:cubicBezTo>
                    <a:pt x="234" y="194"/>
                    <a:pt x="231" y="190"/>
                    <a:pt x="228" y="186"/>
                  </a:cubicBezTo>
                  <a:cubicBezTo>
                    <a:pt x="226" y="182"/>
                    <a:pt x="218" y="187"/>
                    <a:pt x="207" y="191"/>
                  </a:cubicBezTo>
                  <a:cubicBezTo>
                    <a:pt x="195" y="195"/>
                    <a:pt x="190" y="200"/>
                    <a:pt x="192" y="200"/>
                  </a:cubicBezTo>
                  <a:cubicBezTo>
                    <a:pt x="193" y="200"/>
                    <a:pt x="193" y="202"/>
                    <a:pt x="189" y="206"/>
                  </a:cubicBezTo>
                  <a:cubicBezTo>
                    <a:pt x="184" y="210"/>
                    <a:pt x="189" y="213"/>
                    <a:pt x="193" y="213"/>
                  </a:cubicBezTo>
                  <a:cubicBezTo>
                    <a:pt x="197" y="213"/>
                    <a:pt x="194" y="216"/>
                    <a:pt x="196" y="217"/>
                  </a:cubicBezTo>
                  <a:cubicBezTo>
                    <a:pt x="199" y="218"/>
                    <a:pt x="212" y="212"/>
                    <a:pt x="216" y="215"/>
                  </a:cubicBezTo>
                  <a:cubicBezTo>
                    <a:pt x="220" y="217"/>
                    <a:pt x="194" y="219"/>
                    <a:pt x="194" y="223"/>
                  </a:cubicBezTo>
                  <a:cubicBezTo>
                    <a:pt x="194" y="228"/>
                    <a:pt x="208" y="230"/>
                    <a:pt x="219" y="228"/>
                  </a:cubicBezTo>
                  <a:cubicBezTo>
                    <a:pt x="229" y="227"/>
                    <a:pt x="248" y="230"/>
                    <a:pt x="248" y="233"/>
                  </a:cubicBezTo>
                  <a:cubicBezTo>
                    <a:pt x="248" y="235"/>
                    <a:pt x="235" y="234"/>
                    <a:pt x="226" y="234"/>
                  </a:cubicBezTo>
                  <a:cubicBezTo>
                    <a:pt x="217" y="234"/>
                    <a:pt x="201" y="237"/>
                    <a:pt x="201" y="240"/>
                  </a:cubicBezTo>
                  <a:cubicBezTo>
                    <a:pt x="202" y="243"/>
                    <a:pt x="203" y="243"/>
                    <a:pt x="213" y="247"/>
                  </a:cubicBezTo>
                  <a:cubicBezTo>
                    <a:pt x="223" y="252"/>
                    <a:pt x="233" y="245"/>
                    <a:pt x="232" y="252"/>
                  </a:cubicBezTo>
                  <a:cubicBezTo>
                    <a:pt x="232" y="258"/>
                    <a:pt x="238" y="259"/>
                    <a:pt x="251" y="260"/>
                  </a:cubicBezTo>
                  <a:cubicBezTo>
                    <a:pt x="264" y="260"/>
                    <a:pt x="270" y="254"/>
                    <a:pt x="276" y="254"/>
                  </a:cubicBezTo>
                  <a:cubicBezTo>
                    <a:pt x="282" y="255"/>
                    <a:pt x="285" y="253"/>
                    <a:pt x="288" y="249"/>
                  </a:cubicBezTo>
                  <a:cubicBezTo>
                    <a:pt x="291" y="245"/>
                    <a:pt x="294" y="247"/>
                    <a:pt x="295" y="249"/>
                  </a:cubicBezTo>
                  <a:cubicBezTo>
                    <a:pt x="295" y="252"/>
                    <a:pt x="304" y="251"/>
                    <a:pt x="305" y="253"/>
                  </a:cubicBezTo>
                  <a:cubicBezTo>
                    <a:pt x="310" y="258"/>
                    <a:pt x="326" y="256"/>
                    <a:pt x="332" y="253"/>
                  </a:cubicBezTo>
                  <a:cubicBezTo>
                    <a:pt x="338" y="250"/>
                    <a:pt x="329" y="242"/>
                    <a:pt x="326" y="246"/>
                  </a:cubicBezTo>
                  <a:cubicBezTo>
                    <a:pt x="323" y="250"/>
                    <a:pt x="321" y="247"/>
                    <a:pt x="320" y="246"/>
                  </a:cubicBezTo>
                  <a:cubicBezTo>
                    <a:pt x="319" y="244"/>
                    <a:pt x="326" y="243"/>
                    <a:pt x="328" y="240"/>
                  </a:cubicBezTo>
                  <a:close/>
                  <a:moveTo>
                    <a:pt x="186" y="148"/>
                  </a:moveTo>
                  <a:cubicBezTo>
                    <a:pt x="193" y="149"/>
                    <a:pt x="200" y="143"/>
                    <a:pt x="199" y="140"/>
                  </a:cubicBezTo>
                  <a:cubicBezTo>
                    <a:pt x="199" y="136"/>
                    <a:pt x="183" y="148"/>
                    <a:pt x="186" y="148"/>
                  </a:cubicBezTo>
                  <a:close/>
                  <a:moveTo>
                    <a:pt x="155" y="138"/>
                  </a:moveTo>
                  <a:cubicBezTo>
                    <a:pt x="158" y="139"/>
                    <a:pt x="155" y="144"/>
                    <a:pt x="158" y="143"/>
                  </a:cubicBezTo>
                  <a:cubicBezTo>
                    <a:pt x="161" y="141"/>
                    <a:pt x="162" y="141"/>
                    <a:pt x="164" y="141"/>
                  </a:cubicBezTo>
                  <a:cubicBezTo>
                    <a:pt x="168" y="143"/>
                    <a:pt x="169" y="139"/>
                    <a:pt x="171" y="137"/>
                  </a:cubicBezTo>
                  <a:cubicBezTo>
                    <a:pt x="173" y="135"/>
                    <a:pt x="172" y="144"/>
                    <a:pt x="177" y="144"/>
                  </a:cubicBezTo>
                  <a:cubicBezTo>
                    <a:pt x="181" y="144"/>
                    <a:pt x="180" y="135"/>
                    <a:pt x="184" y="138"/>
                  </a:cubicBezTo>
                  <a:cubicBezTo>
                    <a:pt x="188" y="140"/>
                    <a:pt x="189" y="137"/>
                    <a:pt x="190" y="134"/>
                  </a:cubicBezTo>
                  <a:cubicBezTo>
                    <a:pt x="190" y="131"/>
                    <a:pt x="190" y="127"/>
                    <a:pt x="195" y="126"/>
                  </a:cubicBezTo>
                  <a:cubicBezTo>
                    <a:pt x="199" y="125"/>
                    <a:pt x="195" y="130"/>
                    <a:pt x="197" y="134"/>
                  </a:cubicBezTo>
                  <a:cubicBezTo>
                    <a:pt x="200" y="138"/>
                    <a:pt x="205" y="134"/>
                    <a:pt x="205" y="132"/>
                  </a:cubicBezTo>
                  <a:cubicBezTo>
                    <a:pt x="205" y="129"/>
                    <a:pt x="212" y="131"/>
                    <a:pt x="212" y="128"/>
                  </a:cubicBezTo>
                  <a:cubicBezTo>
                    <a:pt x="211" y="126"/>
                    <a:pt x="214" y="125"/>
                    <a:pt x="212" y="122"/>
                  </a:cubicBezTo>
                  <a:cubicBezTo>
                    <a:pt x="210" y="119"/>
                    <a:pt x="215" y="120"/>
                    <a:pt x="217" y="118"/>
                  </a:cubicBezTo>
                  <a:cubicBezTo>
                    <a:pt x="219" y="115"/>
                    <a:pt x="214" y="117"/>
                    <a:pt x="210" y="114"/>
                  </a:cubicBezTo>
                  <a:cubicBezTo>
                    <a:pt x="207" y="110"/>
                    <a:pt x="205" y="115"/>
                    <a:pt x="205" y="117"/>
                  </a:cubicBezTo>
                  <a:cubicBezTo>
                    <a:pt x="205" y="119"/>
                    <a:pt x="198" y="118"/>
                    <a:pt x="194" y="116"/>
                  </a:cubicBezTo>
                  <a:cubicBezTo>
                    <a:pt x="190" y="115"/>
                    <a:pt x="184" y="121"/>
                    <a:pt x="179" y="124"/>
                  </a:cubicBezTo>
                  <a:cubicBezTo>
                    <a:pt x="173" y="127"/>
                    <a:pt x="172" y="132"/>
                    <a:pt x="167" y="132"/>
                  </a:cubicBezTo>
                  <a:cubicBezTo>
                    <a:pt x="161" y="131"/>
                    <a:pt x="153" y="137"/>
                    <a:pt x="155" y="138"/>
                  </a:cubicBezTo>
                  <a:close/>
                  <a:moveTo>
                    <a:pt x="214" y="136"/>
                  </a:moveTo>
                  <a:cubicBezTo>
                    <a:pt x="208" y="136"/>
                    <a:pt x="209" y="141"/>
                    <a:pt x="215" y="141"/>
                  </a:cubicBezTo>
                  <a:cubicBezTo>
                    <a:pt x="221" y="141"/>
                    <a:pt x="223" y="143"/>
                    <a:pt x="214" y="143"/>
                  </a:cubicBezTo>
                  <a:cubicBezTo>
                    <a:pt x="205" y="143"/>
                    <a:pt x="202" y="150"/>
                    <a:pt x="208" y="149"/>
                  </a:cubicBezTo>
                  <a:cubicBezTo>
                    <a:pt x="214" y="147"/>
                    <a:pt x="221" y="147"/>
                    <a:pt x="216" y="149"/>
                  </a:cubicBezTo>
                  <a:cubicBezTo>
                    <a:pt x="212" y="150"/>
                    <a:pt x="200" y="151"/>
                    <a:pt x="201" y="153"/>
                  </a:cubicBezTo>
                  <a:cubicBezTo>
                    <a:pt x="202" y="155"/>
                    <a:pt x="207" y="155"/>
                    <a:pt x="212" y="156"/>
                  </a:cubicBezTo>
                  <a:cubicBezTo>
                    <a:pt x="217" y="158"/>
                    <a:pt x="220" y="159"/>
                    <a:pt x="224" y="155"/>
                  </a:cubicBezTo>
                  <a:cubicBezTo>
                    <a:pt x="227" y="151"/>
                    <a:pt x="232" y="147"/>
                    <a:pt x="230" y="153"/>
                  </a:cubicBezTo>
                  <a:cubicBezTo>
                    <a:pt x="229" y="158"/>
                    <a:pt x="236" y="154"/>
                    <a:pt x="246" y="154"/>
                  </a:cubicBezTo>
                  <a:cubicBezTo>
                    <a:pt x="257" y="153"/>
                    <a:pt x="245" y="160"/>
                    <a:pt x="234" y="160"/>
                  </a:cubicBezTo>
                  <a:cubicBezTo>
                    <a:pt x="224" y="161"/>
                    <a:pt x="226" y="166"/>
                    <a:pt x="234" y="168"/>
                  </a:cubicBezTo>
                  <a:cubicBezTo>
                    <a:pt x="242" y="170"/>
                    <a:pt x="260" y="163"/>
                    <a:pt x="264" y="159"/>
                  </a:cubicBezTo>
                  <a:cubicBezTo>
                    <a:pt x="268" y="155"/>
                    <a:pt x="271" y="161"/>
                    <a:pt x="276" y="158"/>
                  </a:cubicBezTo>
                  <a:cubicBezTo>
                    <a:pt x="280" y="155"/>
                    <a:pt x="288" y="159"/>
                    <a:pt x="295" y="157"/>
                  </a:cubicBezTo>
                  <a:cubicBezTo>
                    <a:pt x="302" y="156"/>
                    <a:pt x="303" y="142"/>
                    <a:pt x="298" y="140"/>
                  </a:cubicBezTo>
                  <a:cubicBezTo>
                    <a:pt x="292" y="138"/>
                    <a:pt x="292" y="143"/>
                    <a:pt x="288" y="143"/>
                  </a:cubicBezTo>
                  <a:cubicBezTo>
                    <a:pt x="284" y="144"/>
                    <a:pt x="282" y="139"/>
                    <a:pt x="279" y="135"/>
                  </a:cubicBezTo>
                  <a:cubicBezTo>
                    <a:pt x="275" y="132"/>
                    <a:pt x="277" y="126"/>
                    <a:pt x="273" y="127"/>
                  </a:cubicBezTo>
                  <a:cubicBezTo>
                    <a:pt x="268" y="127"/>
                    <a:pt x="257" y="135"/>
                    <a:pt x="264" y="136"/>
                  </a:cubicBezTo>
                  <a:cubicBezTo>
                    <a:pt x="270" y="137"/>
                    <a:pt x="268" y="140"/>
                    <a:pt x="264" y="141"/>
                  </a:cubicBezTo>
                  <a:cubicBezTo>
                    <a:pt x="261" y="143"/>
                    <a:pt x="272" y="146"/>
                    <a:pt x="271" y="148"/>
                  </a:cubicBezTo>
                  <a:cubicBezTo>
                    <a:pt x="269" y="150"/>
                    <a:pt x="252" y="148"/>
                    <a:pt x="251" y="144"/>
                  </a:cubicBezTo>
                  <a:cubicBezTo>
                    <a:pt x="251" y="141"/>
                    <a:pt x="237" y="134"/>
                    <a:pt x="232" y="135"/>
                  </a:cubicBezTo>
                  <a:cubicBezTo>
                    <a:pt x="226" y="137"/>
                    <a:pt x="228" y="131"/>
                    <a:pt x="223" y="131"/>
                  </a:cubicBezTo>
                  <a:cubicBezTo>
                    <a:pt x="217" y="130"/>
                    <a:pt x="219" y="135"/>
                    <a:pt x="214" y="136"/>
                  </a:cubicBezTo>
                  <a:close/>
                  <a:moveTo>
                    <a:pt x="233" y="109"/>
                  </a:moveTo>
                  <a:cubicBezTo>
                    <a:pt x="235" y="104"/>
                    <a:pt x="221" y="105"/>
                    <a:pt x="222" y="107"/>
                  </a:cubicBezTo>
                  <a:cubicBezTo>
                    <a:pt x="224" y="110"/>
                    <a:pt x="231" y="113"/>
                    <a:pt x="233" y="109"/>
                  </a:cubicBezTo>
                  <a:close/>
                  <a:moveTo>
                    <a:pt x="264" y="107"/>
                  </a:moveTo>
                  <a:cubicBezTo>
                    <a:pt x="269" y="106"/>
                    <a:pt x="267" y="103"/>
                    <a:pt x="259" y="104"/>
                  </a:cubicBezTo>
                  <a:cubicBezTo>
                    <a:pt x="251" y="105"/>
                    <a:pt x="238" y="105"/>
                    <a:pt x="238" y="110"/>
                  </a:cubicBezTo>
                  <a:cubicBezTo>
                    <a:pt x="238" y="115"/>
                    <a:pt x="240" y="117"/>
                    <a:pt x="249" y="118"/>
                  </a:cubicBezTo>
                  <a:cubicBezTo>
                    <a:pt x="257" y="119"/>
                    <a:pt x="265" y="110"/>
                    <a:pt x="261" y="110"/>
                  </a:cubicBezTo>
                  <a:cubicBezTo>
                    <a:pt x="257" y="110"/>
                    <a:pt x="259" y="108"/>
                    <a:pt x="264" y="107"/>
                  </a:cubicBezTo>
                  <a:close/>
                  <a:moveTo>
                    <a:pt x="246" y="100"/>
                  </a:moveTo>
                  <a:cubicBezTo>
                    <a:pt x="249" y="101"/>
                    <a:pt x="253" y="97"/>
                    <a:pt x="256" y="99"/>
                  </a:cubicBezTo>
                  <a:cubicBezTo>
                    <a:pt x="258" y="101"/>
                    <a:pt x="270" y="103"/>
                    <a:pt x="270" y="97"/>
                  </a:cubicBezTo>
                  <a:cubicBezTo>
                    <a:pt x="270" y="91"/>
                    <a:pt x="255" y="90"/>
                    <a:pt x="252" y="93"/>
                  </a:cubicBezTo>
                  <a:cubicBezTo>
                    <a:pt x="248" y="95"/>
                    <a:pt x="231" y="96"/>
                    <a:pt x="236" y="99"/>
                  </a:cubicBezTo>
                  <a:cubicBezTo>
                    <a:pt x="239" y="102"/>
                    <a:pt x="242" y="98"/>
                    <a:pt x="246" y="100"/>
                  </a:cubicBezTo>
                  <a:close/>
                  <a:moveTo>
                    <a:pt x="308" y="88"/>
                  </a:moveTo>
                  <a:cubicBezTo>
                    <a:pt x="313" y="85"/>
                    <a:pt x="321" y="90"/>
                    <a:pt x="319" y="94"/>
                  </a:cubicBezTo>
                  <a:cubicBezTo>
                    <a:pt x="318" y="97"/>
                    <a:pt x="305" y="93"/>
                    <a:pt x="306" y="96"/>
                  </a:cubicBezTo>
                  <a:cubicBezTo>
                    <a:pt x="306" y="97"/>
                    <a:pt x="308" y="101"/>
                    <a:pt x="317" y="99"/>
                  </a:cubicBezTo>
                  <a:cubicBezTo>
                    <a:pt x="326" y="96"/>
                    <a:pt x="333" y="98"/>
                    <a:pt x="339" y="103"/>
                  </a:cubicBezTo>
                  <a:cubicBezTo>
                    <a:pt x="345" y="108"/>
                    <a:pt x="351" y="110"/>
                    <a:pt x="355" y="105"/>
                  </a:cubicBezTo>
                  <a:cubicBezTo>
                    <a:pt x="359" y="100"/>
                    <a:pt x="350" y="99"/>
                    <a:pt x="351" y="96"/>
                  </a:cubicBezTo>
                  <a:cubicBezTo>
                    <a:pt x="353" y="92"/>
                    <a:pt x="345" y="90"/>
                    <a:pt x="341" y="90"/>
                  </a:cubicBezTo>
                  <a:cubicBezTo>
                    <a:pt x="337" y="90"/>
                    <a:pt x="336" y="82"/>
                    <a:pt x="332" y="84"/>
                  </a:cubicBezTo>
                  <a:cubicBezTo>
                    <a:pt x="329" y="85"/>
                    <a:pt x="327" y="88"/>
                    <a:pt x="327" y="83"/>
                  </a:cubicBezTo>
                  <a:cubicBezTo>
                    <a:pt x="327" y="78"/>
                    <a:pt x="307" y="78"/>
                    <a:pt x="302" y="79"/>
                  </a:cubicBezTo>
                  <a:cubicBezTo>
                    <a:pt x="298" y="81"/>
                    <a:pt x="304" y="91"/>
                    <a:pt x="308" y="88"/>
                  </a:cubicBezTo>
                  <a:close/>
                  <a:moveTo>
                    <a:pt x="311" y="120"/>
                  </a:moveTo>
                  <a:cubicBezTo>
                    <a:pt x="314" y="116"/>
                    <a:pt x="299" y="104"/>
                    <a:pt x="298" y="110"/>
                  </a:cubicBezTo>
                  <a:cubicBezTo>
                    <a:pt x="297" y="115"/>
                    <a:pt x="308" y="124"/>
                    <a:pt x="311" y="120"/>
                  </a:cubicBezTo>
                  <a:close/>
                  <a:moveTo>
                    <a:pt x="359" y="71"/>
                  </a:moveTo>
                  <a:cubicBezTo>
                    <a:pt x="362" y="66"/>
                    <a:pt x="344" y="63"/>
                    <a:pt x="348" y="67"/>
                  </a:cubicBezTo>
                  <a:cubicBezTo>
                    <a:pt x="351" y="69"/>
                    <a:pt x="357" y="75"/>
                    <a:pt x="359" y="71"/>
                  </a:cubicBezTo>
                  <a:close/>
                  <a:moveTo>
                    <a:pt x="317" y="156"/>
                  </a:moveTo>
                  <a:cubicBezTo>
                    <a:pt x="320" y="153"/>
                    <a:pt x="311" y="146"/>
                    <a:pt x="309" y="152"/>
                  </a:cubicBezTo>
                  <a:cubicBezTo>
                    <a:pt x="307" y="157"/>
                    <a:pt x="314" y="159"/>
                    <a:pt x="317" y="156"/>
                  </a:cubicBezTo>
                  <a:close/>
                  <a:moveTo>
                    <a:pt x="359" y="129"/>
                  </a:moveTo>
                  <a:cubicBezTo>
                    <a:pt x="359" y="133"/>
                    <a:pt x="350" y="129"/>
                    <a:pt x="344" y="126"/>
                  </a:cubicBezTo>
                  <a:cubicBezTo>
                    <a:pt x="337" y="124"/>
                    <a:pt x="341" y="131"/>
                    <a:pt x="346" y="136"/>
                  </a:cubicBezTo>
                  <a:cubicBezTo>
                    <a:pt x="351" y="140"/>
                    <a:pt x="344" y="138"/>
                    <a:pt x="336" y="133"/>
                  </a:cubicBezTo>
                  <a:cubicBezTo>
                    <a:pt x="329" y="128"/>
                    <a:pt x="330" y="137"/>
                    <a:pt x="333" y="139"/>
                  </a:cubicBezTo>
                  <a:cubicBezTo>
                    <a:pt x="337" y="142"/>
                    <a:pt x="333" y="146"/>
                    <a:pt x="328" y="140"/>
                  </a:cubicBezTo>
                  <a:cubicBezTo>
                    <a:pt x="324" y="134"/>
                    <a:pt x="322" y="127"/>
                    <a:pt x="314" y="127"/>
                  </a:cubicBezTo>
                  <a:cubicBezTo>
                    <a:pt x="307" y="127"/>
                    <a:pt x="311" y="134"/>
                    <a:pt x="313" y="137"/>
                  </a:cubicBezTo>
                  <a:cubicBezTo>
                    <a:pt x="317" y="142"/>
                    <a:pt x="321" y="143"/>
                    <a:pt x="327" y="147"/>
                  </a:cubicBezTo>
                  <a:cubicBezTo>
                    <a:pt x="333" y="150"/>
                    <a:pt x="342" y="145"/>
                    <a:pt x="347" y="146"/>
                  </a:cubicBezTo>
                  <a:cubicBezTo>
                    <a:pt x="351" y="147"/>
                    <a:pt x="342" y="153"/>
                    <a:pt x="345" y="157"/>
                  </a:cubicBezTo>
                  <a:cubicBezTo>
                    <a:pt x="348" y="160"/>
                    <a:pt x="356" y="158"/>
                    <a:pt x="363" y="157"/>
                  </a:cubicBezTo>
                  <a:cubicBezTo>
                    <a:pt x="369" y="157"/>
                    <a:pt x="366" y="153"/>
                    <a:pt x="370" y="151"/>
                  </a:cubicBezTo>
                  <a:cubicBezTo>
                    <a:pt x="373" y="148"/>
                    <a:pt x="366" y="149"/>
                    <a:pt x="369" y="142"/>
                  </a:cubicBezTo>
                  <a:cubicBezTo>
                    <a:pt x="372" y="136"/>
                    <a:pt x="360" y="126"/>
                    <a:pt x="359" y="129"/>
                  </a:cubicBezTo>
                  <a:close/>
                  <a:moveTo>
                    <a:pt x="375" y="107"/>
                  </a:moveTo>
                  <a:cubicBezTo>
                    <a:pt x="381" y="107"/>
                    <a:pt x="385" y="107"/>
                    <a:pt x="390" y="105"/>
                  </a:cubicBezTo>
                  <a:cubicBezTo>
                    <a:pt x="395" y="103"/>
                    <a:pt x="387" y="103"/>
                    <a:pt x="391" y="98"/>
                  </a:cubicBezTo>
                  <a:cubicBezTo>
                    <a:pt x="394" y="94"/>
                    <a:pt x="382" y="94"/>
                    <a:pt x="382" y="95"/>
                  </a:cubicBezTo>
                  <a:cubicBezTo>
                    <a:pt x="381" y="97"/>
                    <a:pt x="366" y="86"/>
                    <a:pt x="364" y="90"/>
                  </a:cubicBezTo>
                  <a:cubicBezTo>
                    <a:pt x="362" y="93"/>
                    <a:pt x="369" y="107"/>
                    <a:pt x="375" y="107"/>
                  </a:cubicBezTo>
                  <a:close/>
                  <a:moveTo>
                    <a:pt x="405" y="109"/>
                  </a:moveTo>
                  <a:cubicBezTo>
                    <a:pt x="404" y="107"/>
                    <a:pt x="376" y="110"/>
                    <a:pt x="381" y="114"/>
                  </a:cubicBezTo>
                  <a:cubicBezTo>
                    <a:pt x="388" y="119"/>
                    <a:pt x="406" y="112"/>
                    <a:pt x="405" y="109"/>
                  </a:cubicBezTo>
                  <a:close/>
                  <a:moveTo>
                    <a:pt x="401" y="164"/>
                  </a:moveTo>
                  <a:cubicBezTo>
                    <a:pt x="408" y="163"/>
                    <a:pt x="404" y="155"/>
                    <a:pt x="397" y="150"/>
                  </a:cubicBezTo>
                  <a:cubicBezTo>
                    <a:pt x="389" y="144"/>
                    <a:pt x="373" y="156"/>
                    <a:pt x="376" y="158"/>
                  </a:cubicBezTo>
                  <a:cubicBezTo>
                    <a:pt x="379" y="160"/>
                    <a:pt x="394" y="164"/>
                    <a:pt x="401" y="164"/>
                  </a:cubicBezTo>
                  <a:close/>
                  <a:moveTo>
                    <a:pt x="353" y="216"/>
                  </a:moveTo>
                  <a:cubicBezTo>
                    <a:pt x="361" y="222"/>
                    <a:pt x="359" y="212"/>
                    <a:pt x="368" y="212"/>
                  </a:cubicBezTo>
                  <a:cubicBezTo>
                    <a:pt x="378" y="212"/>
                    <a:pt x="378" y="197"/>
                    <a:pt x="379" y="191"/>
                  </a:cubicBezTo>
                  <a:cubicBezTo>
                    <a:pt x="381" y="186"/>
                    <a:pt x="372" y="186"/>
                    <a:pt x="374" y="190"/>
                  </a:cubicBezTo>
                  <a:cubicBezTo>
                    <a:pt x="376" y="194"/>
                    <a:pt x="374" y="199"/>
                    <a:pt x="373" y="194"/>
                  </a:cubicBezTo>
                  <a:cubicBezTo>
                    <a:pt x="372" y="189"/>
                    <a:pt x="365" y="193"/>
                    <a:pt x="363" y="190"/>
                  </a:cubicBezTo>
                  <a:cubicBezTo>
                    <a:pt x="360" y="186"/>
                    <a:pt x="371" y="186"/>
                    <a:pt x="373" y="181"/>
                  </a:cubicBezTo>
                  <a:cubicBezTo>
                    <a:pt x="376" y="176"/>
                    <a:pt x="365" y="177"/>
                    <a:pt x="367" y="173"/>
                  </a:cubicBezTo>
                  <a:cubicBezTo>
                    <a:pt x="370" y="169"/>
                    <a:pt x="351" y="173"/>
                    <a:pt x="357" y="175"/>
                  </a:cubicBezTo>
                  <a:cubicBezTo>
                    <a:pt x="362" y="178"/>
                    <a:pt x="357" y="181"/>
                    <a:pt x="352" y="177"/>
                  </a:cubicBezTo>
                  <a:cubicBezTo>
                    <a:pt x="347" y="173"/>
                    <a:pt x="332" y="179"/>
                    <a:pt x="337" y="184"/>
                  </a:cubicBezTo>
                  <a:cubicBezTo>
                    <a:pt x="341" y="187"/>
                    <a:pt x="354" y="181"/>
                    <a:pt x="347" y="191"/>
                  </a:cubicBezTo>
                  <a:cubicBezTo>
                    <a:pt x="339" y="201"/>
                    <a:pt x="336" y="188"/>
                    <a:pt x="330" y="190"/>
                  </a:cubicBezTo>
                  <a:cubicBezTo>
                    <a:pt x="323" y="191"/>
                    <a:pt x="326" y="199"/>
                    <a:pt x="336" y="202"/>
                  </a:cubicBezTo>
                  <a:cubicBezTo>
                    <a:pt x="346" y="205"/>
                    <a:pt x="345" y="211"/>
                    <a:pt x="353" y="216"/>
                  </a:cubicBezTo>
                  <a:close/>
                  <a:moveTo>
                    <a:pt x="414" y="156"/>
                  </a:moveTo>
                  <a:cubicBezTo>
                    <a:pt x="417" y="164"/>
                    <a:pt x="420" y="159"/>
                    <a:pt x="424" y="162"/>
                  </a:cubicBezTo>
                  <a:cubicBezTo>
                    <a:pt x="428" y="165"/>
                    <a:pt x="434" y="166"/>
                    <a:pt x="438" y="163"/>
                  </a:cubicBezTo>
                  <a:cubicBezTo>
                    <a:pt x="441" y="160"/>
                    <a:pt x="443" y="158"/>
                    <a:pt x="444" y="161"/>
                  </a:cubicBezTo>
                  <a:cubicBezTo>
                    <a:pt x="445" y="165"/>
                    <a:pt x="454" y="166"/>
                    <a:pt x="472" y="166"/>
                  </a:cubicBezTo>
                  <a:cubicBezTo>
                    <a:pt x="490" y="166"/>
                    <a:pt x="485" y="159"/>
                    <a:pt x="490" y="162"/>
                  </a:cubicBezTo>
                  <a:cubicBezTo>
                    <a:pt x="496" y="165"/>
                    <a:pt x="508" y="165"/>
                    <a:pt x="513" y="163"/>
                  </a:cubicBezTo>
                  <a:cubicBezTo>
                    <a:pt x="518" y="162"/>
                    <a:pt x="521" y="154"/>
                    <a:pt x="520" y="150"/>
                  </a:cubicBezTo>
                  <a:cubicBezTo>
                    <a:pt x="520" y="146"/>
                    <a:pt x="480" y="143"/>
                    <a:pt x="473" y="147"/>
                  </a:cubicBezTo>
                  <a:cubicBezTo>
                    <a:pt x="466" y="151"/>
                    <a:pt x="454" y="145"/>
                    <a:pt x="449" y="148"/>
                  </a:cubicBezTo>
                  <a:cubicBezTo>
                    <a:pt x="443" y="151"/>
                    <a:pt x="445" y="144"/>
                    <a:pt x="435" y="144"/>
                  </a:cubicBezTo>
                  <a:cubicBezTo>
                    <a:pt x="425" y="143"/>
                    <a:pt x="436" y="138"/>
                    <a:pt x="438" y="136"/>
                  </a:cubicBezTo>
                  <a:cubicBezTo>
                    <a:pt x="440" y="134"/>
                    <a:pt x="422" y="128"/>
                    <a:pt x="415" y="129"/>
                  </a:cubicBezTo>
                  <a:cubicBezTo>
                    <a:pt x="408" y="131"/>
                    <a:pt x="404" y="127"/>
                    <a:pt x="397" y="124"/>
                  </a:cubicBezTo>
                  <a:cubicBezTo>
                    <a:pt x="391" y="121"/>
                    <a:pt x="372" y="122"/>
                    <a:pt x="376" y="127"/>
                  </a:cubicBezTo>
                  <a:cubicBezTo>
                    <a:pt x="379" y="131"/>
                    <a:pt x="400" y="138"/>
                    <a:pt x="403" y="135"/>
                  </a:cubicBezTo>
                  <a:cubicBezTo>
                    <a:pt x="405" y="131"/>
                    <a:pt x="410" y="139"/>
                    <a:pt x="414" y="143"/>
                  </a:cubicBezTo>
                  <a:cubicBezTo>
                    <a:pt x="417" y="147"/>
                    <a:pt x="412" y="149"/>
                    <a:pt x="414" y="156"/>
                  </a:cubicBezTo>
                  <a:close/>
                  <a:moveTo>
                    <a:pt x="433" y="112"/>
                  </a:moveTo>
                  <a:cubicBezTo>
                    <a:pt x="426" y="109"/>
                    <a:pt x="418" y="116"/>
                    <a:pt x="425" y="119"/>
                  </a:cubicBezTo>
                  <a:cubicBezTo>
                    <a:pt x="431" y="121"/>
                    <a:pt x="440" y="116"/>
                    <a:pt x="433" y="112"/>
                  </a:cubicBezTo>
                  <a:close/>
                  <a:moveTo>
                    <a:pt x="379" y="70"/>
                  </a:moveTo>
                  <a:cubicBezTo>
                    <a:pt x="385" y="73"/>
                    <a:pt x="382" y="77"/>
                    <a:pt x="388" y="79"/>
                  </a:cubicBezTo>
                  <a:cubicBezTo>
                    <a:pt x="394" y="82"/>
                    <a:pt x="411" y="76"/>
                    <a:pt x="412" y="80"/>
                  </a:cubicBezTo>
                  <a:cubicBezTo>
                    <a:pt x="414" y="84"/>
                    <a:pt x="395" y="85"/>
                    <a:pt x="397" y="87"/>
                  </a:cubicBezTo>
                  <a:cubicBezTo>
                    <a:pt x="400" y="90"/>
                    <a:pt x="411" y="94"/>
                    <a:pt x="409" y="96"/>
                  </a:cubicBezTo>
                  <a:cubicBezTo>
                    <a:pt x="408" y="98"/>
                    <a:pt x="427" y="105"/>
                    <a:pt x="429" y="102"/>
                  </a:cubicBezTo>
                  <a:cubicBezTo>
                    <a:pt x="431" y="99"/>
                    <a:pt x="436" y="100"/>
                    <a:pt x="441" y="101"/>
                  </a:cubicBezTo>
                  <a:cubicBezTo>
                    <a:pt x="446" y="103"/>
                    <a:pt x="446" y="90"/>
                    <a:pt x="450" y="92"/>
                  </a:cubicBezTo>
                  <a:cubicBezTo>
                    <a:pt x="453" y="94"/>
                    <a:pt x="453" y="87"/>
                    <a:pt x="458" y="85"/>
                  </a:cubicBezTo>
                  <a:cubicBezTo>
                    <a:pt x="464" y="83"/>
                    <a:pt x="472" y="83"/>
                    <a:pt x="472" y="80"/>
                  </a:cubicBezTo>
                  <a:cubicBezTo>
                    <a:pt x="473" y="78"/>
                    <a:pt x="471" y="76"/>
                    <a:pt x="464" y="76"/>
                  </a:cubicBezTo>
                  <a:cubicBezTo>
                    <a:pt x="457" y="77"/>
                    <a:pt x="453" y="75"/>
                    <a:pt x="456" y="71"/>
                  </a:cubicBezTo>
                  <a:cubicBezTo>
                    <a:pt x="459" y="67"/>
                    <a:pt x="449" y="66"/>
                    <a:pt x="452" y="63"/>
                  </a:cubicBezTo>
                  <a:cubicBezTo>
                    <a:pt x="456" y="60"/>
                    <a:pt x="445" y="57"/>
                    <a:pt x="446" y="62"/>
                  </a:cubicBezTo>
                  <a:cubicBezTo>
                    <a:pt x="447" y="66"/>
                    <a:pt x="440" y="62"/>
                    <a:pt x="438" y="58"/>
                  </a:cubicBezTo>
                  <a:cubicBezTo>
                    <a:pt x="437" y="54"/>
                    <a:pt x="422" y="52"/>
                    <a:pt x="412" y="43"/>
                  </a:cubicBezTo>
                  <a:cubicBezTo>
                    <a:pt x="402" y="34"/>
                    <a:pt x="391" y="40"/>
                    <a:pt x="397" y="41"/>
                  </a:cubicBezTo>
                  <a:cubicBezTo>
                    <a:pt x="403" y="42"/>
                    <a:pt x="403" y="45"/>
                    <a:pt x="398" y="45"/>
                  </a:cubicBezTo>
                  <a:cubicBezTo>
                    <a:pt x="393" y="45"/>
                    <a:pt x="385" y="45"/>
                    <a:pt x="392" y="48"/>
                  </a:cubicBezTo>
                  <a:cubicBezTo>
                    <a:pt x="400" y="51"/>
                    <a:pt x="392" y="53"/>
                    <a:pt x="385" y="53"/>
                  </a:cubicBezTo>
                  <a:cubicBezTo>
                    <a:pt x="379" y="53"/>
                    <a:pt x="379" y="61"/>
                    <a:pt x="387" y="62"/>
                  </a:cubicBezTo>
                  <a:cubicBezTo>
                    <a:pt x="395" y="63"/>
                    <a:pt x="389" y="68"/>
                    <a:pt x="382" y="66"/>
                  </a:cubicBezTo>
                  <a:cubicBezTo>
                    <a:pt x="376" y="64"/>
                    <a:pt x="373" y="68"/>
                    <a:pt x="379" y="70"/>
                  </a:cubicBezTo>
                  <a:close/>
                  <a:moveTo>
                    <a:pt x="425" y="34"/>
                  </a:moveTo>
                  <a:cubicBezTo>
                    <a:pt x="430" y="30"/>
                    <a:pt x="434" y="32"/>
                    <a:pt x="429" y="35"/>
                  </a:cubicBezTo>
                  <a:cubicBezTo>
                    <a:pt x="425" y="37"/>
                    <a:pt x="426" y="38"/>
                    <a:pt x="433" y="38"/>
                  </a:cubicBezTo>
                  <a:cubicBezTo>
                    <a:pt x="439" y="38"/>
                    <a:pt x="430" y="40"/>
                    <a:pt x="430" y="44"/>
                  </a:cubicBezTo>
                  <a:cubicBezTo>
                    <a:pt x="430" y="47"/>
                    <a:pt x="438" y="45"/>
                    <a:pt x="438" y="49"/>
                  </a:cubicBezTo>
                  <a:cubicBezTo>
                    <a:pt x="438" y="53"/>
                    <a:pt x="454" y="54"/>
                    <a:pt x="459" y="50"/>
                  </a:cubicBezTo>
                  <a:cubicBezTo>
                    <a:pt x="464" y="45"/>
                    <a:pt x="462" y="51"/>
                    <a:pt x="462" y="54"/>
                  </a:cubicBezTo>
                  <a:cubicBezTo>
                    <a:pt x="462" y="57"/>
                    <a:pt x="485" y="59"/>
                    <a:pt x="486" y="56"/>
                  </a:cubicBezTo>
                  <a:cubicBezTo>
                    <a:pt x="487" y="52"/>
                    <a:pt x="490" y="53"/>
                    <a:pt x="495" y="54"/>
                  </a:cubicBezTo>
                  <a:cubicBezTo>
                    <a:pt x="499" y="56"/>
                    <a:pt x="521" y="50"/>
                    <a:pt x="522" y="46"/>
                  </a:cubicBezTo>
                  <a:cubicBezTo>
                    <a:pt x="522" y="41"/>
                    <a:pt x="529" y="48"/>
                    <a:pt x="522" y="53"/>
                  </a:cubicBezTo>
                  <a:cubicBezTo>
                    <a:pt x="515" y="58"/>
                    <a:pt x="500" y="57"/>
                    <a:pt x="494" y="59"/>
                  </a:cubicBezTo>
                  <a:cubicBezTo>
                    <a:pt x="488" y="61"/>
                    <a:pt x="498" y="65"/>
                    <a:pt x="505" y="70"/>
                  </a:cubicBezTo>
                  <a:cubicBezTo>
                    <a:pt x="511" y="75"/>
                    <a:pt x="496" y="72"/>
                    <a:pt x="490" y="66"/>
                  </a:cubicBezTo>
                  <a:cubicBezTo>
                    <a:pt x="484" y="60"/>
                    <a:pt x="471" y="60"/>
                    <a:pt x="464" y="60"/>
                  </a:cubicBezTo>
                  <a:cubicBezTo>
                    <a:pt x="457" y="60"/>
                    <a:pt x="459" y="73"/>
                    <a:pt x="464" y="73"/>
                  </a:cubicBezTo>
                  <a:cubicBezTo>
                    <a:pt x="469" y="73"/>
                    <a:pt x="475" y="75"/>
                    <a:pt x="480" y="84"/>
                  </a:cubicBezTo>
                  <a:cubicBezTo>
                    <a:pt x="485" y="92"/>
                    <a:pt x="496" y="90"/>
                    <a:pt x="496" y="94"/>
                  </a:cubicBezTo>
                  <a:cubicBezTo>
                    <a:pt x="496" y="97"/>
                    <a:pt x="482" y="91"/>
                    <a:pt x="474" y="89"/>
                  </a:cubicBezTo>
                  <a:cubicBezTo>
                    <a:pt x="465" y="88"/>
                    <a:pt x="452" y="93"/>
                    <a:pt x="452" y="99"/>
                  </a:cubicBezTo>
                  <a:cubicBezTo>
                    <a:pt x="451" y="105"/>
                    <a:pt x="464" y="104"/>
                    <a:pt x="472" y="99"/>
                  </a:cubicBezTo>
                  <a:cubicBezTo>
                    <a:pt x="480" y="94"/>
                    <a:pt x="474" y="101"/>
                    <a:pt x="470" y="104"/>
                  </a:cubicBezTo>
                  <a:cubicBezTo>
                    <a:pt x="466" y="108"/>
                    <a:pt x="480" y="111"/>
                    <a:pt x="480" y="116"/>
                  </a:cubicBezTo>
                  <a:cubicBezTo>
                    <a:pt x="480" y="120"/>
                    <a:pt x="470" y="119"/>
                    <a:pt x="469" y="115"/>
                  </a:cubicBezTo>
                  <a:cubicBezTo>
                    <a:pt x="468" y="110"/>
                    <a:pt x="464" y="106"/>
                    <a:pt x="454" y="107"/>
                  </a:cubicBezTo>
                  <a:cubicBezTo>
                    <a:pt x="444" y="108"/>
                    <a:pt x="447" y="115"/>
                    <a:pt x="453" y="115"/>
                  </a:cubicBezTo>
                  <a:cubicBezTo>
                    <a:pt x="459" y="116"/>
                    <a:pt x="459" y="121"/>
                    <a:pt x="453" y="121"/>
                  </a:cubicBezTo>
                  <a:cubicBezTo>
                    <a:pt x="446" y="121"/>
                    <a:pt x="431" y="125"/>
                    <a:pt x="435" y="129"/>
                  </a:cubicBezTo>
                  <a:cubicBezTo>
                    <a:pt x="441" y="134"/>
                    <a:pt x="460" y="129"/>
                    <a:pt x="463" y="132"/>
                  </a:cubicBezTo>
                  <a:cubicBezTo>
                    <a:pt x="466" y="135"/>
                    <a:pt x="476" y="136"/>
                    <a:pt x="478" y="133"/>
                  </a:cubicBezTo>
                  <a:cubicBezTo>
                    <a:pt x="480" y="129"/>
                    <a:pt x="488" y="131"/>
                    <a:pt x="495" y="131"/>
                  </a:cubicBezTo>
                  <a:cubicBezTo>
                    <a:pt x="503" y="131"/>
                    <a:pt x="505" y="132"/>
                    <a:pt x="508" y="135"/>
                  </a:cubicBezTo>
                  <a:cubicBezTo>
                    <a:pt x="511" y="138"/>
                    <a:pt x="517" y="137"/>
                    <a:pt x="521" y="134"/>
                  </a:cubicBezTo>
                  <a:cubicBezTo>
                    <a:pt x="525" y="131"/>
                    <a:pt x="525" y="131"/>
                    <a:pt x="531" y="131"/>
                  </a:cubicBezTo>
                  <a:cubicBezTo>
                    <a:pt x="536" y="131"/>
                    <a:pt x="537" y="128"/>
                    <a:pt x="534" y="124"/>
                  </a:cubicBezTo>
                  <a:cubicBezTo>
                    <a:pt x="532" y="119"/>
                    <a:pt x="525" y="127"/>
                    <a:pt x="524" y="124"/>
                  </a:cubicBezTo>
                  <a:cubicBezTo>
                    <a:pt x="523" y="120"/>
                    <a:pt x="517" y="119"/>
                    <a:pt x="507" y="120"/>
                  </a:cubicBezTo>
                  <a:cubicBezTo>
                    <a:pt x="496" y="122"/>
                    <a:pt x="501" y="113"/>
                    <a:pt x="507" y="115"/>
                  </a:cubicBezTo>
                  <a:cubicBezTo>
                    <a:pt x="513" y="117"/>
                    <a:pt x="522" y="116"/>
                    <a:pt x="529" y="115"/>
                  </a:cubicBezTo>
                  <a:cubicBezTo>
                    <a:pt x="536" y="113"/>
                    <a:pt x="531" y="109"/>
                    <a:pt x="531" y="106"/>
                  </a:cubicBezTo>
                  <a:cubicBezTo>
                    <a:pt x="531" y="103"/>
                    <a:pt x="540" y="105"/>
                    <a:pt x="546" y="105"/>
                  </a:cubicBezTo>
                  <a:cubicBezTo>
                    <a:pt x="553" y="105"/>
                    <a:pt x="563" y="94"/>
                    <a:pt x="563" y="88"/>
                  </a:cubicBezTo>
                  <a:cubicBezTo>
                    <a:pt x="564" y="82"/>
                    <a:pt x="548" y="83"/>
                    <a:pt x="541" y="83"/>
                  </a:cubicBezTo>
                  <a:cubicBezTo>
                    <a:pt x="533" y="83"/>
                    <a:pt x="546" y="78"/>
                    <a:pt x="560" y="78"/>
                  </a:cubicBezTo>
                  <a:cubicBezTo>
                    <a:pt x="574" y="79"/>
                    <a:pt x="568" y="73"/>
                    <a:pt x="570" y="70"/>
                  </a:cubicBezTo>
                  <a:cubicBezTo>
                    <a:pt x="573" y="68"/>
                    <a:pt x="580" y="73"/>
                    <a:pt x="587" y="72"/>
                  </a:cubicBezTo>
                  <a:cubicBezTo>
                    <a:pt x="594" y="70"/>
                    <a:pt x="589" y="64"/>
                    <a:pt x="594" y="64"/>
                  </a:cubicBezTo>
                  <a:cubicBezTo>
                    <a:pt x="597" y="64"/>
                    <a:pt x="605" y="59"/>
                    <a:pt x="620" y="50"/>
                  </a:cubicBezTo>
                  <a:cubicBezTo>
                    <a:pt x="636" y="42"/>
                    <a:pt x="648" y="43"/>
                    <a:pt x="648" y="38"/>
                  </a:cubicBezTo>
                  <a:cubicBezTo>
                    <a:pt x="649" y="34"/>
                    <a:pt x="627" y="38"/>
                    <a:pt x="623" y="37"/>
                  </a:cubicBezTo>
                  <a:cubicBezTo>
                    <a:pt x="620" y="35"/>
                    <a:pt x="639" y="31"/>
                    <a:pt x="643" y="32"/>
                  </a:cubicBezTo>
                  <a:cubicBezTo>
                    <a:pt x="648" y="34"/>
                    <a:pt x="654" y="32"/>
                    <a:pt x="669" y="25"/>
                  </a:cubicBezTo>
                  <a:cubicBezTo>
                    <a:pt x="684" y="17"/>
                    <a:pt x="677" y="16"/>
                    <a:pt x="671" y="17"/>
                  </a:cubicBezTo>
                  <a:cubicBezTo>
                    <a:pt x="665" y="18"/>
                    <a:pt x="658" y="16"/>
                    <a:pt x="658" y="11"/>
                  </a:cubicBezTo>
                  <a:cubicBezTo>
                    <a:pt x="658" y="7"/>
                    <a:pt x="649" y="11"/>
                    <a:pt x="648" y="9"/>
                  </a:cubicBezTo>
                  <a:cubicBezTo>
                    <a:pt x="648" y="7"/>
                    <a:pt x="639" y="8"/>
                    <a:pt x="629" y="11"/>
                  </a:cubicBezTo>
                  <a:cubicBezTo>
                    <a:pt x="620" y="15"/>
                    <a:pt x="628" y="8"/>
                    <a:pt x="633" y="6"/>
                  </a:cubicBezTo>
                  <a:cubicBezTo>
                    <a:pt x="637" y="5"/>
                    <a:pt x="608" y="6"/>
                    <a:pt x="603" y="3"/>
                  </a:cubicBezTo>
                  <a:cubicBezTo>
                    <a:pt x="598" y="0"/>
                    <a:pt x="593" y="8"/>
                    <a:pt x="588" y="4"/>
                  </a:cubicBezTo>
                  <a:cubicBezTo>
                    <a:pt x="584" y="0"/>
                    <a:pt x="572" y="3"/>
                    <a:pt x="574" y="7"/>
                  </a:cubicBezTo>
                  <a:cubicBezTo>
                    <a:pt x="575" y="10"/>
                    <a:pt x="572" y="10"/>
                    <a:pt x="567" y="6"/>
                  </a:cubicBezTo>
                  <a:cubicBezTo>
                    <a:pt x="563" y="3"/>
                    <a:pt x="554" y="7"/>
                    <a:pt x="546" y="6"/>
                  </a:cubicBezTo>
                  <a:cubicBezTo>
                    <a:pt x="539" y="4"/>
                    <a:pt x="542" y="12"/>
                    <a:pt x="533" y="8"/>
                  </a:cubicBezTo>
                  <a:cubicBezTo>
                    <a:pt x="525" y="4"/>
                    <a:pt x="515" y="6"/>
                    <a:pt x="518" y="7"/>
                  </a:cubicBezTo>
                  <a:cubicBezTo>
                    <a:pt x="521" y="8"/>
                    <a:pt x="517" y="11"/>
                    <a:pt x="513" y="10"/>
                  </a:cubicBezTo>
                  <a:cubicBezTo>
                    <a:pt x="510" y="8"/>
                    <a:pt x="506" y="10"/>
                    <a:pt x="508" y="14"/>
                  </a:cubicBezTo>
                  <a:cubicBezTo>
                    <a:pt x="510" y="17"/>
                    <a:pt x="494" y="13"/>
                    <a:pt x="494" y="17"/>
                  </a:cubicBezTo>
                  <a:cubicBezTo>
                    <a:pt x="494" y="21"/>
                    <a:pt x="489" y="23"/>
                    <a:pt x="484" y="19"/>
                  </a:cubicBezTo>
                  <a:cubicBezTo>
                    <a:pt x="480" y="16"/>
                    <a:pt x="466" y="14"/>
                    <a:pt x="470" y="18"/>
                  </a:cubicBezTo>
                  <a:cubicBezTo>
                    <a:pt x="474" y="21"/>
                    <a:pt x="457" y="19"/>
                    <a:pt x="462" y="23"/>
                  </a:cubicBezTo>
                  <a:cubicBezTo>
                    <a:pt x="466" y="26"/>
                    <a:pt x="456" y="29"/>
                    <a:pt x="456" y="27"/>
                  </a:cubicBezTo>
                  <a:cubicBezTo>
                    <a:pt x="456" y="25"/>
                    <a:pt x="447" y="22"/>
                    <a:pt x="443" y="25"/>
                  </a:cubicBezTo>
                  <a:cubicBezTo>
                    <a:pt x="439" y="28"/>
                    <a:pt x="438" y="32"/>
                    <a:pt x="436" y="30"/>
                  </a:cubicBezTo>
                  <a:cubicBezTo>
                    <a:pt x="434" y="28"/>
                    <a:pt x="426" y="29"/>
                    <a:pt x="418" y="32"/>
                  </a:cubicBezTo>
                  <a:cubicBezTo>
                    <a:pt x="410" y="35"/>
                    <a:pt x="419" y="37"/>
                    <a:pt x="425" y="34"/>
                  </a:cubicBezTo>
                  <a:close/>
                  <a:moveTo>
                    <a:pt x="519" y="356"/>
                  </a:moveTo>
                  <a:cubicBezTo>
                    <a:pt x="521" y="355"/>
                    <a:pt x="527" y="346"/>
                    <a:pt x="520" y="346"/>
                  </a:cubicBezTo>
                  <a:cubicBezTo>
                    <a:pt x="513" y="347"/>
                    <a:pt x="515" y="356"/>
                    <a:pt x="519" y="356"/>
                  </a:cubicBezTo>
                  <a:close/>
                  <a:moveTo>
                    <a:pt x="486" y="348"/>
                  </a:moveTo>
                  <a:cubicBezTo>
                    <a:pt x="492" y="351"/>
                    <a:pt x="501" y="341"/>
                    <a:pt x="500" y="338"/>
                  </a:cubicBezTo>
                  <a:cubicBezTo>
                    <a:pt x="499" y="335"/>
                    <a:pt x="479" y="343"/>
                    <a:pt x="486" y="348"/>
                  </a:cubicBezTo>
                  <a:close/>
                  <a:moveTo>
                    <a:pt x="513" y="327"/>
                  </a:moveTo>
                  <a:cubicBezTo>
                    <a:pt x="513" y="323"/>
                    <a:pt x="500" y="322"/>
                    <a:pt x="501" y="318"/>
                  </a:cubicBezTo>
                  <a:cubicBezTo>
                    <a:pt x="502" y="314"/>
                    <a:pt x="489" y="310"/>
                    <a:pt x="485" y="308"/>
                  </a:cubicBezTo>
                  <a:cubicBezTo>
                    <a:pt x="481" y="306"/>
                    <a:pt x="474" y="305"/>
                    <a:pt x="474" y="300"/>
                  </a:cubicBezTo>
                  <a:cubicBezTo>
                    <a:pt x="474" y="296"/>
                    <a:pt x="465" y="299"/>
                    <a:pt x="465" y="306"/>
                  </a:cubicBezTo>
                  <a:cubicBezTo>
                    <a:pt x="465" y="312"/>
                    <a:pt x="461" y="311"/>
                    <a:pt x="463" y="317"/>
                  </a:cubicBezTo>
                  <a:cubicBezTo>
                    <a:pt x="465" y="324"/>
                    <a:pt x="454" y="325"/>
                    <a:pt x="456" y="329"/>
                  </a:cubicBezTo>
                  <a:cubicBezTo>
                    <a:pt x="457" y="332"/>
                    <a:pt x="462" y="328"/>
                    <a:pt x="466" y="328"/>
                  </a:cubicBezTo>
                  <a:cubicBezTo>
                    <a:pt x="471" y="328"/>
                    <a:pt x="465" y="334"/>
                    <a:pt x="471" y="335"/>
                  </a:cubicBezTo>
                  <a:cubicBezTo>
                    <a:pt x="475" y="335"/>
                    <a:pt x="483" y="330"/>
                    <a:pt x="485" y="327"/>
                  </a:cubicBezTo>
                  <a:cubicBezTo>
                    <a:pt x="487" y="324"/>
                    <a:pt x="490" y="323"/>
                    <a:pt x="496" y="327"/>
                  </a:cubicBezTo>
                  <a:cubicBezTo>
                    <a:pt x="501" y="330"/>
                    <a:pt x="512" y="331"/>
                    <a:pt x="513" y="327"/>
                  </a:cubicBezTo>
                  <a:close/>
                  <a:moveTo>
                    <a:pt x="635" y="294"/>
                  </a:moveTo>
                  <a:cubicBezTo>
                    <a:pt x="639" y="295"/>
                    <a:pt x="640" y="300"/>
                    <a:pt x="647" y="306"/>
                  </a:cubicBezTo>
                  <a:cubicBezTo>
                    <a:pt x="654" y="312"/>
                    <a:pt x="655" y="308"/>
                    <a:pt x="656" y="304"/>
                  </a:cubicBezTo>
                  <a:cubicBezTo>
                    <a:pt x="657" y="300"/>
                    <a:pt x="665" y="303"/>
                    <a:pt x="665" y="299"/>
                  </a:cubicBezTo>
                  <a:cubicBezTo>
                    <a:pt x="664" y="295"/>
                    <a:pt x="671" y="290"/>
                    <a:pt x="676" y="288"/>
                  </a:cubicBezTo>
                  <a:cubicBezTo>
                    <a:pt x="680" y="286"/>
                    <a:pt x="672" y="282"/>
                    <a:pt x="666" y="282"/>
                  </a:cubicBezTo>
                  <a:cubicBezTo>
                    <a:pt x="660" y="283"/>
                    <a:pt x="659" y="278"/>
                    <a:pt x="659" y="276"/>
                  </a:cubicBezTo>
                  <a:cubicBezTo>
                    <a:pt x="659" y="273"/>
                    <a:pt x="648" y="267"/>
                    <a:pt x="644" y="268"/>
                  </a:cubicBezTo>
                  <a:cubicBezTo>
                    <a:pt x="640" y="269"/>
                    <a:pt x="634" y="263"/>
                    <a:pt x="629" y="263"/>
                  </a:cubicBezTo>
                  <a:cubicBezTo>
                    <a:pt x="624" y="262"/>
                    <a:pt x="617" y="259"/>
                    <a:pt x="618" y="253"/>
                  </a:cubicBezTo>
                  <a:cubicBezTo>
                    <a:pt x="618" y="248"/>
                    <a:pt x="627" y="255"/>
                    <a:pt x="629" y="251"/>
                  </a:cubicBezTo>
                  <a:cubicBezTo>
                    <a:pt x="631" y="247"/>
                    <a:pt x="620" y="249"/>
                    <a:pt x="620" y="246"/>
                  </a:cubicBezTo>
                  <a:cubicBezTo>
                    <a:pt x="619" y="243"/>
                    <a:pt x="622" y="244"/>
                    <a:pt x="624" y="242"/>
                  </a:cubicBezTo>
                  <a:cubicBezTo>
                    <a:pt x="627" y="240"/>
                    <a:pt x="623" y="237"/>
                    <a:pt x="620" y="235"/>
                  </a:cubicBezTo>
                  <a:cubicBezTo>
                    <a:pt x="617" y="234"/>
                    <a:pt x="617" y="238"/>
                    <a:pt x="614" y="238"/>
                  </a:cubicBezTo>
                  <a:cubicBezTo>
                    <a:pt x="611" y="238"/>
                    <a:pt x="614" y="234"/>
                    <a:pt x="615" y="231"/>
                  </a:cubicBezTo>
                  <a:cubicBezTo>
                    <a:pt x="617" y="229"/>
                    <a:pt x="607" y="226"/>
                    <a:pt x="602" y="227"/>
                  </a:cubicBezTo>
                  <a:cubicBezTo>
                    <a:pt x="598" y="229"/>
                    <a:pt x="596" y="226"/>
                    <a:pt x="596" y="223"/>
                  </a:cubicBezTo>
                  <a:cubicBezTo>
                    <a:pt x="596" y="220"/>
                    <a:pt x="589" y="223"/>
                    <a:pt x="586" y="225"/>
                  </a:cubicBezTo>
                  <a:cubicBezTo>
                    <a:pt x="583" y="228"/>
                    <a:pt x="579" y="223"/>
                    <a:pt x="583" y="223"/>
                  </a:cubicBezTo>
                  <a:cubicBezTo>
                    <a:pt x="586" y="222"/>
                    <a:pt x="591" y="219"/>
                    <a:pt x="590" y="216"/>
                  </a:cubicBezTo>
                  <a:cubicBezTo>
                    <a:pt x="589" y="213"/>
                    <a:pt x="579" y="212"/>
                    <a:pt x="577" y="217"/>
                  </a:cubicBezTo>
                  <a:cubicBezTo>
                    <a:pt x="575" y="221"/>
                    <a:pt x="567" y="212"/>
                    <a:pt x="567" y="209"/>
                  </a:cubicBezTo>
                  <a:cubicBezTo>
                    <a:pt x="567" y="205"/>
                    <a:pt x="555" y="208"/>
                    <a:pt x="557" y="203"/>
                  </a:cubicBezTo>
                  <a:cubicBezTo>
                    <a:pt x="558" y="197"/>
                    <a:pt x="543" y="196"/>
                    <a:pt x="539" y="196"/>
                  </a:cubicBezTo>
                  <a:cubicBezTo>
                    <a:pt x="535" y="196"/>
                    <a:pt x="529" y="199"/>
                    <a:pt x="530" y="203"/>
                  </a:cubicBezTo>
                  <a:cubicBezTo>
                    <a:pt x="530" y="206"/>
                    <a:pt x="525" y="205"/>
                    <a:pt x="524" y="201"/>
                  </a:cubicBezTo>
                  <a:cubicBezTo>
                    <a:pt x="524" y="197"/>
                    <a:pt x="513" y="205"/>
                    <a:pt x="510" y="205"/>
                  </a:cubicBezTo>
                  <a:cubicBezTo>
                    <a:pt x="508" y="205"/>
                    <a:pt x="512" y="194"/>
                    <a:pt x="511" y="191"/>
                  </a:cubicBezTo>
                  <a:cubicBezTo>
                    <a:pt x="509" y="188"/>
                    <a:pt x="507" y="187"/>
                    <a:pt x="505" y="181"/>
                  </a:cubicBezTo>
                  <a:cubicBezTo>
                    <a:pt x="503" y="175"/>
                    <a:pt x="491" y="178"/>
                    <a:pt x="488" y="181"/>
                  </a:cubicBezTo>
                  <a:cubicBezTo>
                    <a:pt x="485" y="184"/>
                    <a:pt x="476" y="183"/>
                    <a:pt x="471" y="188"/>
                  </a:cubicBezTo>
                  <a:cubicBezTo>
                    <a:pt x="465" y="193"/>
                    <a:pt x="471" y="199"/>
                    <a:pt x="473" y="200"/>
                  </a:cubicBezTo>
                  <a:cubicBezTo>
                    <a:pt x="475" y="202"/>
                    <a:pt x="465" y="205"/>
                    <a:pt x="469" y="208"/>
                  </a:cubicBezTo>
                  <a:cubicBezTo>
                    <a:pt x="472" y="211"/>
                    <a:pt x="477" y="210"/>
                    <a:pt x="478" y="215"/>
                  </a:cubicBezTo>
                  <a:cubicBezTo>
                    <a:pt x="478" y="219"/>
                    <a:pt x="465" y="213"/>
                    <a:pt x="463" y="209"/>
                  </a:cubicBezTo>
                  <a:cubicBezTo>
                    <a:pt x="462" y="205"/>
                    <a:pt x="464" y="201"/>
                    <a:pt x="462" y="198"/>
                  </a:cubicBezTo>
                  <a:cubicBezTo>
                    <a:pt x="459" y="195"/>
                    <a:pt x="461" y="191"/>
                    <a:pt x="466" y="186"/>
                  </a:cubicBezTo>
                  <a:cubicBezTo>
                    <a:pt x="471" y="181"/>
                    <a:pt x="475" y="182"/>
                    <a:pt x="475" y="179"/>
                  </a:cubicBezTo>
                  <a:cubicBezTo>
                    <a:pt x="475" y="176"/>
                    <a:pt x="454" y="176"/>
                    <a:pt x="441" y="187"/>
                  </a:cubicBezTo>
                  <a:cubicBezTo>
                    <a:pt x="429" y="198"/>
                    <a:pt x="433" y="213"/>
                    <a:pt x="434" y="216"/>
                  </a:cubicBezTo>
                  <a:cubicBezTo>
                    <a:pt x="434" y="219"/>
                    <a:pt x="445" y="218"/>
                    <a:pt x="451" y="219"/>
                  </a:cubicBezTo>
                  <a:cubicBezTo>
                    <a:pt x="458" y="221"/>
                    <a:pt x="454" y="224"/>
                    <a:pt x="450" y="223"/>
                  </a:cubicBezTo>
                  <a:cubicBezTo>
                    <a:pt x="445" y="222"/>
                    <a:pt x="437" y="221"/>
                    <a:pt x="437" y="224"/>
                  </a:cubicBezTo>
                  <a:cubicBezTo>
                    <a:pt x="437" y="228"/>
                    <a:pt x="447" y="234"/>
                    <a:pt x="453" y="233"/>
                  </a:cubicBezTo>
                  <a:cubicBezTo>
                    <a:pt x="459" y="231"/>
                    <a:pt x="459" y="231"/>
                    <a:pt x="462" y="234"/>
                  </a:cubicBezTo>
                  <a:cubicBezTo>
                    <a:pt x="465" y="238"/>
                    <a:pt x="472" y="237"/>
                    <a:pt x="479" y="237"/>
                  </a:cubicBezTo>
                  <a:cubicBezTo>
                    <a:pt x="486" y="237"/>
                    <a:pt x="494" y="240"/>
                    <a:pt x="497" y="240"/>
                  </a:cubicBezTo>
                  <a:cubicBezTo>
                    <a:pt x="501" y="241"/>
                    <a:pt x="505" y="239"/>
                    <a:pt x="506" y="237"/>
                  </a:cubicBezTo>
                  <a:cubicBezTo>
                    <a:pt x="507" y="235"/>
                    <a:pt x="521" y="240"/>
                    <a:pt x="525" y="239"/>
                  </a:cubicBezTo>
                  <a:cubicBezTo>
                    <a:pt x="529" y="239"/>
                    <a:pt x="527" y="235"/>
                    <a:pt x="524" y="234"/>
                  </a:cubicBezTo>
                  <a:cubicBezTo>
                    <a:pt x="521" y="233"/>
                    <a:pt x="522" y="228"/>
                    <a:pt x="526" y="230"/>
                  </a:cubicBezTo>
                  <a:cubicBezTo>
                    <a:pt x="529" y="232"/>
                    <a:pt x="535" y="233"/>
                    <a:pt x="536" y="236"/>
                  </a:cubicBezTo>
                  <a:cubicBezTo>
                    <a:pt x="537" y="239"/>
                    <a:pt x="540" y="238"/>
                    <a:pt x="540" y="240"/>
                  </a:cubicBezTo>
                  <a:cubicBezTo>
                    <a:pt x="541" y="243"/>
                    <a:pt x="553" y="246"/>
                    <a:pt x="553" y="249"/>
                  </a:cubicBezTo>
                  <a:cubicBezTo>
                    <a:pt x="553" y="252"/>
                    <a:pt x="541" y="253"/>
                    <a:pt x="545" y="256"/>
                  </a:cubicBezTo>
                  <a:cubicBezTo>
                    <a:pt x="548" y="259"/>
                    <a:pt x="553" y="253"/>
                    <a:pt x="558" y="252"/>
                  </a:cubicBezTo>
                  <a:cubicBezTo>
                    <a:pt x="562" y="252"/>
                    <a:pt x="562" y="262"/>
                    <a:pt x="566" y="261"/>
                  </a:cubicBezTo>
                  <a:cubicBezTo>
                    <a:pt x="570" y="259"/>
                    <a:pt x="574" y="262"/>
                    <a:pt x="578" y="269"/>
                  </a:cubicBezTo>
                  <a:cubicBezTo>
                    <a:pt x="583" y="275"/>
                    <a:pt x="578" y="281"/>
                    <a:pt x="578" y="283"/>
                  </a:cubicBezTo>
                  <a:cubicBezTo>
                    <a:pt x="579" y="286"/>
                    <a:pt x="587" y="285"/>
                    <a:pt x="592" y="282"/>
                  </a:cubicBezTo>
                  <a:cubicBezTo>
                    <a:pt x="597" y="280"/>
                    <a:pt x="602" y="285"/>
                    <a:pt x="605" y="289"/>
                  </a:cubicBezTo>
                  <a:cubicBezTo>
                    <a:pt x="609" y="292"/>
                    <a:pt x="592" y="298"/>
                    <a:pt x="593" y="295"/>
                  </a:cubicBezTo>
                  <a:cubicBezTo>
                    <a:pt x="595" y="292"/>
                    <a:pt x="583" y="283"/>
                    <a:pt x="572" y="287"/>
                  </a:cubicBezTo>
                  <a:cubicBezTo>
                    <a:pt x="561" y="291"/>
                    <a:pt x="568" y="297"/>
                    <a:pt x="569" y="301"/>
                  </a:cubicBezTo>
                  <a:cubicBezTo>
                    <a:pt x="571" y="305"/>
                    <a:pt x="560" y="308"/>
                    <a:pt x="550" y="305"/>
                  </a:cubicBezTo>
                  <a:cubicBezTo>
                    <a:pt x="540" y="302"/>
                    <a:pt x="543" y="307"/>
                    <a:pt x="539" y="307"/>
                  </a:cubicBezTo>
                  <a:cubicBezTo>
                    <a:pt x="534" y="307"/>
                    <a:pt x="530" y="314"/>
                    <a:pt x="534" y="318"/>
                  </a:cubicBezTo>
                  <a:cubicBezTo>
                    <a:pt x="537" y="322"/>
                    <a:pt x="546" y="318"/>
                    <a:pt x="552" y="318"/>
                  </a:cubicBezTo>
                  <a:cubicBezTo>
                    <a:pt x="559" y="319"/>
                    <a:pt x="560" y="321"/>
                    <a:pt x="561" y="317"/>
                  </a:cubicBezTo>
                  <a:cubicBezTo>
                    <a:pt x="561" y="313"/>
                    <a:pt x="568" y="315"/>
                    <a:pt x="573" y="316"/>
                  </a:cubicBezTo>
                  <a:cubicBezTo>
                    <a:pt x="578" y="317"/>
                    <a:pt x="577" y="324"/>
                    <a:pt x="583" y="325"/>
                  </a:cubicBezTo>
                  <a:cubicBezTo>
                    <a:pt x="589" y="326"/>
                    <a:pt x="584" y="332"/>
                    <a:pt x="588" y="336"/>
                  </a:cubicBezTo>
                  <a:cubicBezTo>
                    <a:pt x="592" y="340"/>
                    <a:pt x="603" y="337"/>
                    <a:pt x="608" y="342"/>
                  </a:cubicBezTo>
                  <a:cubicBezTo>
                    <a:pt x="612" y="346"/>
                    <a:pt x="631" y="355"/>
                    <a:pt x="634" y="352"/>
                  </a:cubicBezTo>
                  <a:cubicBezTo>
                    <a:pt x="637" y="348"/>
                    <a:pt x="618" y="331"/>
                    <a:pt x="612" y="330"/>
                  </a:cubicBezTo>
                  <a:cubicBezTo>
                    <a:pt x="606" y="328"/>
                    <a:pt x="618" y="326"/>
                    <a:pt x="625" y="332"/>
                  </a:cubicBezTo>
                  <a:cubicBezTo>
                    <a:pt x="632" y="337"/>
                    <a:pt x="642" y="340"/>
                    <a:pt x="648" y="333"/>
                  </a:cubicBezTo>
                  <a:cubicBezTo>
                    <a:pt x="653" y="327"/>
                    <a:pt x="643" y="329"/>
                    <a:pt x="643" y="324"/>
                  </a:cubicBezTo>
                  <a:cubicBezTo>
                    <a:pt x="643" y="319"/>
                    <a:pt x="640" y="312"/>
                    <a:pt x="634" y="312"/>
                  </a:cubicBezTo>
                  <a:cubicBezTo>
                    <a:pt x="629" y="312"/>
                    <a:pt x="616" y="302"/>
                    <a:pt x="621" y="299"/>
                  </a:cubicBezTo>
                  <a:cubicBezTo>
                    <a:pt x="626" y="297"/>
                    <a:pt x="619" y="294"/>
                    <a:pt x="623" y="290"/>
                  </a:cubicBezTo>
                  <a:cubicBezTo>
                    <a:pt x="627" y="286"/>
                    <a:pt x="630" y="294"/>
                    <a:pt x="635" y="294"/>
                  </a:cubicBezTo>
                  <a:close/>
                  <a:moveTo>
                    <a:pt x="556" y="276"/>
                  </a:moveTo>
                  <a:cubicBezTo>
                    <a:pt x="561" y="276"/>
                    <a:pt x="560" y="269"/>
                    <a:pt x="557" y="265"/>
                  </a:cubicBezTo>
                  <a:cubicBezTo>
                    <a:pt x="555" y="262"/>
                    <a:pt x="550" y="262"/>
                    <a:pt x="546" y="262"/>
                  </a:cubicBezTo>
                  <a:cubicBezTo>
                    <a:pt x="542" y="263"/>
                    <a:pt x="535" y="269"/>
                    <a:pt x="539" y="276"/>
                  </a:cubicBezTo>
                  <a:cubicBezTo>
                    <a:pt x="543" y="282"/>
                    <a:pt x="552" y="277"/>
                    <a:pt x="556" y="276"/>
                  </a:cubicBezTo>
                  <a:close/>
                  <a:moveTo>
                    <a:pt x="509" y="179"/>
                  </a:moveTo>
                  <a:cubicBezTo>
                    <a:pt x="507" y="184"/>
                    <a:pt x="514" y="184"/>
                    <a:pt x="515" y="190"/>
                  </a:cubicBezTo>
                  <a:cubicBezTo>
                    <a:pt x="515" y="195"/>
                    <a:pt x="522" y="197"/>
                    <a:pt x="527" y="194"/>
                  </a:cubicBezTo>
                  <a:cubicBezTo>
                    <a:pt x="533" y="190"/>
                    <a:pt x="547" y="195"/>
                    <a:pt x="547" y="190"/>
                  </a:cubicBezTo>
                  <a:cubicBezTo>
                    <a:pt x="547" y="186"/>
                    <a:pt x="532" y="179"/>
                    <a:pt x="526" y="180"/>
                  </a:cubicBezTo>
                  <a:cubicBezTo>
                    <a:pt x="521" y="181"/>
                    <a:pt x="512" y="174"/>
                    <a:pt x="509" y="179"/>
                  </a:cubicBezTo>
                  <a:close/>
                  <a:moveTo>
                    <a:pt x="649" y="497"/>
                  </a:moveTo>
                  <a:cubicBezTo>
                    <a:pt x="650" y="500"/>
                    <a:pt x="672" y="509"/>
                    <a:pt x="673" y="505"/>
                  </a:cubicBezTo>
                  <a:cubicBezTo>
                    <a:pt x="673" y="501"/>
                    <a:pt x="649" y="494"/>
                    <a:pt x="649" y="497"/>
                  </a:cubicBezTo>
                  <a:close/>
                  <a:moveTo>
                    <a:pt x="744" y="519"/>
                  </a:moveTo>
                  <a:cubicBezTo>
                    <a:pt x="743" y="522"/>
                    <a:pt x="740" y="517"/>
                    <a:pt x="744" y="515"/>
                  </a:cubicBezTo>
                  <a:cubicBezTo>
                    <a:pt x="747" y="512"/>
                    <a:pt x="743" y="511"/>
                    <a:pt x="740" y="513"/>
                  </a:cubicBezTo>
                  <a:cubicBezTo>
                    <a:pt x="737" y="514"/>
                    <a:pt x="738" y="506"/>
                    <a:pt x="741" y="505"/>
                  </a:cubicBezTo>
                  <a:cubicBezTo>
                    <a:pt x="743" y="503"/>
                    <a:pt x="734" y="500"/>
                    <a:pt x="734" y="503"/>
                  </a:cubicBezTo>
                  <a:cubicBezTo>
                    <a:pt x="734" y="506"/>
                    <a:pt x="727" y="504"/>
                    <a:pt x="726" y="501"/>
                  </a:cubicBezTo>
                  <a:cubicBezTo>
                    <a:pt x="726" y="499"/>
                    <a:pt x="721" y="498"/>
                    <a:pt x="723" y="496"/>
                  </a:cubicBezTo>
                  <a:cubicBezTo>
                    <a:pt x="724" y="495"/>
                    <a:pt x="717" y="494"/>
                    <a:pt x="716" y="497"/>
                  </a:cubicBezTo>
                  <a:cubicBezTo>
                    <a:pt x="716" y="500"/>
                    <a:pt x="713" y="495"/>
                    <a:pt x="717" y="491"/>
                  </a:cubicBezTo>
                  <a:cubicBezTo>
                    <a:pt x="721" y="487"/>
                    <a:pt x="719" y="483"/>
                    <a:pt x="723" y="481"/>
                  </a:cubicBezTo>
                  <a:cubicBezTo>
                    <a:pt x="726" y="479"/>
                    <a:pt x="723" y="477"/>
                    <a:pt x="719" y="478"/>
                  </a:cubicBezTo>
                  <a:cubicBezTo>
                    <a:pt x="715" y="480"/>
                    <a:pt x="705" y="494"/>
                    <a:pt x="705" y="497"/>
                  </a:cubicBezTo>
                  <a:cubicBezTo>
                    <a:pt x="705" y="501"/>
                    <a:pt x="705" y="506"/>
                    <a:pt x="702" y="505"/>
                  </a:cubicBezTo>
                  <a:cubicBezTo>
                    <a:pt x="698" y="505"/>
                    <a:pt x="694" y="508"/>
                    <a:pt x="697" y="510"/>
                  </a:cubicBezTo>
                  <a:cubicBezTo>
                    <a:pt x="700" y="512"/>
                    <a:pt x="690" y="518"/>
                    <a:pt x="694" y="520"/>
                  </a:cubicBezTo>
                  <a:cubicBezTo>
                    <a:pt x="698" y="522"/>
                    <a:pt x="703" y="520"/>
                    <a:pt x="707" y="520"/>
                  </a:cubicBezTo>
                  <a:cubicBezTo>
                    <a:pt x="712" y="521"/>
                    <a:pt x="716" y="521"/>
                    <a:pt x="719" y="518"/>
                  </a:cubicBezTo>
                  <a:cubicBezTo>
                    <a:pt x="723" y="516"/>
                    <a:pt x="723" y="521"/>
                    <a:pt x="727" y="520"/>
                  </a:cubicBezTo>
                  <a:cubicBezTo>
                    <a:pt x="731" y="520"/>
                    <a:pt x="725" y="523"/>
                    <a:pt x="725" y="526"/>
                  </a:cubicBezTo>
                  <a:cubicBezTo>
                    <a:pt x="725" y="529"/>
                    <a:pt x="729" y="525"/>
                    <a:pt x="732" y="523"/>
                  </a:cubicBezTo>
                  <a:cubicBezTo>
                    <a:pt x="735" y="522"/>
                    <a:pt x="739" y="523"/>
                    <a:pt x="737" y="526"/>
                  </a:cubicBezTo>
                  <a:cubicBezTo>
                    <a:pt x="736" y="528"/>
                    <a:pt x="746" y="531"/>
                    <a:pt x="748" y="527"/>
                  </a:cubicBezTo>
                  <a:cubicBezTo>
                    <a:pt x="750" y="523"/>
                    <a:pt x="746" y="517"/>
                    <a:pt x="744" y="519"/>
                  </a:cubicBezTo>
                  <a:close/>
                  <a:moveTo>
                    <a:pt x="69" y="451"/>
                  </a:moveTo>
                  <a:cubicBezTo>
                    <a:pt x="62" y="454"/>
                    <a:pt x="79" y="471"/>
                    <a:pt x="82" y="469"/>
                  </a:cubicBezTo>
                  <a:cubicBezTo>
                    <a:pt x="84" y="468"/>
                    <a:pt x="78" y="460"/>
                    <a:pt x="78" y="456"/>
                  </a:cubicBezTo>
                  <a:cubicBezTo>
                    <a:pt x="78" y="452"/>
                    <a:pt x="76" y="447"/>
                    <a:pt x="69" y="451"/>
                  </a:cubicBezTo>
                  <a:close/>
                  <a:moveTo>
                    <a:pt x="685" y="536"/>
                  </a:moveTo>
                  <a:cubicBezTo>
                    <a:pt x="682" y="536"/>
                    <a:pt x="684" y="532"/>
                    <a:pt x="684" y="530"/>
                  </a:cubicBezTo>
                  <a:cubicBezTo>
                    <a:pt x="685" y="528"/>
                    <a:pt x="679" y="531"/>
                    <a:pt x="679" y="533"/>
                  </a:cubicBezTo>
                  <a:cubicBezTo>
                    <a:pt x="678" y="536"/>
                    <a:pt x="674" y="537"/>
                    <a:pt x="674" y="538"/>
                  </a:cubicBezTo>
                  <a:cubicBezTo>
                    <a:pt x="674" y="543"/>
                    <a:pt x="674" y="540"/>
                    <a:pt x="671" y="542"/>
                  </a:cubicBezTo>
                  <a:cubicBezTo>
                    <a:pt x="668" y="543"/>
                    <a:pt x="656" y="542"/>
                    <a:pt x="656" y="539"/>
                  </a:cubicBezTo>
                  <a:cubicBezTo>
                    <a:pt x="655" y="537"/>
                    <a:pt x="647" y="535"/>
                    <a:pt x="647" y="532"/>
                  </a:cubicBezTo>
                  <a:cubicBezTo>
                    <a:pt x="646" y="528"/>
                    <a:pt x="642" y="527"/>
                    <a:pt x="645" y="523"/>
                  </a:cubicBezTo>
                  <a:cubicBezTo>
                    <a:pt x="649" y="519"/>
                    <a:pt x="645" y="517"/>
                    <a:pt x="642" y="520"/>
                  </a:cubicBezTo>
                  <a:cubicBezTo>
                    <a:pt x="639" y="523"/>
                    <a:pt x="637" y="519"/>
                    <a:pt x="641" y="517"/>
                  </a:cubicBezTo>
                  <a:cubicBezTo>
                    <a:pt x="645" y="515"/>
                    <a:pt x="653" y="514"/>
                    <a:pt x="649" y="506"/>
                  </a:cubicBezTo>
                  <a:cubicBezTo>
                    <a:pt x="645" y="499"/>
                    <a:pt x="619" y="508"/>
                    <a:pt x="613" y="512"/>
                  </a:cubicBezTo>
                  <a:cubicBezTo>
                    <a:pt x="606" y="516"/>
                    <a:pt x="598" y="528"/>
                    <a:pt x="595" y="528"/>
                  </a:cubicBezTo>
                  <a:cubicBezTo>
                    <a:pt x="591" y="528"/>
                    <a:pt x="601" y="521"/>
                    <a:pt x="602" y="519"/>
                  </a:cubicBezTo>
                  <a:cubicBezTo>
                    <a:pt x="604" y="517"/>
                    <a:pt x="602" y="514"/>
                    <a:pt x="604" y="515"/>
                  </a:cubicBezTo>
                  <a:cubicBezTo>
                    <a:pt x="606" y="516"/>
                    <a:pt x="612" y="507"/>
                    <a:pt x="616" y="504"/>
                  </a:cubicBezTo>
                  <a:cubicBezTo>
                    <a:pt x="620" y="501"/>
                    <a:pt x="624" y="504"/>
                    <a:pt x="624" y="501"/>
                  </a:cubicBezTo>
                  <a:cubicBezTo>
                    <a:pt x="625" y="499"/>
                    <a:pt x="627" y="497"/>
                    <a:pt x="631" y="494"/>
                  </a:cubicBezTo>
                  <a:cubicBezTo>
                    <a:pt x="634" y="491"/>
                    <a:pt x="679" y="491"/>
                    <a:pt x="683" y="491"/>
                  </a:cubicBezTo>
                  <a:cubicBezTo>
                    <a:pt x="688" y="492"/>
                    <a:pt x="696" y="486"/>
                    <a:pt x="698" y="482"/>
                  </a:cubicBezTo>
                  <a:cubicBezTo>
                    <a:pt x="701" y="478"/>
                    <a:pt x="704" y="478"/>
                    <a:pt x="710" y="479"/>
                  </a:cubicBezTo>
                  <a:cubicBezTo>
                    <a:pt x="716" y="479"/>
                    <a:pt x="719" y="474"/>
                    <a:pt x="722" y="472"/>
                  </a:cubicBezTo>
                  <a:cubicBezTo>
                    <a:pt x="725" y="470"/>
                    <a:pt x="724" y="469"/>
                    <a:pt x="721" y="468"/>
                  </a:cubicBezTo>
                  <a:cubicBezTo>
                    <a:pt x="718" y="467"/>
                    <a:pt x="716" y="466"/>
                    <a:pt x="718" y="466"/>
                  </a:cubicBezTo>
                  <a:cubicBezTo>
                    <a:pt x="721" y="465"/>
                    <a:pt x="722" y="464"/>
                    <a:pt x="724" y="461"/>
                  </a:cubicBezTo>
                  <a:cubicBezTo>
                    <a:pt x="725" y="457"/>
                    <a:pt x="723" y="459"/>
                    <a:pt x="719" y="454"/>
                  </a:cubicBezTo>
                  <a:cubicBezTo>
                    <a:pt x="716" y="449"/>
                    <a:pt x="714" y="456"/>
                    <a:pt x="710" y="455"/>
                  </a:cubicBezTo>
                  <a:cubicBezTo>
                    <a:pt x="707" y="455"/>
                    <a:pt x="713" y="450"/>
                    <a:pt x="710" y="448"/>
                  </a:cubicBezTo>
                  <a:cubicBezTo>
                    <a:pt x="707" y="447"/>
                    <a:pt x="701" y="448"/>
                    <a:pt x="696" y="452"/>
                  </a:cubicBezTo>
                  <a:cubicBezTo>
                    <a:pt x="692" y="455"/>
                    <a:pt x="692" y="451"/>
                    <a:pt x="688" y="455"/>
                  </a:cubicBezTo>
                  <a:cubicBezTo>
                    <a:pt x="685" y="459"/>
                    <a:pt x="685" y="453"/>
                    <a:pt x="686" y="452"/>
                  </a:cubicBezTo>
                  <a:cubicBezTo>
                    <a:pt x="688" y="450"/>
                    <a:pt x="690" y="452"/>
                    <a:pt x="691" y="450"/>
                  </a:cubicBezTo>
                  <a:cubicBezTo>
                    <a:pt x="693" y="447"/>
                    <a:pt x="695" y="450"/>
                    <a:pt x="699" y="447"/>
                  </a:cubicBezTo>
                  <a:cubicBezTo>
                    <a:pt x="703" y="444"/>
                    <a:pt x="707" y="445"/>
                    <a:pt x="708" y="443"/>
                  </a:cubicBezTo>
                  <a:cubicBezTo>
                    <a:pt x="710" y="441"/>
                    <a:pt x="706" y="439"/>
                    <a:pt x="702" y="439"/>
                  </a:cubicBezTo>
                  <a:cubicBezTo>
                    <a:pt x="698" y="440"/>
                    <a:pt x="695" y="434"/>
                    <a:pt x="693" y="436"/>
                  </a:cubicBezTo>
                  <a:cubicBezTo>
                    <a:pt x="690" y="438"/>
                    <a:pt x="690" y="433"/>
                    <a:pt x="688" y="435"/>
                  </a:cubicBezTo>
                  <a:cubicBezTo>
                    <a:pt x="685" y="437"/>
                    <a:pt x="683" y="434"/>
                    <a:pt x="682" y="431"/>
                  </a:cubicBezTo>
                  <a:cubicBezTo>
                    <a:pt x="680" y="427"/>
                    <a:pt x="672" y="421"/>
                    <a:pt x="667" y="420"/>
                  </a:cubicBezTo>
                  <a:cubicBezTo>
                    <a:pt x="662" y="418"/>
                    <a:pt x="666" y="416"/>
                    <a:pt x="668" y="418"/>
                  </a:cubicBezTo>
                  <a:cubicBezTo>
                    <a:pt x="671" y="419"/>
                    <a:pt x="674" y="416"/>
                    <a:pt x="675" y="414"/>
                  </a:cubicBezTo>
                  <a:cubicBezTo>
                    <a:pt x="676" y="412"/>
                    <a:pt x="673" y="410"/>
                    <a:pt x="672" y="410"/>
                  </a:cubicBezTo>
                  <a:cubicBezTo>
                    <a:pt x="670" y="410"/>
                    <a:pt x="670" y="408"/>
                    <a:pt x="671" y="406"/>
                  </a:cubicBezTo>
                  <a:cubicBezTo>
                    <a:pt x="671" y="404"/>
                    <a:pt x="665" y="401"/>
                    <a:pt x="665" y="399"/>
                  </a:cubicBezTo>
                  <a:cubicBezTo>
                    <a:pt x="665" y="398"/>
                    <a:pt x="662" y="396"/>
                    <a:pt x="662" y="395"/>
                  </a:cubicBezTo>
                  <a:cubicBezTo>
                    <a:pt x="662" y="393"/>
                    <a:pt x="659" y="391"/>
                    <a:pt x="659" y="388"/>
                  </a:cubicBezTo>
                  <a:cubicBezTo>
                    <a:pt x="659" y="386"/>
                    <a:pt x="653" y="382"/>
                    <a:pt x="653" y="379"/>
                  </a:cubicBezTo>
                  <a:cubicBezTo>
                    <a:pt x="653" y="376"/>
                    <a:pt x="650" y="374"/>
                    <a:pt x="649" y="371"/>
                  </a:cubicBezTo>
                  <a:cubicBezTo>
                    <a:pt x="648" y="368"/>
                    <a:pt x="646" y="370"/>
                    <a:pt x="645" y="374"/>
                  </a:cubicBezTo>
                  <a:cubicBezTo>
                    <a:pt x="644" y="379"/>
                    <a:pt x="640" y="378"/>
                    <a:pt x="641" y="380"/>
                  </a:cubicBezTo>
                  <a:cubicBezTo>
                    <a:pt x="643" y="383"/>
                    <a:pt x="642" y="383"/>
                    <a:pt x="640" y="385"/>
                  </a:cubicBezTo>
                  <a:cubicBezTo>
                    <a:pt x="638" y="387"/>
                    <a:pt x="641" y="390"/>
                    <a:pt x="638" y="390"/>
                  </a:cubicBezTo>
                  <a:cubicBezTo>
                    <a:pt x="635" y="390"/>
                    <a:pt x="637" y="395"/>
                    <a:pt x="635" y="393"/>
                  </a:cubicBezTo>
                  <a:cubicBezTo>
                    <a:pt x="634" y="390"/>
                    <a:pt x="630" y="391"/>
                    <a:pt x="630" y="394"/>
                  </a:cubicBezTo>
                  <a:cubicBezTo>
                    <a:pt x="630" y="396"/>
                    <a:pt x="624" y="399"/>
                    <a:pt x="622" y="398"/>
                  </a:cubicBezTo>
                  <a:cubicBezTo>
                    <a:pt x="619" y="398"/>
                    <a:pt x="619" y="393"/>
                    <a:pt x="617" y="395"/>
                  </a:cubicBezTo>
                  <a:cubicBezTo>
                    <a:pt x="615" y="396"/>
                    <a:pt x="616" y="390"/>
                    <a:pt x="612" y="391"/>
                  </a:cubicBezTo>
                  <a:cubicBezTo>
                    <a:pt x="609" y="391"/>
                    <a:pt x="607" y="390"/>
                    <a:pt x="608" y="388"/>
                  </a:cubicBezTo>
                  <a:cubicBezTo>
                    <a:pt x="609" y="385"/>
                    <a:pt x="603" y="383"/>
                    <a:pt x="605" y="382"/>
                  </a:cubicBezTo>
                  <a:cubicBezTo>
                    <a:pt x="607" y="380"/>
                    <a:pt x="604" y="377"/>
                    <a:pt x="604" y="372"/>
                  </a:cubicBezTo>
                  <a:cubicBezTo>
                    <a:pt x="603" y="367"/>
                    <a:pt x="606" y="367"/>
                    <a:pt x="606" y="365"/>
                  </a:cubicBezTo>
                  <a:cubicBezTo>
                    <a:pt x="606" y="363"/>
                    <a:pt x="604" y="363"/>
                    <a:pt x="602" y="365"/>
                  </a:cubicBezTo>
                  <a:cubicBezTo>
                    <a:pt x="600" y="366"/>
                    <a:pt x="600" y="363"/>
                    <a:pt x="597" y="363"/>
                  </a:cubicBezTo>
                  <a:cubicBezTo>
                    <a:pt x="595" y="363"/>
                    <a:pt x="588" y="363"/>
                    <a:pt x="587" y="359"/>
                  </a:cubicBezTo>
                  <a:cubicBezTo>
                    <a:pt x="587" y="356"/>
                    <a:pt x="584" y="358"/>
                    <a:pt x="583" y="354"/>
                  </a:cubicBezTo>
                  <a:cubicBezTo>
                    <a:pt x="582" y="351"/>
                    <a:pt x="579" y="354"/>
                    <a:pt x="579" y="352"/>
                  </a:cubicBezTo>
                  <a:cubicBezTo>
                    <a:pt x="579" y="349"/>
                    <a:pt x="578" y="348"/>
                    <a:pt x="576" y="348"/>
                  </a:cubicBezTo>
                  <a:cubicBezTo>
                    <a:pt x="573" y="348"/>
                    <a:pt x="573" y="346"/>
                    <a:pt x="570" y="345"/>
                  </a:cubicBezTo>
                  <a:cubicBezTo>
                    <a:pt x="567" y="345"/>
                    <a:pt x="563" y="347"/>
                    <a:pt x="561" y="348"/>
                  </a:cubicBezTo>
                  <a:cubicBezTo>
                    <a:pt x="560" y="349"/>
                    <a:pt x="555" y="345"/>
                    <a:pt x="554" y="347"/>
                  </a:cubicBezTo>
                  <a:cubicBezTo>
                    <a:pt x="552" y="348"/>
                    <a:pt x="552" y="346"/>
                    <a:pt x="547" y="344"/>
                  </a:cubicBezTo>
                  <a:cubicBezTo>
                    <a:pt x="542" y="343"/>
                    <a:pt x="536" y="343"/>
                    <a:pt x="536" y="344"/>
                  </a:cubicBezTo>
                  <a:cubicBezTo>
                    <a:pt x="535" y="346"/>
                    <a:pt x="532" y="347"/>
                    <a:pt x="532" y="351"/>
                  </a:cubicBezTo>
                  <a:cubicBezTo>
                    <a:pt x="533" y="354"/>
                    <a:pt x="537" y="354"/>
                    <a:pt x="538" y="356"/>
                  </a:cubicBezTo>
                  <a:cubicBezTo>
                    <a:pt x="539" y="359"/>
                    <a:pt x="536" y="358"/>
                    <a:pt x="536" y="360"/>
                  </a:cubicBezTo>
                  <a:cubicBezTo>
                    <a:pt x="535" y="363"/>
                    <a:pt x="533" y="363"/>
                    <a:pt x="533" y="364"/>
                  </a:cubicBezTo>
                  <a:cubicBezTo>
                    <a:pt x="533" y="366"/>
                    <a:pt x="535" y="366"/>
                    <a:pt x="536" y="369"/>
                  </a:cubicBezTo>
                  <a:cubicBezTo>
                    <a:pt x="536" y="372"/>
                    <a:pt x="538" y="372"/>
                    <a:pt x="539" y="377"/>
                  </a:cubicBezTo>
                  <a:cubicBezTo>
                    <a:pt x="539" y="381"/>
                    <a:pt x="537" y="380"/>
                    <a:pt x="536" y="381"/>
                  </a:cubicBezTo>
                  <a:cubicBezTo>
                    <a:pt x="534" y="381"/>
                    <a:pt x="536" y="384"/>
                    <a:pt x="533" y="387"/>
                  </a:cubicBezTo>
                  <a:cubicBezTo>
                    <a:pt x="530" y="390"/>
                    <a:pt x="528" y="393"/>
                    <a:pt x="530" y="395"/>
                  </a:cubicBezTo>
                  <a:cubicBezTo>
                    <a:pt x="532" y="396"/>
                    <a:pt x="540" y="400"/>
                    <a:pt x="543" y="405"/>
                  </a:cubicBezTo>
                  <a:cubicBezTo>
                    <a:pt x="546" y="410"/>
                    <a:pt x="546" y="418"/>
                    <a:pt x="545" y="423"/>
                  </a:cubicBezTo>
                  <a:cubicBezTo>
                    <a:pt x="544" y="429"/>
                    <a:pt x="538" y="430"/>
                    <a:pt x="533" y="435"/>
                  </a:cubicBezTo>
                  <a:cubicBezTo>
                    <a:pt x="528" y="440"/>
                    <a:pt x="523" y="439"/>
                    <a:pt x="521" y="439"/>
                  </a:cubicBezTo>
                  <a:cubicBezTo>
                    <a:pt x="519" y="439"/>
                    <a:pt x="520" y="444"/>
                    <a:pt x="523" y="447"/>
                  </a:cubicBezTo>
                  <a:cubicBezTo>
                    <a:pt x="527" y="451"/>
                    <a:pt x="524" y="452"/>
                    <a:pt x="526" y="456"/>
                  </a:cubicBezTo>
                  <a:cubicBezTo>
                    <a:pt x="527" y="460"/>
                    <a:pt x="526" y="463"/>
                    <a:pt x="528" y="466"/>
                  </a:cubicBezTo>
                  <a:cubicBezTo>
                    <a:pt x="530" y="469"/>
                    <a:pt x="529" y="471"/>
                    <a:pt x="526" y="473"/>
                  </a:cubicBezTo>
                  <a:cubicBezTo>
                    <a:pt x="523" y="475"/>
                    <a:pt x="527" y="474"/>
                    <a:pt x="527" y="477"/>
                  </a:cubicBezTo>
                  <a:cubicBezTo>
                    <a:pt x="528" y="481"/>
                    <a:pt x="526" y="479"/>
                    <a:pt x="524" y="477"/>
                  </a:cubicBezTo>
                  <a:cubicBezTo>
                    <a:pt x="521" y="475"/>
                    <a:pt x="519" y="480"/>
                    <a:pt x="519" y="482"/>
                  </a:cubicBezTo>
                  <a:cubicBezTo>
                    <a:pt x="519" y="484"/>
                    <a:pt x="513" y="479"/>
                    <a:pt x="512" y="480"/>
                  </a:cubicBezTo>
                  <a:cubicBezTo>
                    <a:pt x="511" y="480"/>
                    <a:pt x="512" y="476"/>
                    <a:pt x="509" y="474"/>
                  </a:cubicBezTo>
                  <a:cubicBezTo>
                    <a:pt x="506" y="471"/>
                    <a:pt x="503" y="471"/>
                    <a:pt x="503" y="468"/>
                  </a:cubicBezTo>
                  <a:cubicBezTo>
                    <a:pt x="503" y="465"/>
                    <a:pt x="497" y="464"/>
                    <a:pt x="497" y="461"/>
                  </a:cubicBezTo>
                  <a:cubicBezTo>
                    <a:pt x="497" y="458"/>
                    <a:pt x="498" y="450"/>
                    <a:pt x="497" y="448"/>
                  </a:cubicBezTo>
                  <a:cubicBezTo>
                    <a:pt x="495" y="445"/>
                    <a:pt x="496" y="443"/>
                    <a:pt x="498" y="441"/>
                  </a:cubicBezTo>
                  <a:cubicBezTo>
                    <a:pt x="499" y="439"/>
                    <a:pt x="496" y="436"/>
                    <a:pt x="493" y="436"/>
                  </a:cubicBezTo>
                  <a:cubicBezTo>
                    <a:pt x="490" y="436"/>
                    <a:pt x="485" y="435"/>
                    <a:pt x="480" y="435"/>
                  </a:cubicBezTo>
                  <a:cubicBezTo>
                    <a:pt x="476" y="435"/>
                    <a:pt x="473" y="435"/>
                    <a:pt x="471" y="433"/>
                  </a:cubicBezTo>
                  <a:cubicBezTo>
                    <a:pt x="470" y="432"/>
                    <a:pt x="466" y="429"/>
                    <a:pt x="460" y="428"/>
                  </a:cubicBezTo>
                  <a:cubicBezTo>
                    <a:pt x="454" y="426"/>
                    <a:pt x="451" y="423"/>
                    <a:pt x="451" y="422"/>
                  </a:cubicBezTo>
                  <a:cubicBezTo>
                    <a:pt x="450" y="420"/>
                    <a:pt x="445" y="419"/>
                    <a:pt x="443" y="417"/>
                  </a:cubicBezTo>
                  <a:cubicBezTo>
                    <a:pt x="442" y="415"/>
                    <a:pt x="436" y="414"/>
                    <a:pt x="434" y="415"/>
                  </a:cubicBezTo>
                  <a:cubicBezTo>
                    <a:pt x="432" y="415"/>
                    <a:pt x="426" y="410"/>
                    <a:pt x="423" y="410"/>
                  </a:cubicBezTo>
                  <a:cubicBezTo>
                    <a:pt x="420" y="410"/>
                    <a:pt x="412" y="414"/>
                    <a:pt x="410" y="414"/>
                  </a:cubicBezTo>
                  <a:cubicBezTo>
                    <a:pt x="409" y="414"/>
                    <a:pt x="411" y="411"/>
                    <a:pt x="412" y="410"/>
                  </a:cubicBezTo>
                  <a:cubicBezTo>
                    <a:pt x="412" y="408"/>
                    <a:pt x="409" y="403"/>
                    <a:pt x="408" y="399"/>
                  </a:cubicBezTo>
                  <a:cubicBezTo>
                    <a:pt x="407" y="395"/>
                    <a:pt x="406" y="391"/>
                    <a:pt x="402" y="392"/>
                  </a:cubicBezTo>
                  <a:cubicBezTo>
                    <a:pt x="398" y="392"/>
                    <a:pt x="393" y="390"/>
                    <a:pt x="392" y="390"/>
                  </a:cubicBezTo>
                  <a:cubicBezTo>
                    <a:pt x="391" y="389"/>
                    <a:pt x="391" y="378"/>
                    <a:pt x="392" y="374"/>
                  </a:cubicBezTo>
                  <a:cubicBezTo>
                    <a:pt x="393" y="369"/>
                    <a:pt x="398" y="363"/>
                    <a:pt x="398" y="360"/>
                  </a:cubicBezTo>
                  <a:cubicBezTo>
                    <a:pt x="398" y="357"/>
                    <a:pt x="401" y="356"/>
                    <a:pt x="404" y="355"/>
                  </a:cubicBezTo>
                  <a:cubicBezTo>
                    <a:pt x="406" y="354"/>
                    <a:pt x="404" y="349"/>
                    <a:pt x="407" y="348"/>
                  </a:cubicBezTo>
                  <a:cubicBezTo>
                    <a:pt x="410" y="348"/>
                    <a:pt x="410" y="347"/>
                    <a:pt x="411" y="345"/>
                  </a:cubicBezTo>
                  <a:cubicBezTo>
                    <a:pt x="411" y="342"/>
                    <a:pt x="415" y="344"/>
                    <a:pt x="413" y="342"/>
                  </a:cubicBezTo>
                  <a:cubicBezTo>
                    <a:pt x="411" y="340"/>
                    <a:pt x="412" y="340"/>
                    <a:pt x="417" y="340"/>
                  </a:cubicBezTo>
                  <a:cubicBezTo>
                    <a:pt x="421" y="340"/>
                    <a:pt x="427" y="338"/>
                    <a:pt x="426" y="334"/>
                  </a:cubicBezTo>
                  <a:cubicBezTo>
                    <a:pt x="425" y="329"/>
                    <a:pt x="414" y="333"/>
                    <a:pt x="414" y="329"/>
                  </a:cubicBezTo>
                  <a:cubicBezTo>
                    <a:pt x="414" y="326"/>
                    <a:pt x="400" y="325"/>
                    <a:pt x="401" y="323"/>
                  </a:cubicBezTo>
                  <a:cubicBezTo>
                    <a:pt x="402" y="321"/>
                    <a:pt x="415" y="325"/>
                    <a:pt x="420" y="327"/>
                  </a:cubicBezTo>
                  <a:cubicBezTo>
                    <a:pt x="425" y="329"/>
                    <a:pt x="426" y="328"/>
                    <a:pt x="430" y="328"/>
                  </a:cubicBezTo>
                  <a:cubicBezTo>
                    <a:pt x="434" y="328"/>
                    <a:pt x="431" y="323"/>
                    <a:pt x="432" y="321"/>
                  </a:cubicBezTo>
                  <a:cubicBezTo>
                    <a:pt x="433" y="319"/>
                    <a:pt x="440" y="324"/>
                    <a:pt x="445" y="323"/>
                  </a:cubicBezTo>
                  <a:cubicBezTo>
                    <a:pt x="449" y="322"/>
                    <a:pt x="453" y="313"/>
                    <a:pt x="457" y="311"/>
                  </a:cubicBezTo>
                  <a:cubicBezTo>
                    <a:pt x="460" y="308"/>
                    <a:pt x="457" y="306"/>
                    <a:pt x="450" y="307"/>
                  </a:cubicBezTo>
                  <a:cubicBezTo>
                    <a:pt x="443" y="307"/>
                    <a:pt x="439" y="304"/>
                    <a:pt x="435" y="302"/>
                  </a:cubicBezTo>
                  <a:cubicBezTo>
                    <a:pt x="432" y="299"/>
                    <a:pt x="432" y="297"/>
                    <a:pt x="436" y="297"/>
                  </a:cubicBezTo>
                  <a:cubicBezTo>
                    <a:pt x="440" y="297"/>
                    <a:pt x="449" y="305"/>
                    <a:pt x="453" y="305"/>
                  </a:cubicBezTo>
                  <a:cubicBezTo>
                    <a:pt x="456" y="305"/>
                    <a:pt x="463" y="298"/>
                    <a:pt x="465" y="296"/>
                  </a:cubicBezTo>
                  <a:cubicBezTo>
                    <a:pt x="468" y="294"/>
                    <a:pt x="463" y="293"/>
                    <a:pt x="461" y="291"/>
                  </a:cubicBezTo>
                  <a:cubicBezTo>
                    <a:pt x="459" y="290"/>
                    <a:pt x="464" y="288"/>
                    <a:pt x="467" y="288"/>
                  </a:cubicBezTo>
                  <a:cubicBezTo>
                    <a:pt x="470" y="288"/>
                    <a:pt x="471" y="291"/>
                    <a:pt x="473" y="292"/>
                  </a:cubicBezTo>
                  <a:cubicBezTo>
                    <a:pt x="474" y="294"/>
                    <a:pt x="479" y="291"/>
                    <a:pt x="482" y="291"/>
                  </a:cubicBezTo>
                  <a:cubicBezTo>
                    <a:pt x="484" y="291"/>
                    <a:pt x="481" y="287"/>
                    <a:pt x="477" y="285"/>
                  </a:cubicBezTo>
                  <a:cubicBezTo>
                    <a:pt x="473" y="284"/>
                    <a:pt x="477" y="281"/>
                    <a:pt x="478" y="283"/>
                  </a:cubicBezTo>
                  <a:cubicBezTo>
                    <a:pt x="480" y="286"/>
                    <a:pt x="483" y="285"/>
                    <a:pt x="484" y="288"/>
                  </a:cubicBezTo>
                  <a:cubicBezTo>
                    <a:pt x="486" y="293"/>
                    <a:pt x="488" y="290"/>
                    <a:pt x="491" y="288"/>
                  </a:cubicBezTo>
                  <a:cubicBezTo>
                    <a:pt x="495" y="287"/>
                    <a:pt x="497" y="285"/>
                    <a:pt x="499" y="283"/>
                  </a:cubicBezTo>
                  <a:cubicBezTo>
                    <a:pt x="501" y="280"/>
                    <a:pt x="502" y="283"/>
                    <a:pt x="504" y="279"/>
                  </a:cubicBezTo>
                  <a:cubicBezTo>
                    <a:pt x="506" y="276"/>
                    <a:pt x="503" y="273"/>
                    <a:pt x="500" y="270"/>
                  </a:cubicBezTo>
                  <a:cubicBezTo>
                    <a:pt x="497" y="268"/>
                    <a:pt x="500" y="266"/>
                    <a:pt x="497" y="264"/>
                  </a:cubicBezTo>
                  <a:cubicBezTo>
                    <a:pt x="494" y="263"/>
                    <a:pt x="494" y="260"/>
                    <a:pt x="497" y="261"/>
                  </a:cubicBezTo>
                  <a:cubicBezTo>
                    <a:pt x="501" y="261"/>
                    <a:pt x="504" y="260"/>
                    <a:pt x="506" y="258"/>
                  </a:cubicBezTo>
                  <a:cubicBezTo>
                    <a:pt x="507" y="255"/>
                    <a:pt x="500" y="255"/>
                    <a:pt x="503" y="253"/>
                  </a:cubicBezTo>
                  <a:cubicBezTo>
                    <a:pt x="507" y="251"/>
                    <a:pt x="504" y="249"/>
                    <a:pt x="501" y="249"/>
                  </a:cubicBezTo>
                  <a:cubicBezTo>
                    <a:pt x="497" y="249"/>
                    <a:pt x="494" y="247"/>
                    <a:pt x="494" y="245"/>
                  </a:cubicBezTo>
                  <a:cubicBezTo>
                    <a:pt x="494" y="242"/>
                    <a:pt x="488" y="244"/>
                    <a:pt x="485" y="242"/>
                  </a:cubicBezTo>
                  <a:cubicBezTo>
                    <a:pt x="481" y="240"/>
                    <a:pt x="473" y="241"/>
                    <a:pt x="471" y="241"/>
                  </a:cubicBezTo>
                  <a:cubicBezTo>
                    <a:pt x="470" y="241"/>
                    <a:pt x="469" y="249"/>
                    <a:pt x="472" y="249"/>
                  </a:cubicBezTo>
                  <a:cubicBezTo>
                    <a:pt x="475" y="249"/>
                    <a:pt x="477" y="252"/>
                    <a:pt x="475" y="253"/>
                  </a:cubicBezTo>
                  <a:cubicBezTo>
                    <a:pt x="472" y="254"/>
                    <a:pt x="475" y="257"/>
                    <a:pt x="473" y="257"/>
                  </a:cubicBezTo>
                  <a:cubicBezTo>
                    <a:pt x="471" y="256"/>
                    <a:pt x="468" y="256"/>
                    <a:pt x="468" y="260"/>
                  </a:cubicBezTo>
                  <a:cubicBezTo>
                    <a:pt x="467" y="265"/>
                    <a:pt x="467" y="267"/>
                    <a:pt x="464" y="269"/>
                  </a:cubicBezTo>
                  <a:cubicBezTo>
                    <a:pt x="461" y="270"/>
                    <a:pt x="463" y="263"/>
                    <a:pt x="460" y="264"/>
                  </a:cubicBezTo>
                  <a:cubicBezTo>
                    <a:pt x="457" y="264"/>
                    <a:pt x="457" y="270"/>
                    <a:pt x="459" y="270"/>
                  </a:cubicBezTo>
                  <a:cubicBezTo>
                    <a:pt x="461" y="271"/>
                    <a:pt x="462" y="273"/>
                    <a:pt x="462" y="275"/>
                  </a:cubicBezTo>
                  <a:cubicBezTo>
                    <a:pt x="463" y="278"/>
                    <a:pt x="458" y="276"/>
                    <a:pt x="456" y="279"/>
                  </a:cubicBezTo>
                  <a:cubicBezTo>
                    <a:pt x="454" y="283"/>
                    <a:pt x="454" y="278"/>
                    <a:pt x="451" y="276"/>
                  </a:cubicBezTo>
                  <a:cubicBezTo>
                    <a:pt x="449" y="273"/>
                    <a:pt x="446" y="270"/>
                    <a:pt x="446" y="267"/>
                  </a:cubicBezTo>
                  <a:cubicBezTo>
                    <a:pt x="446" y="264"/>
                    <a:pt x="447" y="264"/>
                    <a:pt x="449" y="263"/>
                  </a:cubicBezTo>
                  <a:cubicBezTo>
                    <a:pt x="451" y="263"/>
                    <a:pt x="449" y="261"/>
                    <a:pt x="449" y="258"/>
                  </a:cubicBezTo>
                  <a:cubicBezTo>
                    <a:pt x="449" y="254"/>
                    <a:pt x="447" y="255"/>
                    <a:pt x="444" y="252"/>
                  </a:cubicBezTo>
                  <a:cubicBezTo>
                    <a:pt x="441" y="248"/>
                    <a:pt x="437" y="248"/>
                    <a:pt x="436" y="250"/>
                  </a:cubicBezTo>
                  <a:cubicBezTo>
                    <a:pt x="434" y="252"/>
                    <a:pt x="435" y="255"/>
                    <a:pt x="433" y="256"/>
                  </a:cubicBezTo>
                  <a:cubicBezTo>
                    <a:pt x="430" y="257"/>
                    <a:pt x="431" y="262"/>
                    <a:pt x="429" y="263"/>
                  </a:cubicBezTo>
                  <a:cubicBezTo>
                    <a:pt x="427" y="263"/>
                    <a:pt x="428" y="253"/>
                    <a:pt x="426" y="253"/>
                  </a:cubicBezTo>
                  <a:cubicBezTo>
                    <a:pt x="424" y="252"/>
                    <a:pt x="424" y="249"/>
                    <a:pt x="427" y="249"/>
                  </a:cubicBezTo>
                  <a:cubicBezTo>
                    <a:pt x="430" y="249"/>
                    <a:pt x="432" y="246"/>
                    <a:pt x="429" y="246"/>
                  </a:cubicBezTo>
                  <a:cubicBezTo>
                    <a:pt x="427" y="246"/>
                    <a:pt x="423" y="243"/>
                    <a:pt x="421" y="242"/>
                  </a:cubicBezTo>
                  <a:cubicBezTo>
                    <a:pt x="419" y="242"/>
                    <a:pt x="416" y="245"/>
                    <a:pt x="415" y="244"/>
                  </a:cubicBezTo>
                  <a:cubicBezTo>
                    <a:pt x="413" y="242"/>
                    <a:pt x="415" y="239"/>
                    <a:pt x="415" y="237"/>
                  </a:cubicBezTo>
                  <a:cubicBezTo>
                    <a:pt x="415" y="235"/>
                    <a:pt x="418" y="238"/>
                    <a:pt x="420" y="235"/>
                  </a:cubicBezTo>
                  <a:cubicBezTo>
                    <a:pt x="422" y="232"/>
                    <a:pt x="415" y="232"/>
                    <a:pt x="415" y="230"/>
                  </a:cubicBezTo>
                  <a:cubicBezTo>
                    <a:pt x="415" y="227"/>
                    <a:pt x="409" y="226"/>
                    <a:pt x="407" y="225"/>
                  </a:cubicBezTo>
                  <a:cubicBezTo>
                    <a:pt x="405" y="224"/>
                    <a:pt x="408" y="219"/>
                    <a:pt x="407" y="218"/>
                  </a:cubicBezTo>
                  <a:cubicBezTo>
                    <a:pt x="406" y="216"/>
                    <a:pt x="400" y="210"/>
                    <a:pt x="397" y="210"/>
                  </a:cubicBezTo>
                  <a:cubicBezTo>
                    <a:pt x="394" y="211"/>
                    <a:pt x="393" y="206"/>
                    <a:pt x="395" y="206"/>
                  </a:cubicBezTo>
                  <a:cubicBezTo>
                    <a:pt x="396" y="207"/>
                    <a:pt x="398" y="205"/>
                    <a:pt x="401" y="202"/>
                  </a:cubicBezTo>
                  <a:cubicBezTo>
                    <a:pt x="404" y="198"/>
                    <a:pt x="404" y="197"/>
                    <a:pt x="402" y="197"/>
                  </a:cubicBezTo>
                  <a:cubicBezTo>
                    <a:pt x="400" y="196"/>
                    <a:pt x="399" y="194"/>
                    <a:pt x="403" y="194"/>
                  </a:cubicBezTo>
                  <a:cubicBezTo>
                    <a:pt x="406" y="194"/>
                    <a:pt x="413" y="197"/>
                    <a:pt x="416" y="195"/>
                  </a:cubicBezTo>
                  <a:cubicBezTo>
                    <a:pt x="418" y="193"/>
                    <a:pt x="425" y="182"/>
                    <a:pt x="428" y="178"/>
                  </a:cubicBezTo>
                  <a:cubicBezTo>
                    <a:pt x="431" y="174"/>
                    <a:pt x="426" y="174"/>
                    <a:pt x="419" y="174"/>
                  </a:cubicBezTo>
                  <a:cubicBezTo>
                    <a:pt x="412" y="175"/>
                    <a:pt x="411" y="172"/>
                    <a:pt x="405" y="172"/>
                  </a:cubicBezTo>
                  <a:cubicBezTo>
                    <a:pt x="400" y="171"/>
                    <a:pt x="389" y="173"/>
                    <a:pt x="388" y="174"/>
                  </a:cubicBezTo>
                  <a:cubicBezTo>
                    <a:pt x="386" y="176"/>
                    <a:pt x="390" y="177"/>
                    <a:pt x="390" y="179"/>
                  </a:cubicBezTo>
                  <a:cubicBezTo>
                    <a:pt x="389" y="181"/>
                    <a:pt x="386" y="178"/>
                    <a:pt x="384" y="179"/>
                  </a:cubicBezTo>
                  <a:cubicBezTo>
                    <a:pt x="383" y="180"/>
                    <a:pt x="385" y="182"/>
                    <a:pt x="384" y="188"/>
                  </a:cubicBezTo>
                  <a:cubicBezTo>
                    <a:pt x="384" y="195"/>
                    <a:pt x="386" y="195"/>
                    <a:pt x="388" y="198"/>
                  </a:cubicBezTo>
                  <a:cubicBezTo>
                    <a:pt x="389" y="200"/>
                    <a:pt x="389" y="203"/>
                    <a:pt x="389" y="208"/>
                  </a:cubicBezTo>
                  <a:cubicBezTo>
                    <a:pt x="389" y="212"/>
                    <a:pt x="385" y="211"/>
                    <a:pt x="384" y="212"/>
                  </a:cubicBezTo>
                  <a:cubicBezTo>
                    <a:pt x="383" y="213"/>
                    <a:pt x="387" y="215"/>
                    <a:pt x="387" y="217"/>
                  </a:cubicBezTo>
                  <a:cubicBezTo>
                    <a:pt x="386" y="220"/>
                    <a:pt x="382" y="216"/>
                    <a:pt x="380" y="217"/>
                  </a:cubicBezTo>
                  <a:cubicBezTo>
                    <a:pt x="377" y="217"/>
                    <a:pt x="375" y="224"/>
                    <a:pt x="378" y="226"/>
                  </a:cubicBezTo>
                  <a:cubicBezTo>
                    <a:pt x="380" y="228"/>
                    <a:pt x="381" y="228"/>
                    <a:pt x="379" y="230"/>
                  </a:cubicBezTo>
                  <a:cubicBezTo>
                    <a:pt x="378" y="232"/>
                    <a:pt x="375" y="236"/>
                    <a:pt x="380" y="239"/>
                  </a:cubicBezTo>
                  <a:cubicBezTo>
                    <a:pt x="384" y="243"/>
                    <a:pt x="393" y="243"/>
                    <a:pt x="397" y="245"/>
                  </a:cubicBezTo>
                  <a:cubicBezTo>
                    <a:pt x="401" y="248"/>
                    <a:pt x="395" y="247"/>
                    <a:pt x="397" y="250"/>
                  </a:cubicBezTo>
                  <a:cubicBezTo>
                    <a:pt x="398" y="253"/>
                    <a:pt x="394" y="254"/>
                    <a:pt x="394" y="256"/>
                  </a:cubicBezTo>
                  <a:cubicBezTo>
                    <a:pt x="394" y="259"/>
                    <a:pt x="396" y="258"/>
                    <a:pt x="398" y="253"/>
                  </a:cubicBezTo>
                  <a:cubicBezTo>
                    <a:pt x="401" y="249"/>
                    <a:pt x="402" y="255"/>
                    <a:pt x="402" y="258"/>
                  </a:cubicBezTo>
                  <a:cubicBezTo>
                    <a:pt x="402" y="262"/>
                    <a:pt x="399" y="260"/>
                    <a:pt x="396" y="263"/>
                  </a:cubicBezTo>
                  <a:cubicBezTo>
                    <a:pt x="394" y="267"/>
                    <a:pt x="392" y="267"/>
                    <a:pt x="388" y="267"/>
                  </a:cubicBezTo>
                  <a:cubicBezTo>
                    <a:pt x="384" y="266"/>
                    <a:pt x="387" y="272"/>
                    <a:pt x="388" y="275"/>
                  </a:cubicBezTo>
                  <a:cubicBezTo>
                    <a:pt x="389" y="278"/>
                    <a:pt x="388" y="279"/>
                    <a:pt x="384" y="278"/>
                  </a:cubicBezTo>
                  <a:cubicBezTo>
                    <a:pt x="379" y="277"/>
                    <a:pt x="377" y="274"/>
                    <a:pt x="379" y="271"/>
                  </a:cubicBezTo>
                  <a:cubicBezTo>
                    <a:pt x="381" y="268"/>
                    <a:pt x="383" y="264"/>
                    <a:pt x="380" y="264"/>
                  </a:cubicBezTo>
                  <a:cubicBezTo>
                    <a:pt x="378" y="265"/>
                    <a:pt x="372" y="264"/>
                    <a:pt x="370" y="262"/>
                  </a:cubicBezTo>
                  <a:cubicBezTo>
                    <a:pt x="369" y="259"/>
                    <a:pt x="372" y="260"/>
                    <a:pt x="377" y="261"/>
                  </a:cubicBezTo>
                  <a:cubicBezTo>
                    <a:pt x="382" y="261"/>
                    <a:pt x="377" y="257"/>
                    <a:pt x="381" y="257"/>
                  </a:cubicBezTo>
                  <a:cubicBezTo>
                    <a:pt x="385" y="257"/>
                    <a:pt x="388" y="259"/>
                    <a:pt x="391" y="257"/>
                  </a:cubicBezTo>
                  <a:cubicBezTo>
                    <a:pt x="394" y="254"/>
                    <a:pt x="389" y="248"/>
                    <a:pt x="386" y="249"/>
                  </a:cubicBezTo>
                  <a:cubicBezTo>
                    <a:pt x="384" y="250"/>
                    <a:pt x="379" y="251"/>
                    <a:pt x="379" y="249"/>
                  </a:cubicBezTo>
                  <a:cubicBezTo>
                    <a:pt x="379" y="246"/>
                    <a:pt x="384" y="248"/>
                    <a:pt x="386" y="247"/>
                  </a:cubicBezTo>
                  <a:cubicBezTo>
                    <a:pt x="389" y="247"/>
                    <a:pt x="385" y="244"/>
                    <a:pt x="381" y="245"/>
                  </a:cubicBezTo>
                  <a:cubicBezTo>
                    <a:pt x="378" y="245"/>
                    <a:pt x="375" y="246"/>
                    <a:pt x="372" y="242"/>
                  </a:cubicBezTo>
                  <a:cubicBezTo>
                    <a:pt x="369" y="239"/>
                    <a:pt x="364" y="237"/>
                    <a:pt x="362" y="245"/>
                  </a:cubicBezTo>
                  <a:cubicBezTo>
                    <a:pt x="361" y="252"/>
                    <a:pt x="356" y="248"/>
                    <a:pt x="354" y="250"/>
                  </a:cubicBezTo>
                  <a:cubicBezTo>
                    <a:pt x="352" y="253"/>
                    <a:pt x="356" y="255"/>
                    <a:pt x="361" y="255"/>
                  </a:cubicBezTo>
                  <a:cubicBezTo>
                    <a:pt x="366" y="255"/>
                    <a:pt x="370" y="260"/>
                    <a:pt x="367" y="260"/>
                  </a:cubicBezTo>
                  <a:cubicBezTo>
                    <a:pt x="365" y="260"/>
                    <a:pt x="366" y="263"/>
                    <a:pt x="364" y="262"/>
                  </a:cubicBezTo>
                  <a:cubicBezTo>
                    <a:pt x="361" y="261"/>
                    <a:pt x="358" y="262"/>
                    <a:pt x="360" y="264"/>
                  </a:cubicBezTo>
                  <a:cubicBezTo>
                    <a:pt x="362" y="266"/>
                    <a:pt x="359" y="267"/>
                    <a:pt x="360" y="270"/>
                  </a:cubicBezTo>
                  <a:cubicBezTo>
                    <a:pt x="360" y="272"/>
                    <a:pt x="356" y="270"/>
                    <a:pt x="352" y="269"/>
                  </a:cubicBezTo>
                  <a:cubicBezTo>
                    <a:pt x="348" y="269"/>
                    <a:pt x="341" y="270"/>
                    <a:pt x="335" y="271"/>
                  </a:cubicBezTo>
                  <a:cubicBezTo>
                    <a:pt x="330" y="273"/>
                    <a:pt x="324" y="271"/>
                    <a:pt x="322" y="268"/>
                  </a:cubicBezTo>
                  <a:cubicBezTo>
                    <a:pt x="320" y="266"/>
                    <a:pt x="317" y="266"/>
                    <a:pt x="313" y="266"/>
                  </a:cubicBezTo>
                  <a:cubicBezTo>
                    <a:pt x="309" y="266"/>
                    <a:pt x="311" y="263"/>
                    <a:pt x="306" y="262"/>
                  </a:cubicBezTo>
                  <a:cubicBezTo>
                    <a:pt x="301" y="262"/>
                    <a:pt x="302" y="258"/>
                    <a:pt x="301" y="256"/>
                  </a:cubicBezTo>
                  <a:cubicBezTo>
                    <a:pt x="301" y="253"/>
                    <a:pt x="291" y="254"/>
                    <a:pt x="288" y="256"/>
                  </a:cubicBezTo>
                  <a:cubicBezTo>
                    <a:pt x="284" y="259"/>
                    <a:pt x="277" y="258"/>
                    <a:pt x="275" y="262"/>
                  </a:cubicBezTo>
                  <a:cubicBezTo>
                    <a:pt x="273" y="266"/>
                    <a:pt x="277" y="265"/>
                    <a:pt x="279" y="265"/>
                  </a:cubicBezTo>
                  <a:cubicBezTo>
                    <a:pt x="282" y="265"/>
                    <a:pt x="282" y="262"/>
                    <a:pt x="287" y="263"/>
                  </a:cubicBezTo>
                  <a:cubicBezTo>
                    <a:pt x="292" y="263"/>
                    <a:pt x="296" y="257"/>
                    <a:pt x="298" y="259"/>
                  </a:cubicBezTo>
                  <a:cubicBezTo>
                    <a:pt x="300" y="262"/>
                    <a:pt x="289" y="266"/>
                    <a:pt x="284" y="267"/>
                  </a:cubicBezTo>
                  <a:cubicBezTo>
                    <a:pt x="279" y="267"/>
                    <a:pt x="280" y="271"/>
                    <a:pt x="285" y="278"/>
                  </a:cubicBezTo>
                  <a:cubicBezTo>
                    <a:pt x="290" y="285"/>
                    <a:pt x="283" y="281"/>
                    <a:pt x="283" y="285"/>
                  </a:cubicBezTo>
                  <a:cubicBezTo>
                    <a:pt x="283" y="288"/>
                    <a:pt x="274" y="284"/>
                    <a:pt x="278" y="282"/>
                  </a:cubicBezTo>
                  <a:cubicBezTo>
                    <a:pt x="281" y="281"/>
                    <a:pt x="280" y="278"/>
                    <a:pt x="277" y="276"/>
                  </a:cubicBezTo>
                  <a:cubicBezTo>
                    <a:pt x="274" y="273"/>
                    <a:pt x="272" y="276"/>
                    <a:pt x="273" y="273"/>
                  </a:cubicBezTo>
                  <a:cubicBezTo>
                    <a:pt x="273" y="271"/>
                    <a:pt x="270" y="273"/>
                    <a:pt x="267" y="271"/>
                  </a:cubicBezTo>
                  <a:cubicBezTo>
                    <a:pt x="264" y="269"/>
                    <a:pt x="263" y="267"/>
                    <a:pt x="260" y="269"/>
                  </a:cubicBezTo>
                  <a:cubicBezTo>
                    <a:pt x="256" y="271"/>
                    <a:pt x="252" y="271"/>
                    <a:pt x="244" y="272"/>
                  </a:cubicBezTo>
                  <a:cubicBezTo>
                    <a:pt x="236" y="273"/>
                    <a:pt x="222" y="273"/>
                    <a:pt x="219" y="270"/>
                  </a:cubicBezTo>
                  <a:cubicBezTo>
                    <a:pt x="217" y="268"/>
                    <a:pt x="226" y="263"/>
                    <a:pt x="229" y="264"/>
                  </a:cubicBezTo>
                  <a:cubicBezTo>
                    <a:pt x="231" y="264"/>
                    <a:pt x="230" y="261"/>
                    <a:pt x="226" y="257"/>
                  </a:cubicBezTo>
                  <a:cubicBezTo>
                    <a:pt x="221" y="254"/>
                    <a:pt x="212" y="252"/>
                    <a:pt x="212" y="254"/>
                  </a:cubicBezTo>
                  <a:cubicBezTo>
                    <a:pt x="212" y="256"/>
                    <a:pt x="207" y="254"/>
                    <a:pt x="200" y="253"/>
                  </a:cubicBezTo>
                  <a:cubicBezTo>
                    <a:pt x="193" y="252"/>
                    <a:pt x="192" y="249"/>
                    <a:pt x="187" y="249"/>
                  </a:cubicBezTo>
                  <a:cubicBezTo>
                    <a:pt x="183" y="249"/>
                    <a:pt x="176" y="247"/>
                    <a:pt x="171" y="243"/>
                  </a:cubicBezTo>
                  <a:cubicBezTo>
                    <a:pt x="166" y="239"/>
                    <a:pt x="153" y="240"/>
                    <a:pt x="152" y="244"/>
                  </a:cubicBezTo>
                  <a:cubicBezTo>
                    <a:pt x="150" y="248"/>
                    <a:pt x="146" y="248"/>
                    <a:pt x="142" y="248"/>
                  </a:cubicBezTo>
                  <a:cubicBezTo>
                    <a:pt x="138" y="248"/>
                    <a:pt x="144" y="243"/>
                    <a:pt x="142" y="242"/>
                  </a:cubicBezTo>
                  <a:cubicBezTo>
                    <a:pt x="141" y="241"/>
                    <a:pt x="143" y="236"/>
                    <a:pt x="140" y="236"/>
                  </a:cubicBezTo>
                  <a:cubicBezTo>
                    <a:pt x="137" y="235"/>
                    <a:pt x="134" y="248"/>
                    <a:pt x="128" y="248"/>
                  </a:cubicBezTo>
                  <a:cubicBezTo>
                    <a:pt x="123" y="247"/>
                    <a:pt x="120" y="234"/>
                    <a:pt x="116" y="231"/>
                  </a:cubicBezTo>
                  <a:cubicBezTo>
                    <a:pt x="111" y="228"/>
                    <a:pt x="107" y="227"/>
                    <a:pt x="111" y="232"/>
                  </a:cubicBezTo>
                  <a:cubicBezTo>
                    <a:pt x="114" y="237"/>
                    <a:pt x="107" y="234"/>
                    <a:pt x="108" y="237"/>
                  </a:cubicBezTo>
                  <a:cubicBezTo>
                    <a:pt x="108" y="241"/>
                    <a:pt x="101" y="245"/>
                    <a:pt x="101" y="243"/>
                  </a:cubicBezTo>
                  <a:cubicBezTo>
                    <a:pt x="102" y="241"/>
                    <a:pt x="98" y="239"/>
                    <a:pt x="93" y="244"/>
                  </a:cubicBezTo>
                  <a:cubicBezTo>
                    <a:pt x="89" y="249"/>
                    <a:pt x="86" y="248"/>
                    <a:pt x="85" y="247"/>
                  </a:cubicBezTo>
                  <a:cubicBezTo>
                    <a:pt x="85" y="245"/>
                    <a:pt x="72" y="251"/>
                    <a:pt x="72" y="254"/>
                  </a:cubicBezTo>
                  <a:cubicBezTo>
                    <a:pt x="73" y="256"/>
                    <a:pt x="70" y="258"/>
                    <a:pt x="66" y="257"/>
                  </a:cubicBezTo>
                  <a:cubicBezTo>
                    <a:pt x="63" y="257"/>
                    <a:pt x="66" y="254"/>
                    <a:pt x="69" y="253"/>
                  </a:cubicBezTo>
                  <a:cubicBezTo>
                    <a:pt x="72" y="251"/>
                    <a:pt x="80" y="244"/>
                    <a:pt x="85" y="243"/>
                  </a:cubicBezTo>
                  <a:cubicBezTo>
                    <a:pt x="89" y="243"/>
                    <a:pt x="98" y="239"/>
                    <a:pt x="98" y="237"/>
                  </a:cubicBezTo>
                  <a:cubicBezTo>
                    <a:pt x="98" y="235"/>
                    <a:pt x="94" y="237"/>
                    <a:pt x="91" y="236"/>
                  </a:cubicBezTo>
                  <a:cubicBezTo>
                    <a:pt x="88" y="236"/>
                    <a:pt x="83" y="239"/>
                    <a:pt x="77" y="241"/>
                  </a:cubicBezTo>
                  <a:cubicBezTo>
                    <a:pt x="72" y="243"/>
                    <a:pt x="67" y="243"/>
                    <a:pt x="68" y="246"/>
                  </a:cubicBezTo>
                  <a:cubicBezTo>
                    <a:pt x="70" y="249"/>
                    <a:pt x="63" y="245"/>
                    <a:pt x="62" y="247"/>
                  </a:cubicBezTo>
                  <a:cubicBezTo>
                    <a:pt x="61" y="249"/>
                    <a:pt x="58" y="247"/>
                    <a:pt x="60" y="246"/>
                  </a:cubicBezTo>
                  <a:cubicBezTo>
                    <a:pt x="62" y="245"/>
                    <a:pt x="56" y="243"/>
                    <a:pt x="56" y="244"/>
                  </a:cubicBezTo>
                  <a:cubicBezTo>
                    <a:pt x="56" y="245"/>
                    <a:pt x="55" y="247"/>
                    <a:pt x="50" y="247"/>
                  </a:cubicBezTo>
                  <a:cubicBezTo>
                    <a:pt x="46" y="247"/>
                    <a:pt x="41" y="250"/>
                    <a:pt x="44" y="253"/>
                  </a:cubicBezTo>
                  <a:cubicBezTo>
                    <a:pt x="47" y="255"/>
                    <a:pt x="49" y="256"/>
                    <a:pt x="48" y="257"/>
                  </a:cubicBezTo>
                  <a:cubicBezTo>
                    <a:pt x="46" y="259"/>
                    <a:pt x="41" y="253"/>
                    <a:pt x="35" y="254"/>
                  </a:cubicBezTo>
                  <a:cubicBezTo>
                    <a:pt x="28" y="255"/>
                    <a:pt x="15" y="247"/>
                    <a:pt x="15" y="245"/>
                  </a:cubicBezTo>
                  <a:cubicBezTo>
                    <a:pt x="15" y="243"/>
                    <a:pt x="6" y="244"/>
                    <a:pt x="0" y="244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3" y="375"/>
                    <a:pt x="4" y="374"/>
                  </a:cubicBezTo>
                  <a:cubicBezTo>
                    <a:pt x="5" y="372"/>
                    <a:pt x="8" y="374"/>
                    <a:pt x="12" y="372"/>
                  </a:cubicBezTo>
                  <a:cubicBezTo>
                    <a:pt x="16" y="370"/>
                    <a:pt x="18" y="374"/>
                    <a:pt x="18" y="376"/>
                  </a:cubicBezTo>
                  <a:cubicBezTo>
                    <a:pt x="18" y="378"/>
                    <a:pt x="24" y="382"/>
                    <a:pt x="26" y="385"/>
                  </a:cubicBezTo>
                  <a:cubicBezTo>
                    <a:pt x="29" y="388"/>
                    <a:pt x="30" y="391"/>
                    <a:pt x="33" y="389"/>
                  </a:cubicBezTo>
                  <a:cubicBezTo>
                    <a:pt x="35" y="387"/>
                    <a:pt x="40" y="386"/>
                    <a:pt x="40" y="383"/>
                  </a:cubicBezTo>
                  <a:cubicBezTo>
                    <a:pt x="40" y="380"/>
                    <a:pt x="52" y="379"/>
                    <a:pt x="52" y="384"/>
                  </a:cubicBezTo>
                  <a:cubicBezTo>
                    <a:pt x="52" y="388"/>
                    <a:pt x="63" y="393"/>
                    <a:pt x="70" y="404"/>
                  </a:cubicBezTo>
                  <a:cubicBezTo>
                    <a:pt x="76" y="416"/>
                    <a:pt x="75" y="418"/>
                    <a:pt x="85" y="422"/>
                  </a:cubicBezTo>
                  <a:cubicBezTo>
                    <a:pt x="94" y="426"/>
                    <a:pt x="94" y="428"/>
                    <a:pt x="93" y="431"/>
                  </a:cubicBezTo>
                  <a:cubicBezTo>
                    <a:pt x="92" y="434"/>
                    <a:pt x="99" y="436"/>
                    <a:pt x="95" y="439"/>
                  </a:cubicBezTo>
                  <a:cubicBezTo>
                    <a:pt x="93" y="440"/>
                    <a:pt x="91" y="441"/>
                    <a:pt x="89" y="443"/>
                  </a:cubicBezTo>
                  <a:cubicBezTo>
                    <a:pt x="89" y="444"/>
                    <a:pt x="91" y="445"/>
                    <a:pt x="92" y="447"/>
                  </a:cubicBezTo>
                  <a:cubicBezTo>
                    <a:pt x="95" y="449"/>
                    <a:pt x="88" y="449"/>
                    <a:pt x="90" y="450"/>
                  </a:cubicBezTo>
                  <a:cubicBezTo>
                    <a:pt x="92" y="452"/>
                    <a:pt x="90" y="455"/>
                    <a:pt x="92" y="457"/>
                  </a:cubicBezTo>
                  <a:cubicBezTo>
                    <a:pt x="94" y="459"/>
                    <a:pt x="97" y="458"/>
                    <a:pt x="99" y="456"/>
                  </a:cubicBezTo>
                  <a:cubicBezTo>
                    <a:pt x="101" y="455"/>
                    <a:pt x="103" y="458"/>
                    <a:pt x="101" y="461"/>
                  </a:cubicBezTo>
                  <a:cubicBezTo>
                    <a:pt x="99" y="464"/>
                    <a:pt x="103" y="466"/>
                    <a:pt x="104" y="464"/>
                  </a:cubicBezTo>
                  <a:cubicBezTo>
                    <a:pt x="106" y="462"/>
                    <a:pt x="110" y="467"/>
                    <a:pt x="111" y="468"/>
                  </a:cubicBezTo>
                  <a:cubicBezTo>
                    <a:pt x="113" y="469"/>
                    <a:pt x="115" y="472"/>
                    <a:pt x="112" y="472"/>
                  </a:cubicBezTo>
                  <a:cubicBezTo>
                    <a:pt x="109" y="472"/>
                    <a:pt x="109" y="477"/>
                    <a:pt x="111" y="477"/>
                  </a:cubicBezTo>
                  <a:cubicBezTo>
                    <a:pt x="114" y="477"/>
                    <a:pt x="113" y="480"/>
                    <a:pt x="113" y="482"/>
                  </a:cubicBezTo>
                  <a:cubicBezTo>
                    <a:pt x="113" y="483"/>
                    <a:pt x="120" y="486"/>
                    <a:pt x="122" y="485"/>
                  </a:cubicBezTo>
                  <a:cubicBezTo>
                    <a:pt x="125" y="484"/>
                    <a:pt x="127" y="486"/>
                    <a:pt x="128" y="489"/>
                  </a:cubicBezTo>
                  <a:cubicBezTo>
                    <a:pt x="129" y="491"/>
                    <a:pt x="134" y="492"/>
                    <a:pt x="135" y="491"/>
                  </a:cubicBezTo>
                  <a:cubicBezTo>
                    <a:pt x="137" y="489"/>
                    <a:pt x="138" y="493"/>
                    <a:pt x="139" y="496"/>
                  </a:cubicBezTo>
                  <a:cubicBezTo>
                    <a:pt x="139" y="498"/>
                    <a:pt x="143" y="497"/>
                    <a:pt x="145" y="497"/>
                  </a:cubicBezTo>
                  <a:cubicBezTo>
                    <a:pt x="147" y="497"/>
                    <a:pt x="148" y="500"/>
                    <a:pt x="150" y="499"/>
                  </a:cubicBezTo>
                  <a:cubicBezTo>
                    <a:pt x="153" y="498"/>
                    <a:pt x="154" y="504"/>
                    <a:pt x="156" y="507"/>
                  </a:cubicBezTo>
                  <a:cubicBezTo>
                    <a:pt x="388" y="506"/>
                    <a:pt x="388" y="506"/>
                    <a:pt x="388" y="506"/>
                  </a:cubicBezTo>
                  <a:cubicBezTo>
                    <a:pt x="388" y="506"/>
                    <a:pt x="389" y="500"/>
                    <a:pt x="391" y="502"/>
                  </a:cubicBezTo>
                  <a:cubicBezTo>
                    <a:pt x="394" y="504"/>
                    <a:pt x="392" y="507"/>
                    <a:pt x="395" y="509"/>
                  </a:cubicBezTo>
                  <a:cubicBezTo>
                    <a:pt x="398" y="510"/>
                    <a:pt x="400" y="512"/>
                    <a:pt x="402" y="511"/>
                  </a:cubicBezTo>
                  <a:cubicBezTo>
                    <a:pt x="404" y="510"/>
                    <a:pt x="407" y="508"/>
                    <a:pt x="410" y="511"/>
                  </a:cubicBezTo>
                  <a:cubicBezTo>
                    <a:pt x="413" y="515"/>
                    <a:pt x="415" y="512"/>
                    <a:pt x="417" y="514"/>
                  </a:cubicBezTo>
                  <a:cubicBezTo>
                    <a:pt x="419" y="516"/>
                    <a:pt x="422" y="518"/>
                    <a:pt x="424" y="515"/>
                  </a:cubicBezTo>
                  <a:cubicBezTo>
                    <a:pt x="426" y="513"/>
                    <a:pt x="433" y="516"/>
                    <a:pt x="436" y="517"/>
                  </a:cubicBezTo>
                  <a:cubicBezTo>
                    <a:pt x="440" y="514"/>
                    <a:pt x="443" y="507"/>
                    <a:pt x="447" y="507"/>
                  </a:cubicBezTo>
                  <a:cubicBezTo>
                    <a:pt x="452" y="507"/>
                    <a:pt x="464" y="508"/>
                    <a:pt x="465" y="514"/>
                  </a:cubicBezTo>
                  <a:cubicBezTo>
                    <a:pt x="466" y="520"/>
                    <a:pt x="473" y="515"/>
                    <a:pt x="474" y="520"/>
                  </a:cubicBezTo>
                  <a:cubicBezTo>
                    <a:pt x="475" y="526"/>
                    <a:pt x="479" y="530"/>
                    <a:pt x="479" y="532"/>
                  </a:cubicBezTo>
                  <a:cubicBezTo>
                    <a:pt x="480" y="533"/>
                    <a:pt x="482" y="534"/>
                    <a:pt x="483" y="536"/>
                  </a:cubicBezTo>
                  <a:cubicBezTo>
                    <a:pt x="486" y="535"/>
                    <a:pt x="492" y="536"/>
                    <a:pt x="496" y="537"/>
                  </a:cubicBezTo>
                  <a:cubicBezTo>
                    <a:pt x="502" y="539"/>
                    <a:pt x="509" y="535"/>
                    <a:pt x="512" y="541"/>
                  </a:cubicBezTo>
                  <a:cubicBezTo>
                    <a:pt x="515" y="548"/>
                    <a:pt x="521" y="553"/>
                    <a:pt x="515" y="553"/>
                  </a:cubicBezTo>
                  <a:cubicBezTo>
                    <a:pt x="510" y="553"/>
                    <a:pt x="504" y="547"/>
                    <a:pt x="504" y="550"/>
                  </a:cubicBezTo>
                  <a:cubicBezTo>
                    <a:pt x="505" y="554"/>
                    <a:pt x="502" y="552"/>
                    <a:pt x="502" y="558"/>
                  </a:cubicBezTo>
                  <a:cubicBezTo>
                    <a:pt x="502" y="563"/>
                    <a:pt x="498" y="571"/>
                    <a:pt x="496" y="571"/>
                  </a:cubicBezTo>
                  <a:cubicBezTo>
                    <a:pt x="495" y="571"/>
                    <a:pt x="495" y="571"/>
                    <a:pt x="495" y="571"/>
                  </a:cubicBezTo>
                  <a:cubicBezTo>
                    <a:pt x="495" y="573"/>
                    <a:pt x="495" y="576"/>
                    <a:pt x="497" y="577"/>
                  </a:cubicBezTo>
                  <a:cubicBezTo>
                    <a:pt x="500" y="575"/>
                    <a:pt x="504" y="572"/>
                    <a:pt x="507" y="572"/>
                  </a:cubicBezTo>
                  <a:cubicBezTo>
                    <a:pt x="513" y="572"/>
                    <a:pt x="514" y="576"/>
                    <a:pt x="518" y="573"/>
                  </a:cubicBezTo>
                  <a:cubicBezTo>
                    <a:pt x="522" y="571"/>
                    <a:pt x="522" y="569"/>
                    <a:pt x="523" y="571"/>
                  </a:cubicBezTo>
                  <a:cubicBezTo>
                    <a:pt x="523" y="572"/>
                    <a:pt x="523" y="572"/>
                    <a:pt x="523" y="572"/>
                  </a:cubicBezTo>
                  <a:cubicBezTo>
                    <a:pt x="524" y="571"/>
                    <a:pt x="525" y="571"/>
                    <a:pt x="526" y="570"/>
                  </a:cubicBezTo>
                  <a:cubicBezTo>
                    <a:pt x="526" y="569"/>
                    <a:pt x="525" y="568"/>
                    <a:pt x="525" y="567"/>
                  </a:cubicBezTo>
                  <a:cubicBezTo>
                    <a:pt x="521" y="567"/>
                    <a:pt x="520" y="568"/>
                    <a:pt x="519" y="565"/>
                  </a:cubicBezTo>
                  <a:cubicBezTo>
                    <a:pt x="518" y="561"/>
                    <a:pt x="530" y="557"/>
                    <a:pt x="536" y="558"/>
                  </a:cubicBezTo>
                  <a:cubicBezTo>
                    <a:pt x="542" y="559"/>
                    <a:pt x="546" y="555"/>
                    <a:pt x="548" y="557"/>
                  </a:cubicBezTo>
                  <a:cubicBezTo>
                    <a:pt x="551" y="554"/>
                    <a:pt x="558" y="549"/>
                    <a:pt x="559" y="549"/>
                  </a:cubicBezTo>
                  <a:cubicBezTo>
                    <a:pt x="561" y="549"/>
                    <a:pt x="588" y="549"/>
                    <a:pt x="588" y="549"/>
                  </a:cubicBezTo>
                  <a:cubicBezTo>
                    <a:pt x="588" y="549"/>
                    <a:pt x="597" y="543"/>
                    <a:pt x="599" y="538"/>
                  </a:cubicBezTo>
                  <a:cubicBezTo>
                    <a:pt x="600" y="532"/>
                    <a:pt x="606" y="520"/>
                    <a:pt x="609" y="523"/>
                  </a:cubicBezTo>
                  <a:cubicBezTo>
                    <a:pt x="613" y="525"/>
                    <a:pt x="620" y="523"/>
                    <a:pt x="620" y="526"/>
                  </a:cubicBezTo>
                  <a:cubicBezTo>
                    <a:pt x="621" y="528"/>
                    <a:pt x="618" y="537"/>
                    <a:pt x="628" y="549"/>
                  </a:cubicBezTo>
                  <a:cubicBezTo>
                    <a:pt x="631" y="547"/>
                    <a:pt x="634" y="546"/>
                    <a:pt x="636" y="546"/>
                  </a:cubicBezTo>
                  <a:cubicBezTo>
                    <a:pt x="640" y="546"/>
                    <a:pt x="645" y="541"/>
                    <a:pt x="646" y="539"/>
                  </a:cubicBezTo>
                  <a:cubicBezTo>
                    <a:pt x="648" y="536"/>
                    <a:pt x="650" y="541"/>
                    <a:pt x="647" y="542"/>
                  </a:cubicBezTo>
                  <a:cubicBezTo>
                    <a:pt x="644" y="543"/>
                    <a:pt x="649" y="545"/>
                    <a:pt x="654" y="545"/>
                  </a:cubicBezTo>
                  <a:cubicBezTo>
                    <a:pt x="660" y="545"/>
                    <a:pt x="652" y="547"/>
                    <a:pt x="648" y="547"/>
                  </a:cubicBezTo>
                  <a:cubicBezTo>
                    <a:pt x="644" y="547"/>
                    <a:pt x="643" y="547"/>
                    <a:pt x="637" y="552"/>
                  </a:cubicBezTo>
                  <a:cubicBezTo>
                    <a:pt x="632" y="558"/>
                    <a:pt x="633" y="559"/>
                    <a:pt x="636" y="562"/>
                  </a:cubicBezTo>
                  <a:cubicBezTo>
                    <a:pt x="639" y="564"/>
                    <a:pt x="643" y="563"/>
                    <a:pt x="647" y="560"/>
                  </a:cubicBezTo>
                  <a:cubicBezTo>
                    <a:pt x="651" y="556"/>
                    <a:pt x="651" y="553"/>
                    <a:pt x="655" y="553"/>
                  </a:cubicBezTo>
                  <a:cubicBezTo>
                    <a:pt x="659" y="553"/>
                    <a:pt x="670" y="549"/>
                    <a:pt x="675" y="548"/>
                  </a:cubicBezTo>
                  <a:cubicBezTo>
                    <a:pt x="679" y="546"/>
                    <a:pt x="676" y="545"/>
                    <a:pt x="676" y="543"/>
                  </a:cubicBezTo>
                  <a:cubicBezTo>
                    <a:pt x="676" y="541"/>
                    <a:pt x="685" y="541"/>
                    <a:pt x="688" y="539"/>
                  </a:cubicBezTo>
                  <a:cubicBezTo>
                    <a:pt x="691" y="537"/>
                    <a:pt x="687" y="535"/>
                    <a:pt x="685" y="536"/>
                  </a:cubicBezTo>
                  <a:close/>
                  <a:moveTo>
                    <a:pt x="199" y="294"/>
                  </a:moveTo>
                  <a:cubicBezTo>
                    <a:pt x="194" y="300"/>
                    <a:pt x="192" y="301"/>
                    <a:pt x="187" y="300"/>
                  </a:cubicBezTo>
                  <a:cubicBezTo>
                    <a:pt x="182" y="299"/>
                    <a:pt x="179" y="302"/>
                    <a:pt x="181" y="303"/>
                  </a:cubicBezTo>
                  <a:cubicBezTo>
                    <a:pt x="184" y="305"/>
                    <a:pt x="184" y="307"/>
                    <a:pt x="179" y="308"/>
                  </a:cubicBezTo>
                  <a:cubicBezTo>
                    <a:pt x="174" y="309"/>
                    <a:pt x="170" y="313"/>
                    <a:pt x="168" y="312"/>
                  </a:cubicBezTo>
                  <a:cubicBezTo>
                    <a:pt x="166" y="312"/>
                    <a:pt x="177" y="304"/>
                    <a:pt x="174" y="302"/>
                  </a:cubicBezTo>
                  <a:cubicBezTo>
                    <a:pt x="171" y="300"/>
                    <a:pt x="164" y="306"/>
                    <a:pt x="164" y="308"/>
                  </a:cubicBezTo>
                  <a:cubicBezTo>
                    <a:pt x="164" y="311"/>
                    <a:pt x="159" y="311"/>
                    <a:pt x="157" y="311"/>
                  </a:cubicBezTo>
                  <a:cubicBezTo>
                    <a:pt x="154" y="311"/>
                    <a:pt x="150" y="308"/>
                    <a:pt x="153" y="308"/>
                  </a:cubicBezTo>
                  <a:cubicBezTo>
                    <a:pt x="156" y="307"/>
                    <a:pt x="154" y="304"/>
                    <a:pt x="158" y="303"/>
                  </a:cubicBezTo>
                  <a:cubicBezTo>
                    <a:pt x="162" y="301"/>
                    <a:pt x="157" y="299"/>
                    <a:pt x="158" y="297"/>
                  </a:cubicBezTo>
                  <a:cubicBezTo>
                    <a:pt x="159" y="296"/>
                    <a:pt x="167" y="299"/>
                    <a:pt x="167" y="296"/>
                  </a:cubicBezTo>
                  <a:cubicBezTo>
                    <a:pt x="167" y="293"/>
                    <a:pt x="159" y="291"/>
                    <a:pt x="157" y="292"/>
                  </a:cubicBezTo>
                  <a:cubicBezTo>
                    <a:pt x="154" y="294"/>
                    <a:pt x="148" y="298"/>
                    <a:pt x="140" y="295"/>
                  </a:cubicBezTo>
                  <a:cubicBezTo>
                    <a:pt x="138" y="294"/>
                    <a:pt x="159" y="292"/>
                    <a:pt x="163" y="288"/>
                  </a:cubicBezTo>
                  <a:cubicBezTo>
                    <a:pt x="166" y="285"/>
                    <a:pt x="182" y="281"/>
                    <a:pt x="184" y="284"/>
                  </a:cubicBezTo>
                  <a:cubicBezTo>
                    <a:pt x="185" y="287"/>
                    <a:pt x="175" y="289"/>
                    <a:pt x="180" y="292"/>
                  </a:cubicBezTo>
                  <a:cubicBezTo>
                    <a:pt x="184" y="295"/>
                    <a:pt x="192" y="293"/>
                    <a:pt x="194" y="290"/>
                  </a:cubicBezTo>
                  <a:cubicBezTo>
                    <a:pt x="196" y="287"/>
                    <a:pt x="203" y="288"/>
                    <a:pt x="199" y="294"/>
                  </a:cubicBezTo>
                  <a:close/>
                  <a:moveTo>
                    <a:pt x="246" y="354"/>
                  </a:moveTo>
                  <a:cubicBezTo>
                    <a:pt x="240" y="359"/>
                    <a:pt x="240" y="357"/>
                    <a:pt x="235" y="358"/>
                  </a:cubicBezTo>
                  <a:cubicBezTo>
                    <a:pt x="230" y="359"/>
                    <a:pt x="234" y="364"/>
                    <a:pt x="228" y="365"/>
                  </a:cubicBezTo>
                  <a:cubicBezTo>
                    <a:pt x="222" y="365"/>
                    <a:pt x="207" y="366"/>
                    <a:pt x="205" y="362"/>
                  </a:cubicBezTo>
                  <a:cubicBezTo>
                    <a:pt x="205" y="361"/>
                    <a:pt x="213" y="362"/>
                    <a:pt x="214" y="360"/>
                  </a:cubicBezTo>
                  <a:cubicBezTo>
                    <a:pt x="215" y="357"/>
                    <a:pt x="217" y="353"/>
                    <a:pt x="221" y="353"/>
                  </a:cubicBezTo>
                  <a:cubicBezTo>
                    <a:pt x="224" y="353"/>
                    <a:pt x="224" y="348"/>
                    <a:pt x="218" y="345"/>
                  </a:cubicBezTo>
                  <a:cubicBezTo>
                    <a:pt x="212" y="342"/>
                    <a:pt x="227" y="340"/>
                    <a:pt x="230" y="345"/>
                  </a:cubicBezTo>
                  <a:cubicBezTo>
                    <a:pt x="234" y="350"/>
                    <a:pt x="240" y="353"/>
                    <a:pt x="243" y="350"/>
                  </a:cubicBezTo>
                  <a:cubicBezTo>
                    <a:pt x="246" y="346"/>
                    <a:pt x="266" y="337"/>
                    <a:pt x="266" y="341"/>
                  </a:cubicBezTo>
                  <a:cubicBezTo>
                    <a:pt x="266" y="346"/>
                    <a:pt x="252" y="349"/>
                    <a:pt x="246" y="354"/>
                  </a:cubicBezTo>
                  <a:close/>
                  <a:moveTo>
                    <a:pt x="376" y="489"/>
                  </a:moveTo>
                  <a:cubicBezTo>
                    <a:pt x="372" y="490"/>
                    <a:pt x="376" y="479"/>
                    <a:pt x="369" y="475"/>
                  </a:cubicBezTo>
                  <a:cubicBezTo>
                    <a:pt x="360" y="470"/>
                    <a:pt x="356" y="461"/>
                    <a:pt x="356" y="456"/>
                  </a:cubicBezTo>
                  <a:cubicBezTo>
                    <a:pt x="356" y="451"/>
                    <a:pt x="363" y="449"/>
                    <a:pt x="366" y="453"/>
                  </a:cubicBezTo>
                  <a:cubicBezTo>
                    <a:pt x="369" y="456"/>
                    <a:pt x="374" y="472"/>
                    <a:pt x="376" y="476"/>
                  </a:cubicBezTo>
                  <a:cubicBezTo>
                    <a:pt x="379" y="481"/>
                    <a:pt x="379" y="489"/>
                    <a:pt x="376" y="48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6" name="Freeform 126">
              <a:extLst>
                <a:ext uri="{FF2B5EF4-FFF2-40B4-BE49-F238E27FC236}">
                  <a16:creationId xmlns:a16="http://schemas.microsoft.com/office/drawing/2014/main" id="{782064EE-D935-55EF-122E-FA64C2A46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258" y="2402163"/>
              <a:ext cx="1013106" cy="705305"/>
            </a:xfrm>
            <a:custGeom>
              <a:avLst/>
              <a:gdLst>
                <a:gd name="T0" fmla="*/ 299 w 328"/>
                <a:gd name="T1" fmla="*/ 186 h 226"/>
                <a:gd name="T2" fmla="*/ 262 w 328"/>
                <a:gd name="T3" fmla="*/ 171 h 226"/>
                <a:gd name="T4" fmla="*/ 241 w 328"/>
                <a:gd name="T5" fmla="*/ 154 h 226"/>
                <a:gd name="T6" fmla="*/ 229 w 328"/>
                <a:gd name="T7" fmla="*/ 26 h 226"/>
                <a:gd name="T8" fmla="*/ 191 w 328"/>
                <a:gd name="T9" fmla="*/ 21 h 226"/>
                <a:gd name="T10" fmla="*/ 139 w 328"/>
                <a:gd name="T11" fmla="*/ 15 h 226"/>
                <a:gd name="T12" fmla="*/ 116 w 328"/>
                <a:gd name="T13" fmla="*/ 8 h 226"/>
                <a:gd name="T14" fmla="*/ 101 w 328"/>
                <a:gd name="T15" fmla="*/ 7 h 226"/>
                <a:gd name="T16" fmla="*/ 89 w 328"/>
                <a:gd name="T17" fmla="*/ 6 h 226"/>
                <a:gd name="T18" fmla="*/ 70 w 328"/>
                <a:gd name="T19" fmla="*/ 15 h 226"/>
                <a:gd name="T20" fmla="*/ 41 w 328"/>
                <a:gd name="T21" fmla="*/ 25 h 226"/>
                <a:gd name="T22" fmla="*/ 14 w 328"/>
                <a:gd name="T23" fmla="*/ 44 h 226"/>
                <a:gd name="T24" fmla="*/ 52 w 328"/>
                <a:gd name="T25" fmla="*/ 65 h 226"/>
                <a:gd name="T26" fmla="*/ 53 w 328"/>
                <a:gd name="T27" fmla="*/ 77 h 226"/>
                <a:gd name="T28" fmla="*/ 35 w 328"/>
                <a:gd name="T29" fmla="*/ 72 h 226"/>
                <a:gd name="T30" fmla="*/ 13 w 328"/>
                <a:gd name="T31" fmla="*/ 79 h 226"/>
                <a:gd name="T32" fmla="*/ 12 w 328"/>
                <a:gd name="T33" fmla="*/ 94 h 226"/>
                <a:gd name="T34" fmla="*/ 44 w 328"/>
                <a:gd name="T35" fmla="*/ 101 h 226"/>
                <a:gd name="T36" fmla="*/ 58 w 328"/>
                <a:gd name="T37" fmla="*/ 113 h 226"/>
                <a:gd name="T38" fmla="*/ 32 w 328"/>
                <a:gd name="T39" fmla="*/ 118 h 226"/>
                <a:gd name="T40" fmla="*/ 16 w 328"/>
                <a:gd name="T41" fmla="*/ 140 h 226"/>
                <a:gd name="T42" fmla="*/ 34 w 328"/>
                <a:gd name="T43" fmla="*/ 163 h 226"/>
                <a:gd name="T44" fmla="*/ 52 w 328"/>
                <a:gd name="T45" fmla="*/ 167 h 226"/>
                <a:gd name="T46" fmla="*/ 72 w 328"/>
                <a:gd name="T47" fmla="*/ 176 h 226"/>
                <a:gd name="T48" fmla="*/ 90 w 328"/>
                <a:gd name="T49" fmla="*/ 174 h 226"/>
                <a:gd name="T50" fmla="*/ 76 w 328"/>
                <a:gd name="T51" fmla="*/ 200 h 226"/>
                <a:gd name="T52" fmla="*/ 43 w 328"/>
                <a:gd name="T53" fmla="*/ 222 h 226"/>
                <a:gd name="T54" fmla="*/ 63 w 328"/>
                <a:gd name="T55" fmla="*/ 214 h 226"/>
                <a:gd name="T56" fmla="*/ 82 w 328"/>
                <a:gd name="T57" fmla="*/ 205 h 226"/>
                <a:gd name="T58" fmla="*/ 110 w 328"/>
                <a:gd name="T59" fmla="*/ 186 h 226"/>
                <a:gd name="T60" fmla="*/ 123 w 328"/>
                <a:gd name="T61" fmla="*/ 173 h 226"/>
                <a:gd name="T62" fmla="*/ 129 w 328"/>
                <a:gd name="T63" fmla="*/ 159 h 226"/>
                <a:gd name="T64" fmla="*/ 146 w 328"/>
                <a:gd name="T65" fmla="*/ 143 h 226"/>
                <a:gd name="T66" fmla="*/ 143 w 328"/>
                <a:gd name="T67" fmla="*/ 150 h 226"/>
                <a:gd name="T68" fmla="*/ 137 w 328"/>
                <a:gd name="T69" fmla="*/ 167 h 226"/>
                <a:gd name="T70" fmla="*/ 169 w 328"/>
                <a:gd name="T71" fmla="*/ 160 h 226"/>
                <a:gd name="T72" fmla="*/ 168 w 328"/>
                <a:gd name="T73" fmla="*/ 147 h 226"/>
                <a:gd name="T74" fmla="*/ 186 w 328"/>
                <a:gd name="T75" fmla="*/ 150 h 226"/>
                <a:gd name="T76" fmla="*/ 190 w 328"/>
                <a:gd name="T77" fmla="*/ 155 h 226"/>
                <a:gd name="T78" fmla="*/ 206 w 328"/>
                <a:gd name="T79" fmla="*/ 159 h 226"/>
                <a:gd name="T80" fmla="*/ 242 w 328"/>
                <a:gd name="T81" fmla="*/ 160 h 226"/>
                <a:gd name="T82" fmla="*/ 254 w 328"/>
                <a:gd name="T83" fmla="*/ 173 h 226"/>
                <a:gd name="T84" fmla="*/ 276 w 328"/>
                <a:gd name="T85" fmla="*/ 180 h 226"/>
                <a:gd name="T86" fmla="*/ 281 w 328"/>
                <a:gd name="T87" fmla="*/ 185 h 226"/>
                <a:gd name="T88" fmla="*/ 276 w 328"/>
                <a:gd name="T89" fmla="*/ 193 h 226"/>
                <a:gd name="T90" fmla="*/ 281 w 328"/>
                <a:gd name="T91" fmla="*/ 195 h 226"/>
                <a:gd name="T92" fmla="*/ 289 w 328"/>
                <a:gd name="T93" fmla="*/ 192 h 226"/>
                <a:gd name="T94" fmla="*/ 291 w 328"/>
                <a:gd name="T95" fmla="*/ 196 h 226"/>
                <a:gd name="T96" fmla="*/ 290 w 328"/>
                <a:gd name="T97" fmla="*/ 204 h 226"/>
                <a:gd name="T98" fmla="*/ 300 w 328"/>
                <a:gd name="T99" fmla="*/ 204 h 226"/>
                <a:gd name="T100" fmla="*/ 302 w 328"/>
                <a:gd name="T101" fmla="*/ 212 h 226"/>
                <a:gd name="T102" fmla="*/ 296 w 328"/>
                <a:gd name="T103" fmla="*/ 224 h 226"/>
                <a:gd name="T104" fmla="*/ 305 w 328"/>
                <a:gd name="T105" fmla="*/ 218 h 226"/>
                <a:gd name="T106" fmla="*/ 314 w 328"/>
                <a:gd name="T107" fmla="*/ 223 h 226"/>
                <a:gd name="T108" fmla="*/ 324 w 328"/>
                <a:gd name="T109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8" h="226">
                  <a:moveTo>
                    <a:pt x="322" y="213"/>
                  </a:moveTo>
                  <a:cubicBezTo>
                    <a:pt x="323" y="210"/>
                    <a:pt x="323" y="208"/>
                    <a:pt x="314" y="204"/>
                  </a:cubicBezTo>
                  <a:cubicBezTo>
                    <a:pt x="304" y="200"/>
                    <a:pt x="305" y="198"/>
                    <a:pt x="299" y="186"/>
                  </a:cubicBezTo>
                  <a:cubicBezTo>
                    <a:pt x="292" y="175"/>
                    <a:pt x="281" y="170"/>
                    <a:pt x="281" y="166"/>
                  </a:cubicBezTo>
                  <a:cubicBezTo>
                    <a:pt x="281" y="161"/>
                    <a:pt x="269" y="162"/>
                    <a:pt x="269" y="165"/>
                  </a:cubicBezTo>
                  <a:cubicBezTo>
                    <a:pt x="269" y="168"/>
                    <a:pt x="264" y="169"/>
                    <a:pt x="262" y="171"/>
                  </a:cubicBezTo>
                  <a:cubicBezTo>
                    <a:pt x="259" y="173"/>
                    <a:pt x="258" y="170"/>
                    <a:pt x="255" y="167"/>
                  </a:cubicBezTo>
                  <a:cubicBezTo>
                    <a:pt x="253" y="164"/>
                    <a:pt x="247" y="160"/>
                    <a:pt x="247" y="158"/>
                  </a:cubicBezTo>
                  <a:cubicBezTo>
                    <a:pt x="247" y="156"/>
                    <a:pt x="245" y="152"/>
                    <a:pt x="241" y="154"/>
                  </a:cubicBezTo>
                  <a:cubicBezTo>
                    <a:pt x="237" y="156"/>
                    <a:pt x="234" y="154"/>
                    <a:pt x="233" y="156"/>
                  </a:cubicBezTo>
                  <a:cubicBezTo>
                    <a:pt x="232" y="157"/>
                    <a:pt x="229" y="155"/>
                    <a:pt x="229" y="155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7" y="25"/>
                    <a:pt x="226" y="25"/>
                    <a:pt x="225" y="25"/>
                  </a:cubicBezTo>
                  <a:cubicBezTo>
                    <a:pt x="219" y="23"/>
                    <a:pt x="211" y="19"/>
                    <a:pt x="207" y="20"/>
                  </a:cubicBezTo>
                  <a:cubicBezTo>
                    <a:pt x="203" y="21"/>
                    <a:pt x="194" y="22"/>
                    <a:pt x="191" y="21"/>
                  </a:cubicBezTo>
                  <a:cubicBezTo>
                    <a:pt x="188" y="19"/>
                    <a:pt x="184" y="18"/>
                    <a:pt x="178" y="19"/>
                  </a:cubicBezTo>
                  <a:cubicBezTo>
                    <a:pt x="172" y="20"/>
                    <a:pt x="168" y="15"/>
                    <a:pt x="160" y="13"/>
                  </a:cubicBezTo>
                  <a:cubicBezTo>
                    <a:pt x="152" y="12"/>
                    <a:pt x="141" y="14"/>
                    <a:pt x="139" y="15"/>
                  </a:cubicBezTo>
                  <a:cubicBezTo>
                    <a:pt x="136" y="16"/>
                    <a:pt x="137" y="12"/>
                    <a:pt x="133" y="13"/>
                  </a:cubicBezTo>
                  <a:cubicBezTo>
                    <a:pt x="130" y="13"/>
                    <a:pt x="132" y="11"/>
                    <a:pt x="131" y="8"/>
                  </a:cubicBezTo>
                  <a:cubicBezTo>
                    <a:pt x="129" y="5"/>
                    <a:pt x="119" y="8"/>
                    <a:pt x="116" y="8"/>
                  </a:cubicBezTo>
                  <a:cubicBezTo>
                    <a:pt x="113" y="9"/>
                    <a:pt x="112" y="7"/>
                    <a:pt x="112" y="5"/>
                  </a:cubicBezTo>
                  <a:cubicBezTo>
                    <a:pt x="112" y="3"/>
                    <a:pt x="109" y="4"/>
                    <a:pt x="108" y="6"/>
                  </a:cubicBezTo>
                  <a:cubicBezTo>
                    <a:pt x="106" y="8"/>
                    <a:pt x="103" y="9"/>
                    <a:pt x="101" y="7"/>
                  </a:cubicBezTo>
                  <a:cubicBezTo>
                    <a:pt x="100" y="6"/>
                    <a:pt x="104" y="5"/>
                    <a:pt x="104" y="4"/>
                  </a:cubicBezTo>
                  <a:cubicBezTo>
                    <a:pt x="105" y="2"/>
                    <a:pt x="100" y="1"/>
                    <a:pt x="98" y="0"/>
                  </a:cubicBezTo>
                  <a:cubicBezTo>
                    <a:pt x="96" y="0"/>
                    <a:pt x="93" y="2"/>
                    <a:pt x="89" y="6"/>
                  </a:cubicBezTo>
                  <a:cubicBezTo>
                    <a:pt x="85" y="9"/>
                    <a:pt x="79" y="9"/>
                    <a:pt x="76" y="9"/>
                  </a:cubicBezTo>
                  <a:cubicBezTo>
                    <a:pt x="72" y="8"/>
                    <a:pt x="68" y="9"/>
                    <a:pt x="68" y="11"/>
                  </a:cubicBezTo>
                  <a:cubicBezTo>
                    <a:pt x="68" y="13"/>
                    <a:pt x="72" y="13"/>
                    <a:pt x="70" y="15"/>
                  </a:cubicBezTo>
                  <a:cubicBezTo>
                    <a:pt x="67" y="18"/>
                    <a:pt x="66" y="12"/>
                    <a:pt x="64" y="15"/>
                  </a:cubicBezTo>
                  <a:cubicBezTo>
                    <a:pt x="61" y="18"/>
                    <a:pt x="53" y="17"/>
                    <a:pt x="51" y="17"/>
                  </a:cubicBezTo>
                  <a:cubicBezTo>
                    <a:pt x="49" y="17"/>
                    <a:pt x="43" y="23"/>
                    <a:pt x="41" y="25"/>
                  </a:cubicBezTo>
                  <a:cubicBezTo>
                    <a:pt x="39" y="27"/>
                    <a:pt x="43" y="29"/>
                    <a:pt x="38" y="34"/>
                  </a:cubicBezTo>
                  <a:cubicBezTo>
                    <a:pt x="33" y="40"/>
                    <a:pt x="19" y="38"/>
                    <a:pt x="17" y="38"/>
                  </a:cubicBezTo>
                  <a:cubicBezTo>
                    <a:pt x="14" y="38"/>
                    <a:pt x="16" y="42"/>
                    <a:pt x="14" y="44"/>
                  </a:cubicBezTo>
                  <a:cubicBezTo>
                    <a:pt x="13" y="46"/>
                    <a:pt x="16" y="48"/>
                    <a:pt x="24" y="50"/>
                  </a:cubicBezTo>
                  <a:cubicBezTo>
                    <a:pt x="31" y="52"/>
                    <a:pt x="37" y="62"/>
                    <a:pt x="37" y="64"/>
                  </a:cubicBezTo>
                  <a:cubicBezTo>
                    <a:pt x="38" y="67"/>
                    <a:pt x="48" y="64"/>
                    <a:pt x="52" y="65"/>
                  </a:cubicBezTo>
                  <a:cubicBezTo>
                    <a:pt x="55" y="65"/>
                    <a:pt x="51" y="70"/>
                    <a:pt x="54" y="72"/>
                  </a:cubicBezTo>
                  <a:cubicBezTo>
                    <a:pt x="58" y="73"/>
                    <a:pt x="62" y="71"/>
                    <a:pt x="63" y="74"/>
                  </a:cubicBezTo>
                  <a:cubicBezTo>
                    <a:pt x="64" y="76"/>
                    <a:pt x="57" y="74"/>
                    <a:pt x="53" y="77"/>
                  </a:cubicBezTo>
                  <a:cubicBezTo>
                    <a:pt x="50" y="79"/>
                    <a:pt x="48" y="81"/>
                    <a:pt x="46" y="79"/>
                  </a:cubicBezTo>
                  <a:cubicBezTo>
                    <a:pt x="45" y="77"/>
                    <a:pt x="39" y="78"/>
                    <a:pt x="35" y="78"/>
                  </a:cubicBezTo>
                  <a:cubicBezTo>
                    <a:pt x="32" y="79"/>
                    <a:pt x="35" y="74"/>
                    <a:pt x="35" y="72"/>
                  </a:cubicBezTo>
                  <a:cubicBezTo>
                    <a:pt x="36" y="71"/>
                    <a:pt x="31" y="69"/>
                    <a:pt x="25" y="73"/>
                  </a:cubicBezTo>
                  <a:cubicBezTo>
                    <a:pt x="19" y="76"/>
                    <a:pt x="21" y="75"/>
                    <a:pt x="20" y="78"/>
                  </a:cubicBezTo>
                  <a:cubicBezTo>
                    <a:pt x="20" y="81"/>
                    <a:pt x="17" y="76"/>
                    <a:pt x="13" y="79"/>
                  </a:cubicBezTo>
                  <a:cubicBezTo>
                    <a:pt x="9" y="81"/>
                    <a:pt x="3" y="83"/>
                    <a:pt x="2" y="85"/>
                  </a:cubicBezTo>
                  <a:cubicBezTo>
                    <a:pt x="0" y="88"/>
                    <a:pt x="10" y="89"/>
                    <a:pt x="14" y="90"/>
                  </a:cubicBezTo>
                  <a:cubicBezTo>
                    <a:pt x="17" y="91"/>
                    <a:pt x="9" y="93"/>
                    <a:pt x="12" y="94"/>
                  </a:cubicBezTo>
                  <a:cubicBezTo>
                    <a:pt x="15" y="95"/>
                    <a:pt x="14" y="98"/>
                    <a:pt x="19" y="100"/>
                  </a:cubicBezTo>
                  <a:cubicBezTo>
                    <a:pt x="23" y="103"/>
                    <a:pt x="34" y="100"/>
                    <a:pt x="37" y="100"/>
                  </a:cubicBezTo>
                  <a:cubicBezTo>
                    <a:pt x="39" y="100"/>
                    <a:pt x="42" y="104"/>
                    <a:pt x="44" y="101"/>
                  </a:cubicBezTo>
                  <a:cubicBezTo>
                    <a:pt x="46" y="99"/>
                    <a:pt x="55" y="92"/>
                    <a:pt x="59" y="96"/>
                  </a:cubicBezTo>
                  <a:cubicBezTo>
                    <a:pt x="63" y="100"/>
                    <a:pt x="54" y="99"/>
                    <a:pt x="57" y="102"/>
                  </a:cubicBezTo>
                  <a:cubicBezTo>
                    <a:pt x="59" y="104"/>
                    <a:pt x="62" y="110"/>
                    <a:pt x="58" y="113"/>
                  </a:cubicBezTo>
                  <a:cubicBezTo>
                    <a:pt x="53" y="116"/>
                    <a:pt x="50" y="114"/>
                    <a:pt x="47" y="114"/>
                  </a:cubicBezTo>
                  <a:cubicBezTo>
                    <a:pt x="45" y="114"/>
                    <a:pt x="46" y="118"/>
                    <a:pt x="43" y="121"/>
                  </a:cubicBezTo>
                  <a:cubicBezTo>
                    <a:pt x="39" y="123"/>
                    <a:pt x="37" y="118"/>
                    <a:pt x="32" y="118"/>
                  </a:cubicBezTo>
                  <a:cubicBezTo>
                    <a:pt x="28" y="118"/>
                    <a:pt x="29" y="123"/>
                    <a:pt x="29" y="126"/>
                  </a:cubicBezTo>
                  <a:cubicBezTo>
                    <a:pt x="29" y="129"/>
                    <a:pt x="22" y="126"/>
                    <a:pt x="20" y="132"/>
                  </a:cubicBezTo>
                  <a:cubicBezTo>
                    <a:pt x="19" y="139"/>
                    <a:pt x="12" y="133"/>
                    <a:pt x="16" y="140"/>
                  </a:cubicBezTo>
                  <a:cubicBezTo>
                    <a:pt x="21" y="146"/>
                    <a:pt x="20" y="142"/>
                    <a:pt x="24" y="145"/>
                  </a:cubicBezTo>
                  <a:cubicBezTo>
                    <a:pt x="28" y="148"/>
                    <a:pt x="20" y="152"/>
                    <a:pt x="24" y="153"/>
                  </a:cubicBezTo>
                  <a:cubicBezTo>
                    <a:pt x="27" y="154"/>
                    <a:pt x="31" y="160"/>
                    <a:pt x="34" y="163"/>
                  </a:cubicBezTo>
                  <a:cubicBezTo>
                    <a:pt x="37" y="165"/>
                    <a:pt x="40" y="162"/>
                    <a:pt x="44" y="161"/>
                  </a:cubicBezTo>
                  <a:cubicBezTo>
                    <a:pt x="48" y="161"/>
                    <a:pt x="46" y="156"/>
                    <a:pt x="48" y="158"/>
                  </a:cubicBezTo>
                  <a:cubicBezTo>
                    <a:pt x="51" y="160"/>
                    <a:pt x="54" y="166"/>
                    <a:pt x="52" y="167"/>
                  </a:cubicBezTo>
                  <a:cubicBezTo>
                    <a:pt x="50" y="169"/>
                    <a:pt x="51" y="173"/>
                    <a:pt x="51" y="176"/>
                  </a:cubicBezTo>
                  <a:cubicBezTo>
                    <a:pt x="51" y="178"/>
                    <a:pt x="59" y="177"/>
                    <a:pt x="60" y="175"/>
                  </a:cubicBezTo>
                  <a:cubicBezTo>
                    <a:pt x="61" y="172"/>
                    <a:pt x="68" y="171"/>
                    <a:pt x="72" y="176"/>
                  </a:cubicBezTo>
                  <a:cubicBezTo>
                    <a:pt x="76" y="180"/>
                    <a:pt x="77" y="181"/>
                    <a:pt x="77" y="177"/>
                  </a:cubicBezTo>
                  <a:cubicBezTo>
                    <a:pt x="77" y="174"/>
                    <a:pt x="80" y="170"/>
                    <a:pt x="80" y="173"/>
                  </a:cubicBezTo>
                  <a:cubicBezTo>
                    <a:pt x="81" y="176"/>
                    <a:pt x="84" y="176"/>
                    <a:pt x="90" y="174"/>
                  </a:cubicBezTo>
                  <a:cubicBezTo>
                    <a:pt x="95" y="171"/>
                    <a:pt x="93" y="174"/>
                    <a:pt x="90" y="178"/>
                  </a:cubicBezTo>
                  <a:cubicBezTo>
                    <a:pt x="86" y="183"/>
                    <a:pt x="90" y="190"/>
                    <a:pt x="87" y="191"/>
                  </a:cubicBezTo>
                  <a:cubicBezTo>
                    <a:pt x="84" y="192"/>
                    <a:pt x="81" y="200"/>
                    <a:pt x="76" y="200"/>
                  </a:cubicBezTo>
                  <a:cubicBezTo>
                    <a:pt x="72" y="201"/>
                    <a:pt x="63" y="210"/>
                    <a:pt x="62" y="211"/>
                  </a:cubicBezTo>
                  <a:cubicBezTo>
                    <a:pt x="61" y="213"/>
                    <a:pt x="51" y="208"/>
                    <a:pt x="49" y="213"/>
                  </a:cubicBezTo>
                  <a:cubicBezTo>
                    <a:pt x="48" y="217"/>
                    <a:pt x="41" y="220"/>
                    <a:pt x="43" y="222"/>
                  </a:cubicBezTo>
                  <a:cubicBezTo>
                    <a:pt x="44" y="223"/>
                    <a:pt x="53" y="219"/>
                    <a:pt x="53" y="216"/>
                  </a:cubicBezTo>
                  <a:cubicBezTo>
                    <a:pt x="53" y="214"/>
                    <a:pt x="55" y="215"/>
                    <a:pt x="56" y="216"/>
                  </a:cubicBezTo>
                  <a:cubicBezTo>
                    <a:pt x="58" y="218"/>
                    <a:pt x="61" y="215"/>
                    <a:pt x="63" y="214"/>
                  </a:cubicBezTo>
                  <a:cubicBezTo>
                    <a:pt x="65" y="212"/>
                    <a:pt x="67" y="213"/>
                    <a:pt x="69" y="213"/>
                  </a:cubicBezTo>
                  <a:cubicBezTo>
                    <a:pt x="71" y="213"/>
                    <a:pt x="72" y="211"/>
                    <a:pt x="77" y="210"/>
                  </a:cubicBezTo>
                  <a:cubicBezTo>
                    <a:pt x="82" y="209"/>
                    <a:pt x="81" y="208"/>
                    <a:pt x="82" y="205"/>
                  </a:cubicBezTo>
                  <a:cubicBezTo>
                    <a:pt x="83" y="203"/>
                    <a:pt x="95" y="197"/>
                    <a:pt x="97" y="196"/>
                  </a:cubicBezTo>
                  <a:cubicBezTo>
                    <a:pt x="99" y="196"/>
                    <a:pt x="98" y="192"/>
                    <a:pt x="100" y="192"/>
                  </a:cubicBezTo>
                  <a:cubicBezTo>
                    <a:pt x="103" y="192"/>
                    <a:pt x="107" y="189"/>
                    <a:pt x="110" y="186"/>
                  </a:cubicBezTo>
                  <a:cubicBezTo>
                    <a:pt x="113" y="184"/>
                    <a:pt x="114" y="185"/>
                    <a:pt x="116" y="184"/>
                  </a:cubicBezTo>
                  <a:cubicBezTo>
                    <a:pt x="118" y="183"/>
                    <a:pt x="117" y="178"/>
                    <a:pt x="119" y="178"/>
                  </a:cubicBezTo>
                  <a:cubicBezTo>
                    <a:pt x="121" y="177"/>
                    <a:pt x="123" y="175"/>
                    <a:pt x="123" y="173"/>
                  </a:cubicBezTo>
                  <a:cubicBezTo>
                    <a:pt x="123" y="171"/>
                    <a:pt x="117" y="171"/>
                    <a:pt x="117" y="170"/>
                  </a:cubicBezTo>
                  <a:cubicBezTo>
                    <a:pt x="116" y="169"/>
                    <a:pt x="121" y="164"/>
                    <a:pt x="124" y="164"/>
                  </a:cubicBezTo>
                  <a:cubicBezTo>
                    <a:pt x="126" y="164"/>
                    <a:pt x="129" y="162"/>
                    <a:pt x="129" y="159"/>
                  </a:cubicBezTo>
                  <a:cubicBezTo>
                    <a:pt x="129" y="156"/>
                    <a:pt x="132" y="155"/>
                    <a:pt x="135" y="153"/>
                  </a:cubicBezTo>
                  <a:cubicBezTo>
                    <a:pt x="137" y="150"/>
                    <a:pt x="137" y="148"/>
                    <a:pt x="139" y="148"/>
                  </a:cubicBezTo>
                  <a:cubicBezTo>
                    <a:pt x="141" y="148"/>
                    <a:pt x="144" y="144"/>
                    <a:pt x="146" y="143"/>
                  </a:cubicBezTo>
                  <a:cubicBezTo>
                    <a:pt x="149" y="141"/>
                    <a:pt x="146" y="145"/>
                    <a:pt x="151" y="145"/>
                  </a:cubicBezTo>
                  <a:cubicBezTo>
                    <a:pt x="156" y="145"/>
                    <a:pt x="155" y="150"/>
                    <a:pt x="152" y="148"/>
                  </a:cubicBezTo>
                  <a:cubicBezTo>
                    <a:pt x="148" y="146"/>
                    <a:pt x="146" y="146"/>
                    <a:pt x="143" y="150"/>
                  </a:cubicBezTo>
                  <a:cubicBezTo>
                    <a:pt x="139" y="153"/>
                    <a:pt x="142" y="154"/>
                    <a:pt x="139" y="157"/>
                  </a:cubicBezTo>
                  <a:cubicBezTo>
                    <a:pt x="137" y="161"/>
                    <a:pt x="137" y="163"/>
                    <a:pt x="140" y="163"/>
                  </a:cubicBezTo>
                  <a:cubicBezTo>
                    <a:pt x="143" y="164"/>
                    <a:pt x="140" y="166"/>
                    <a:pt x="137" y="167"/>
                  </a:cubicBezTo>
                  <a:cubicBezTo>
                    <a:pt x="134" y="168"/>
                    <a:pt x="136" y="170"/>
                    <a:pt x="140" y="170"/>
                  </a:cubicBezTo>
                  <a:cubicBezTo>
                    <a:pt x="145" y="170"/>
                    <a:pt x="151" y="164"/>
                    <a:pt x="157" y="161"/>
                  </a:cubicBezTo>
                  <a:cubicBezTo>
                    <a:pt x="163" y="158"/>
                    <a:pt x="167" y="161"/>
                    <a:pt x="169" y="160"/>
                  </a:cubicBezTo>
                  <a:cubicBezTo>
                    <a:pt x="171" y="160"/>
                    <a:pt x="167" y="157"/>
                    <a:pt x="169" y="156"/>
                  </a:cubicBezTo>
                  <a:cubicBezTo>
                    <a:pt x="171" y="155"/>
                    <a:pt x="167" y="154"/>
                    <a:pt x="166" y="151"/>
                  </a:cubicBezTo>
                  <a:cubicBezTo>
                    <a:pt x="164" y="147"/>
                    <a:pt x="168" y="150"/>
                    <a:pt x="168" y="147"/>
                  </a:cubicBezTo>
                  <a:cubicBezTo>
                    <a:pt x="169" y="144"/>
                    <a:pt x="171" y="145"/>
                    <a:pt x="173" y="146"/>
                  </a:cubicBezTo>
                  <a:cubicBezTo>
                    <a:pt x="175" y="148"/>
                    <a:pt x="177" y="145"/>
                    <a:pt x="179" y="149"/>
                  </a:cubicBezTo>
                  <a:cubicBezTo>
                    <a:pt x="181" y="152"/>
                    <a:pt x="183" y="148"/>
                    <a:pt x="186" y="150"/>
                  </a:cubicBezTo>
                  <a:cubicBezTo>
                    <a:pt x="189" y="153"/>
                    <a:pt x="185" y="152"/>
                    <a:pt x="182" y="153"/>
                  </a:cubicBezTo>
                  <a:cubicBezTo>
                    <a:pt x="179" y="154"/>
                    <a:pt x="180" y="158"/>
                    <a:pt x="183" y="156"/>
                  </a:cubicBezTo>
                  <a:cubicBezTo>
                    <a:pt x="185" y="154"/>
                    <a:pt x="187" y="153"/>
                    <a:pt x="190" y="155"/>
                  </a:cubicBezTo>
                  <a:cubicBezTo>
                    <a:pt x="192" y="157"/>
                    <a:pt x="193" y="156"/>
                    <a:pt x="195" y="154"/>
                  </a:cubicBezTo>
                  <a:cubicBezTo>
                    <a:pt x="197" y="152"/>
                    <a:pt x="197" y="154"/>
                    <a:pt x="197" y="156"/>
                  </a:cubicBezTo>
                  <a:cubicBezTo>
                    <a:pt x="197" y="157"/>
                    <a:pt x="200" y="158"/>
                    <a:pt x="206" y="159"/>
                  </a:cubicBezTo>
                  <a:cubicBezTo>
                    <a:pt x="212" y="159"/>
                    <a:pt x="222" y="158"/>
                    <a:pt x="224" y="158"/>
                  </a:cubicBezTo>
                  <a:cubicBezTo>
                    <a:pt x="227" y="158"/>
                    <a:pt x="226" y="162"/>
                    <a:pt x="232" y="163"/>
                  </a:cubicBezTo>
                  <a:cubicBezTo>
                    <a:pt x="238" y="164"/>
                    <a:pt x="239" y="157"/>
                    <a:pt x="242" y="160"/>
                  </a:cubicBezTo>
                  <a:cubicBezTo>
                    <a:pt x="245" y="162"/>
                    <a:pt x="242" y="163"/>
                    <a:pt x="240" y="165"/>
                  </a:cubicBezTo>
                  <a:cubicBezTo>
                    <a:pt x="239" y="167"/>
                    <a:pt x="242" y="167"/>
                    <a:pt x="245" y="168"/>
                  </a:cubicBezTo>
                  <a:cubicBezTo>
                    <a:pt x="247" y="169"/>
                    <a:pt x="252" y="170"/>
                    <a:pt x="254" y="173"/>
                  </a:cubicBezTo>
                  <a:cubicBezTo>
                    <a:pt x="257" y="175"/>
                    <a:pt x="258" y="178"/>
                    <a:pt x="264" y="181"/>
                  </a:cubicBezTo>
                  <a:cubicBezTo>
                    <a:pt x="270" y="184"/>
                    <a:pt x="264" y="173"/>
                    <a:pt x="269" y="177"/>
                  </a:cubicBezTo>
                  <a:cubicBezTo>
                    <a:pt x="274" y="180"/>
                    <a:pt x="272" y="177"/>
                    <a:pt x="276" y="180"/>
                  </a:cubicBezTo>
                  <a:cubicBezTo>
                    <a:pt x="280" y="184"/>
                    <a:pt x="278" y="179"/>
                    <a:pt x="277" y="173"/>
                  </a:cubicBezTo>
                  <a:cubicBezTo>
                    <a:pt x="275" y="167"/>
                    <a:pt x="278" y="171"/>
                    <a:pt x="280" y="174"/>
                  </a:cubicBezTo>
                  <a:cubicBezTo>
                    <a:pt x="282" y="176"/>
                    <a:pt x="282" y="181"/>
                    <a:pt x="281" y="185"/>
                  </a:cubicBezTo>
                  <a:cubicBezTo>
                    <a:pt x="279" y="188"/>
                    <a:pt x="274" y="185"/>
                    <a:pt x="274" y="184"/>
                  </a:cubicBezTo>
                  <a:cubicBezTo>
                    <a:pt x="275" y="182"/>
                    <a:pt x="269" y="182"/>
                    <a:pt x="269" y="185"/>
                  </a:cubicBezTo>
                  <a:cubicBezTo>
                    <a:pt x="268" y="188"/>
                    <a:pt x="273" y="193"/>
                    <a:pt x="276" y="193"/>
                  </a:cubicBezTo>
                  <a:cubicBezTo>
                    <a:pt x="278" y="194"/>
                    <a:pt x="276" y="198"/>
                    <a:pt x="278" y="199"/>
                  </a:cubicBezTo>
                  <a:cubicBezTo>
                    <a:pt x="281" y="200"/>
                    <a:pt x="281" y="205"/>
                    <a:pt x="282" y="204"/>
                  </a:cubicBezTo>
                  <a:cubicBezTo>
                    <a:pt x="284" y="203"/>
                    <a:pt x="283" y="197"/>
                    <a:pt x="281" y="195"/>
                  </a:cubicBezTo>
                  <a:cubicBezTo>
                    <a:pt x="280" y="192"/>
                    <a:pt x="280" y="188"/>
                    <a:pt x="283" y="189"/>
                  </a:cubicBezTo>
                  <a:cubicBezTo>
                    <a:pt x="285" y="190"/>
                    <a:pt x="283" y="194"/>
                    <a:pt x="284" y="195"/>
                  </a:cubicBezTo>
                  <a:cubicBezTo>
                    <a:pt x="285" y="196"/>
                    <a:pt x="286" y="194"/>
                    <a:pt x="289" y="192"/>
                  </a:cubicBezTo>
                  <a:cubicBezTo>
                    <a:pt x="291" y="191"/>
                    <a:pt x="288" y="187"/>
                    <a:pt x="289" y="184"/>
                  </a:cubicBezTo>
                  <a:cubicBezTo>
                    <a:pt x="290" y="182"/>
                    <a:pt x="292" y="186"/>
                    <a:pt x="294" y="190"/>
                  </a:cubicBezTo>
                  <a:cubicBezTo>
                    <a:pt x="295" y="194"/>
                    <a:pt x="291" y="194"/>
                    <a:pt x="291" y="196"/>
                  </a:cubicBezTo>
                  <a:cubicBezTo>
                    <a:pt x="291" y="198"/>
                    <a:pt x="287" y="197"/>
                    <a:pt x="286" y="198"/>
                  </a:cubicBezTo>
                  <a:cubicBezTo>
                    <a:pt x="285" y="199"/>
                    <a:pt x="286" y="207"/>
                    <a:pt x="287" y="207"/>
                  </a:cubicBezTo>
                  <a:cubicBezTo>
                    <a:pt x="289" y="207"/>
                    <a:pt x="290" y="201"/>
                    <a:pt x="290" y="204"/>
                  </a:cubicBezTo>
                  <a:cubicBezTo>
                    <a:pt x="291" y="207"/>
                    <a:pt x="295" y="200"/>
                    <a:pt x="296" y="203"/>
                  </a:cubicBezTo>
                  <a:cubicBezTo>
                    <a:pt x="297" y="206"/>
                    <a:pt x="301" y="209"/>
                    <a:pt x="303" y="208"/>
                  </a:cubicBezTo>
                  <a:cubicBezTo>
                    <a:pt x="305" y="208"/>
                    <a:pt x="302" y="204"/>
                    <a:pt x="300" y="204"/>
                  </a:cubicBezTo>
                  <a:cubicBezTo>
                    <a:pt x="297" y="204"/>
                    <a:pt x="297" y="200"/>
                    <a:pt x="300" y="200"/>
                  </a:cubicBezTo>
                  <a:cubicBezTo>
                    <a:pt x="302" y="199"/>
                    <a:pt x="306" y="206"/>
                    <a:pt x="306" y="208"/>
                  </a:cubicBezTo>
                  <a:cubicBezTo>
                    <a:pt x="306" y="210"/>
                    <a:pt x="304" y="210"/>
                    <a:pt x="302" y="212"/>
                  </a:cubicBezTo>
                  <a:cubicBezTo>
                    <a:pt x="300" y="215"/>
                    <a:pt x="297" y="209"/>
                    <a:pt x="295" y="209"/>
                  </a:cubicBezTo>
                  <a:cubicBezTo>
                    <a:pt x="292" y="209"/>
                    <a:pt x="295" y="213"/>
                    <a:pt x="296" y="215"/>
                  </a:cubicBezTo>
                  <a:cubicBezTo>
                    <a:pt x="297" y="218"/>
                    <a:pt x="293" y="221"/>
                    <a:pt x="296" y="224"/>
                  </a:cubicBezTo>
                  <a:cubicBezTo>
                    <a:pt x="299" y="226"/>
                    <a:pt x="298" y="222"/>
                    <a:pt x="299" y="221"/>
                  </a:cubicBezTo>
                  <a:cubicBezTo>
                    <a:pt x="299" y="219"/>
                    <a:pt x="302" y="221"/>
                    <a:pt x="304" y="222"/>
                  </a:cubicBezTo>
                  <a:cubicBezTo>
                    <a:pt x="305" y="224"/>
                    <a:pt x="305" y="219"/>
                    <a:pt x="305" y="218"/>
                  </a:cubicBezTo>
                  <a:cubicBezTo>
                    <a:pt x="305" y="216"/>
                    <a:pt x="308" y="217"/>
                    <a:pt x="310" y="219"/>
                  </a:cubicBezTo>
                  <a:cubicBezTo>
                    <a:pt x="311" y="221"/>
                    <a:pt x="311" y="217"/>
                    <a:pt x="314" y="217"/>
                  </a:cubicBezTo>
                  <a:cubicBezTo>
                    <a:pt x="316" y="218"/>
                    <a:pt x="314" y="221"/>
                    <a:pt x="314" y="223"/>
                  </a:cubicBezTo>
                  <a:cubicBezTo>
                    <a:pt x="314" y="225"/>
                    <a:pt x="318" y="221"/>
                    <a:pt x="318" y="224"/>
                  </a:cubicBezTo>
                  <a:cubicBezTo>
                    <a:pt x="318" y="224"/>
                    <a:pt x="318" y="224"/>
                    <a:pt x="318" y="225"/>
                  </a:cubicBezTo>
                  <a:cubicBezTo>
                    <a:pt x="320" y="223"/>
                    <a:pt x="322" y="222"/>
                    <a:pt x="324" y="221"/>
                  </a:cubicBezTo>
                  <a:cubicBezTo>
                    <a:pt x="328" y="218"/>
                    <a:pt x="321" y="216"/>
                    <a:pt x="322" y="2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7" name="Freeform 127">
              <a:extLst>
                <a:ext uri="{FF2B5EF4-FFF2-40B4-BE49-F238E27FC236}">
                  <a16:creationId xmlns:a16="http://schemas.microsoft.com/office/drawing/2014/main" id="{78773FD7-A49B-BBF8-DF1B-6493B9D6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397" y="3121942"/>
              <a:ext cx="31333" cy="31581"/>
            </a:xfrm>
            <a:custGeom>
              <a:avLst/>
              <a:gdLst>
                <a:gd name="T0" fmla="*/ 4 w 10"/>
                <a:gd name="T1" fmla="*/ 8 h 10"/>
                <a:gd name="T2" fmla="*/ 8 w 10"/>
                <a:gd name="T3" fmla="*/ 2 h 10"/>
                <a:gd name="T4" fmla="*/ 4 w 10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8"/>
                  </a:moveTo>
                  <a:cubicBezTo>
                    <a:pt x="8" y="7"/>
                    <a:pt x="10" y="4"/>
                    <a:pt x="8" y="2"/>
                  </a:cubicBezTo>
                  <a:cubicBezTo>
                    <a:pt x="6" y="0"/>
                    <a:pt x="0" y="10"/>
                    <a:pt x="4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128">
              <a:extLst>
                <a:ext uri="{FF2B5EF4-FFF2-40B4-BE49-F238E27FC236}">
                  <a16:creationId xmlns:a16="http://schemas.microsoft.com/office/drawing/2014/main" id="{C4A974D3-6DE6-FFE4-7095-A17E58AE4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674" y="3091678"/>
              <a:ext cx="58750" cy="25002"/>
            </a:xfrm>
            <a:custGeom>
              <a:avLst/>
              <a:gdLst>
                <a:gd name="T0" fmla="*/ 15 w 19"/>
                <a:gd name="T1" fmla="*/ 2 h 8"/>
                <a:gd name="T2" fmla="*/ 3 w 19"/>
                <a:gd name="T3" fmla="*/ 7 h 8"/>
                <a:gd name="T4" fmla="*/ 10 w 19"/>
                <a:gd name="T5" fmla="*/ 5 h 8"/>
                <a:gd name="T6" fmla="*/ 15 w 19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15" y="2"/>
                  </a:moveTo>
                  <a:cubicBezTo>
                    <a:pt x="10" y="0"/>
                    <a:pt x="0" y="7"/>
                    <a:pt x="3" y="7"/>
                  </a:cubicBezTo>
                  <a:cubicBezTo>
                    <a:pt x="6" y="8"/>
                    <a:pt x="7" y="5"/>
                    <a:pt x="10" y="5"/>
                  </a:cubicBezTo>
                  <a:cubicBezTo>
                    <a:pt x="13" y="5"/>
                    <a:pt x="19" y="3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9" name="Freeform 129">
              <a:extLst>
                <a:ext uri="{FF2B5EF4-FFF2-40B4-BE49-F238E27FC236}">
                  <a16:creationId xmlns:a16="http://schemas.microsoft.com/office/drawing/2014/main" id="{838E7FD1-E2F9-6A4E-2C15-DF5B4BA25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228" y="2954827"/>
              <a:ext cx="77027" cy="71057"/>
            </a:xfrm>
            <a:custGeom>
              <a:avLst/>
              <a:gdLst>
                <a:gd name="T0" fmla="*/ 21 w 25"/>
                <a:gd name="T1" fmla="*/ 2 h 23"/>
                <a:gd name="T2" fmla="*/ 15 w 25"/>
                <a:gd name="T3" fmla="*/ 4 h 23"/>
                <a:gd name="T4" fmla="*/ 7 w 25"/>
                <a:gd name="T5" fmla="*/ 13 h 23"/>
                <a:gd name="T6" fmla="*/ 1 w 25"/>
                <a:gd name="T7" fmla="*/ 15 h 23"/>
                <a:gd name="T8" fmla="*/ 5 w 25"/>
                <a:gd name="T9" fmla="*/ 21 h 23"/>
                <a:gd name="T10" fmla="*/ 9 w 25"/>
                <a:gd name="T11" fmla="*/ 21 h 23"/>
                <a:gd name="T12" fmla="*/ 20 w 25"/>
                <a:gd name="T13" fmla="*/ 14 h 23"/>
                <a:gd name="T14" fmla="*/ 17 w 25"/>
                <a:gd name="T15" fmla="*/ 9 h 23"/>
                <a:gd name="T16" fmla="*/ 23 w 25"/>
                <a:gd name="T17" fmla="*/ 6 h 23"/>
                <a:gd name="T18" fmla="*/ 21 w 25"/>
                <a:gd name="T1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3">
                  <a:moveTo>
                    <a:pt x="21" y="2"/>
                  </a:moveTo>
                  <a:cubicBezTo>
                    <a:pt x="21" y="0"/>
                    <a:pt x="18" y="0"/>
                    <a:pt x="15" y="4"/>
                  </a:cubicBezTo>
                  <a:cubicBezTo>
                    <a:pt x="11" y="8"/>
                    <a:pt x="8" y="11"/>
                    <a:pt x="7" y="13"/>
                  </a:cubicBezTo>
                  <a:cubicBezTo>
                    <a:pt x="7" y="15"/>
                    <a:pt x="2" y="12"/>
                    <a:pt x="1" y="15"/>
                  </a:cubicBezTo>
                  <a:cubicBezTo>
                    <a:pt x="0" y="18"/>
                    <a:pt x="2" y="23"/>
                    <a:pt x="5" y="21"/>
                  </a:cubicBezTo>
                  <a:cubicBezTo>
                    <a:pt x="7" y="20"/>
                    <a:pt x="7" y="21"/>
                    <a:pt x="9" y="21"/>
                  </a:cubicBezTo>
                  <a:cubicBezTo>
                    <a:pt x="11" y="21"/>
                    <a:pt x="18" y="16"/>
                    <a:pt x="20" y="14"/>
                  </a:cubicBezTo>
                  <a:cubicBezTo>
                    <a:pt x="22" y="11"/>
                    <a:pt x="17" y="10"/>
                    <a:pt x="17" y="9"/>
                  </a:cubicBezTo>
                  <a:cubicBezTo>
                    <a:pt x="17" y="7"/>
                    <a:pt x="21" y="7"/>
                    <a:pt x="23" y="6"/>
                  </a:cubicBezTo>
                  <a:cubicBezTo>
                    <a:pt x="25" y="5"/>
                    <a:pt x="21" y="4"/>
                    <a:pt x="21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0" name="Freeform 130">
              <a:extLst>
                <a:ext uri="{FF2B5EF4-FFF2-40B4-BE49-F238E27FC236}">
                  <a16:creationId xmlns:a16="http://schemas.microsoft.com/office/drawing/2014/main" id="{F78F98D7-E3C9-4956-1352-25D37881D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535" y="2882455"/>
              <a:ext cx="49610" cy="31581"/>
            </a:xfrm>
            <a:custGeom>
              <a:avLst/>
              <a:gdLst>
                <a:gd name="T0" fmla="*/ 8 w 16"/>
                <a:gd name="T1" fmla="*/ 3 h 10"/>
                <a:gd name="T2" fmla="*/ 1 w 16"/>
                <a:gd name="T3" fmla="*/ 5 h 10"/>
                <a:gd name="T4" fmla="*/ 13 w 16"/>
                <a:gd name="T5" fmla="*/ 9 h 10"/>
                <a:gd name="T6" fmla="*/ 14 w 16"/>
                <a:gd name="T7" fmla="*/ 3 h 10"/>
                <a:gd name="T8" fmla="*/ 8 w 16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8" y="3"/>
                  </a:moveTo>
                  <a:cubicBezTo>
                    <a:pt x="8" y="0"/>
                    <a:pt x="0" y="2"/>
                    <a:pt x="1" y="5"/>
                  </a:cubicBezTo>
                  <a:cubicBezTo>
                    <a:pt x="2" y="8"/>
                    <a:pt x="9" y="10"/>
                    <a:pt x="13" y="9"/>
                  </a:cubicBezTo>
                  <a:cubicBezTo>
                    <a:pt x="15" y="8"/>
                    <a:pt x="16" y="5"/>
                    <a:pt x="14" y="3"/>
                  </a:cubicBezTo>
                  <a:cubicBezTo>
                    <a:pt x="12" y="1"/>
                    <a:pt x="9" y="6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1" name="Freeform 131">
              <a:extLst>
                <a:ext uri="{FF2B5EF4-FFF2-40B4-BE49-F238E27FC236}">
                  <a16:creationId xmlns:a16="http://schemas.microsoft.com/office/drawing/2014/main" id="{FC262BF4-2AF9-A9D0-BB30-D1960B40B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086" y="3281163"/>
              <a:ext cx="1510520" cy="760572"/>
            </a:xfrm>
            <a:custGeom>
              <a:avLst/>
              <a:gdLst>
                <a:gd name="T0" fmla="*/ 460 w 489"/>
                <a:gd name="T1" fmla="*/ 38 h 244"/>
                <a:gd name="T2" fmla="*/ 409 w 489"/>
                <a:gd name="T3" fmla="*/ 57 h 244"/>
                <a:gd name="T4" fmla="*/ 386 w 489"/>
                <a:gd name="T5" fmla="*/ 67 h 244"/>
                <a:gd name="T6" fmla="*/ 365 w 489"/>
                <a:gd name="T7" fmla="*/ 84 h 244"/>
                <a:gd name="T8" fmla="*/ 358 w 489"/>
                <a:gd name="T9" fmla="*/ 77 h 244"/>
                <a:gd name="T10" fmla="*/ 344 w 489"/>
                <a:gd name="T11" fmla="*/ 62 h 244"/>
                <a:gd name="T12" fmla="*/ 326 w 489"/>
                <a:gd name="T13" fmla="*/ 51 h 244"/>
                <a:gd name="T14" fmla="*/ 311 w 489"/>
                <a:gd name="T15" fmla="*/ 65 h 244"/>
                <a:gd name="T16" fmla="*/ 343 w 489"/>
                <a:gd name="T17" fmla="*/ 37 h 244"/>
                <a:gd name="T18" fmla="*/ 339 w 489"/>
                <a:gd name="T19" fmla="*/ 34 h 244"/>
                <a:gd name="T20" fmla="*/ 309 w 489"/>
                <a:gd name="T21" fmla="*/ 28 h 244"/>
                <a:gd name="T22" fmla="*/ 276 w 489"/>
                <a:gd name="T23" fmla="*/ 29 h 244"/>
                <a:gd name="T24" fmla="*/ 285 w 489"/>
                <a:gd name="T25" fmla="*/ 15 h 244"/>
                <a:gd name="T26" fmla="*/ 263 w 489"/>
                <a:gd name="T27" fmla="*/ 11 h 244"/>
                <a:gd name="T28" fmla="*/ 249 w 489"/>
                <a:gd name="T29" fmla="*/ 6 h 244"/>
                <a:gd name="T30" fmla="*/ 20 w 489"/>
                <a:gd name="T31" fmla="*/ 17 h 244"/>
                <a:gd name="T32" fmla="*/ 15 w 489"/>
                <a:gd name="T33" fmla="*/ 16 h 244"/>
                <a:gd name="T34" fmla="*/ 0 w 489"/>
                <a:gd name="T35" fmla="*/ 14 h 244"/>
                <a:gd name="T36" fmla="*/ 8 w 489"/>
                <a:gd name="T37" fmla="*/ 35 h 244"/>
                <a:gd name="T38" fmla="*/ 3 w 489"/>
                <a:gd name="T39" fmla="*/ 77 h 244"/>
                <a:gd name="T40" fmla="*/ 9 w 489"/>
                <a:gd name="T41" fmla="*/ 113 h 244"/>
                <a:gd name="T42" fmla="*/ 23 w 489"/>
                <a:gd name="T43" fmla="*/ 130 h 244"/>
                <a:gd name="T44" fmla="*/ 37 w 489"/>
                <a:gd name="T45" fmla="*/ 154 h 244"/>
                <a:gd name="T46" fmla="*/ 63 w 489"/>
                <a:gd name="T47" fmla="*/ 169 h 244"/>
                <a:gd name="T48" fmla="*/ 93 w 489"/>
                <a:gd name="T49" fmla="*/ 176 h 244"/>
                <a:gd name="T50" fmla="*/ 142 w 489"/>
                <a:gd name="T51" fmla="*/ 180 h 244"/>
                <a:gd name="T52" fmla="*/ 170 w 489"/>
                <a:gd name="T53" fmla="*/ 195 h 244"/>
                <a:gd name="T54" fmla="*/ 189 w 489"/>
                <a:gd name="T55" fmla="*/ 198 h 244"/>
                <a:gd name="T56" fmla="*/ 214 w 489"/>
                <a:gd name="T57" fmla="*/ 224 h 244"/>
                <a:gd name="T58" fmla="*/ 232 w 489"/>
                <a:gd name="T59" fmla="*/ 235 h 244"/>
                <a:gd name="T60" fmla="*/ 238 w 489"/>
                <a:gd name="T61" fmla="*/ 211 h 244"/>
                <a:gd name="T62" fmla="*/ 255 w 489"/>
                <a:gd name="T63" fmla="*/ 200 h 244"/>
                <a:gd name="T64" fmla="*/ 269 w 489"/>
                <a:gd name="T65" fmla="*/ 198 h 244"/>
                <a:gd name="T66" fmla="*/ 288 w 489"/>
                <a:gd name="T67" fmla="*/ 203 h 244"/>
                <a:gd name="T68" fmla="*/ 298 w 489"/>
                <a:gd name="T69" fmla="*/ 201 h 244"/>
                <a:gd name="T70" fmla="*/ 309 w 489"/>
                <a:gd name="T71" fmla="*/ 192 h 244"/>
                <a:gd name="T72" fmla="*/ 332 w 489"/>
                <a:gd name="T73" fmla="*/ 198 h 244"/>
                <a:gd name="T74" fmla="*/ 354 w 489"/>
                <a:gd name="T75" fmla="*/ 206 h 244"/>
                <a:gd name="T76" fmla="*/ 361 w 489"/>
                <a:gd name="T77" fmla="*/ 232 h 244"/>
                <a:gd name="T78" fmla="*/ 377 w 489"/>
                <a:gd name="T79" fmla="*/ 231 h 244"/>
                <a:gd name="T80" fmla="*/ 365 w 489"/>
                <a:gd name="T81" fmla="*/ 189 h 244"/>
                <a:gd name="T82" fmla="*/ 389 w 489"/>
                <a:gd name="T83" fmla="*/ 161 h 244"/>
                <a:gd name="T84" fmla="*/ 404 w 489"/>
                <a:gd name="T85" fmla="*/ 147 h 244"/>
                <a:gd name="T86" fmla="*/ 414 w 489"/>
                <a:gd name="T87" fmla="*/ 140 h 244"/>
                <a:gd name="T88" fmla="*/ 408 w 489"/>
                <a:gd name="T89" fmla="*/ 127 h 244"/>
                <a:gd name="T90" fmla="*/ 407 w 489"/>
                <a:gd name="T91" fmla="*/ 106 h 244"/>
                <a:gd name="T92" fmla="*/ 412 w 489"/>
                <a:gd name="T93" fmla="*/ 124 h 244"/>
                <a:gd name="T94" fmla="*/ 417 w 489"/>
                <a:gd name="T95" fmla="*/ 107 h 244"/>
                <a:gd name="T96" fmla="*/ 432 w 489"/>
                <a:gd name="T97" fmla="*/ 94 h 244"/>
                <a:gd name="T98" fmla="*/ 445 w 489"/>
                <a:gd name="T99" fmla="*/ 86 h 244"/>
                <a:gd name="T100" fmla="*/ 454 w 489"/>
                <a:gd name="T101" fmla="*/ 76 h 244"/>
                <a:gd name="T102" fmla="*/ 466 w 489"/>
                <a:gd name="T103" fmla="*/ 60 h 244"/>
                <a:gd name="T104" fmla="*/ 489 w 489"/>
                <a:gd name="T105" fmla="*/ 4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9" h="244">
                  <a:moveTo>
                    <a:pt x="481" y="26"/>
                  </a:moveTo>
                  <a:cubicBezTo>
                    <a:pt x="481" y="23"/>
                    <a:pt x="474" y="25"/>
                    <a:pt x="470" y="23"/>
                  </a:cubicBezTo>
                  <a:cubicBezTo>
                    <a:pt x="467" y="20"/>
                    <a:pt x="461" y="32"/>
                    <a:pt x="460" y="38"/>
                  </a:cubicBezTo>
                  <a:cubicBezTo>
                    <a:pt x="458" y="43"/>
                    <a:pt x="449" y="49"/>
                    <a:pt x="449" y="49"/>
                  </a:cubicBezTo>
                  <a:cubicBezTo>
                    <a:pt x="449" y="49"/>
                    <a:pt x="422" y="49"/>
                    <a:pt x="420" y="49"/>
                  </a:cubicBezTo>
                  <a:cubicBezTo>
                    <a:pt x="419" y="49"/>
                    <a:pt x="412" y="54"/>
                    <a:pt x="409" y="57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12" y="63"/>
                    <a:pt x="402" y="66"/>
                    <a:pt x="393" y="66"/>
                  </a:cubicBezTo>
                  <a:cubicBezTo>
                    <a:pt x="390" y="66"/>
                    <a:pt x="388" y="66"/>
                    <a:pt x="386" y="67"/>
                  </a:cubicBezTo>
                  <a:cubicBezTo>
                    <a:pt x="386" y="68"/>
                    <a:pt x="387" y="69"/>
                    <a:pt x="387" y="70"/>
                  </a:cubicBezTo>
                  <a:cubicBezTo>
                    <a:pt x="386" y="71"/>
                    <a:pt x="385" y="71"/>
                    <a:pt x="384" y="72"/>
                  </a:cubicBezTo>
                  <a:cubicBezTo>
                    <a:pt x="383" y="75"/>
                    <a:pt x="371" y="81"/>
                    <a:pt x="365" y="84"/>
                  </a:cubicBezTo>
                  <a:cubicBezTo>
                    <a:pt x="358" y="88"/>
                    <a:pt x="348" y="86"/>
                    <a:pt x="348" y="80"/>
                  </a:cubicBezTo>
                  <a:cubicBezTo>
                    <a:pt x="348" y="75"/>
                    <a:pt x="353" y="76"/>
                    <a:pt x="354" y="78"/>
                  </a:cubicBezTo>
                  <a:cubicBezTo>
                    <a:pt x="355" y="79"/>
                    <a:pt x="356" y="79"/>
                    <a:pt x="358" y="77"/>
                  </a:cubicBezTo>
                  <a:cubicBezTo>
                    <a:pt x="356" y="76"/>
                    <a:pt x="356" y="73"/>
                    <a:pt x="356" y="71"/>
                  </a:cubicBezTo>
                  <a:cubicBezTo>
                    <a:pt x="354" y="70"/>
                    <a:pt x="358" y="62"/>
                    <a:pt x="353" y="60"/>
                  </a:cubicBezTo>
                  <a:cubicBezTo>
                    <a:pt x="349" y="59"/>
                    <a:pt x="343" y="66"/>
                    <a:pt x="344" y="62"/>
                  </a:cubicBezTo>
                  <a:cubicBezTo>
                    <a:pt x="345" y="57"/>
                    <a:pt x="352" y="53"/>
                    <a:pt x="348" y="46"/>
                  </a:cubicBezTo>
                  <a:cubicBezTo>
                    <a:pt x="343" y="40"/>
                    <a:pt x="336" y="40"/>
                    <a:pt x="335" y="45"/>
                  </a:cubicBezTo>
                  <a:cubicBezTo>
                    <a:pt x="333" y="50"/>
                    <a:pt x="328" y="47"/>
                    <a:pt x="326" y="51"/>
                  </a:cubicBezTo>
                  <a:cubicBezTo>
                    <a:pt x="324" y="55"/>
                    <a:pt x="322" y="63"/>
                    <a:pt x="324" y="69"/>
                  </a:cubicBezTo>
                  <a:cubicBezTo>
                    <a:pt x="325" y="75"/>
                    <a:pt x="323" y="78"/>
                    <a:pt x="318" y="81"/>
                  </a:cubicBezTo>
                  <a:cubicBezTo>
                    <a:pt x="312" y="85"/>
                    <a:pt x="309" y="76"/>
                    <a:pt x="311" y="65"/>
                  </a:cubicBezTo>
                  <a:cubicBezTo>
                    <a:pt x="313" y="58"/>
                    <a:pt x="317" y="51"/>
                    <a:pt x="313" y="51"/>
                  </a:cubicBezTo>
                  <a:cubicBezTo>
                    <a:pt x="310" y="51"/>
                    <a:pt x="318" y="42"/>
                    <a:pt x="326" y="40"/>
                  </a:cubicBezTo>
                  <a:cubicBezTo>
                    <a:pt x="334" y="38"/>
                    <a:pt x="343" y="39"/>
                    <a:pt x="343" y="37"/>
                  </a:cubicBezTo>
                  <a:cubicBezTo>
                    <a:pt x="343" y="36"/>
                    <a:pt x="344" y="36"/>
                    <a:pt x="344" y="36"/>
                  </a:cubicBezTo>
                  <a:cubicBezTo>
                    <a:pt x="343" y="34"/>
                    <a:pt x="341" y="33"/>
                    <a:pt x="340" y="32"/>
                  </a:cubicBezTo>
                  <a:cubicBezTo>
                    <a:pt x="339" y="33"/>
                    <a:pt x="339" y="33"/>
                    <a:pt x="339" y="34"/>
                  </a:cubicBezTo>
                  <a:cubicBezTo>
                    <a:pt x="336" y="36"/>
                    <a:pt x="336" y="30"/>
                    <a:pt x="331" y="30"/>
                  </a:cubicBezTo>
                  <a:cubicBezTo>
                    <a:pt x="325" y="30"/>
                    <a:pt x="320" y="35"/>
                    <a:pt x="315" y="33"/>
                  </a:cubicBezTo>
                  <a:cubicBezTo>
                    <a:pt x="311" y="31"/>
                    <a:pt x="313" y="28"/>
                    <a:pt x="309" y="28"/>
                  </a:cubicBezTo>
                  <a:cubicBezTo>
                    <a:pt x="305" y="28"/>
                    <a:pt x="312" y="20"/>
                    <a:pt x="306" y="23"/>
                  </a:cubicBezTo>
                  <a:cubicBezTo>
                    <a:pt x="300" y="27"/>
                    <a:pt x="291" y="35"/>
                    <a:pt x="287" y="31"/>
                  </a:cubicBezTo>
                  <a:cubicBezTo>
                    <a:pt x="283" y="28"/>
                    <a:pt x="279" y="32"/>
                    <a:pt x="276" y="29"/>
                  </a:cubicBezTo>
                  <a:cubicBezTo>
                    <a:pt x="273" y="26"/>
                    <a:pt x="286" y="18"/>
                    <a:pt x="293" y="19"/>
                  </a:cubicBezTo>
                  <a:cubicBezTo>
                    <a:pt x="294" y="19"/>
                    <a:pt x="296" y="18"/>
                    <a:pt x="297" y="17"/>
                  </a:cubicBezTo>
                  <a:cubicBezTo>
                    <a:pt x="294" y="16"/>
                    <a:pt x="287" y="13"/>
                    <a:pt x="285" y="15"/>
                  </a:cubicBezTo>
                  <a:cubicBezTo>
                    <a:pt x="283" y="18"/>
                    <a:pt x="280" y="16"/>
                    <a:pt x="278" y="14"/>
                  </a:cubicBezTo>
                  <a:cubicBezTo>
                    <a:pt x="276" y="12"/>
                    <a:pt x="274" y="15"/>
                    <a:pt x="271" y="11"/>
                  </a:cubicBezTo>
                  <a:cubicBezTo>
                    <a:pt x="268" y="8"/>
                    <a:pt x="265" y="10"/>
                    <a:pt x="263" y="11"/>
                  </a:cubicBezTo>
                  <a:cubicBezTo>
                    <a:pt x="261" y="12"/>
                    <a:pt x="259" y="10"/>
                    <a:pt x="256" y="9"/>
                  </a:cubicBezTo>
                  <a:cubicBezTo>
                    <a:pt x="253" y="7"/>
                    <a:pt x="255" y="4"/>
                    <a:pt x="252" y="2"/>
                  </a:cubicBezTo>
                  <a:cubicBezTo>
                    <a:pt x="250" y="0"/>
                    <a:pt x="249" y="6"/>
                    <a:pt x="249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21" y="11"/>
                    <a:pt x="19" y="13"/>
                    <a:pt x="20" y="17"/>
                  </a:cubicBezTo>
                  <a:cubicBezTo>
                    <a:pt x="21" y="20"/>
                    <a:pt x="20" y="26"/>
                    <a:pt x="17" y="26"/>
                  </a:cubicBezTo>
                  <a:cubicBezTo>
                    <a:pt x="14" y="26"/>
                    <a:pt x="14" y="22"/>
                    <a:pt x="16" y="21"/>
                  </a:cubicBezTo>
                  <a:cubicBezTo>
                    <a:pt x="18" y="20"/>
                    <a:pt x="17" y="16"/>
                    <a:pt x="15" y="16"/>
                  </a:cubicBezTo>
                  <a:cubicBezTo>
                    <a:pt x="14" y="16"/>
                    <a:pt x="13" y="15"/>
                    <a:pt x="13" y="13"/>
                  </a:cubicBezTo>
                  <a:cubicBezTo>
                    <a:pt x="9" y="14"/>
                    <a:pt x="5" y="14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6"/>
                    <a:pt x="1" y="21"/>
                    <a:pt x="4" y="25"/>
                  </a:cubicBezTo>
                  <a:cubicBezTo>
                    <a:pt x="7" y="29"/>
                    <a:pt x="5" y="31"/>
                    <a:pt x="8" y="33"/>
                  </a:cubicBezTo>
                  <a:cubicBezTo>
                    <a:pt x="11" y="34"/>
                    <a:pt x="11" y="36"/>
                    <a:pt x="8" y="35"/>
                  </a:cubicBezTo>
                  <a:cubicBezTo>
                    <a:pt x="6" y="35"/>
                    <a:pt x="7" y="37"/>
                    <a:pt x="6" y="43"/>
                  </a:cubicBezTo>
                  <a:cubicBezTo>
                    <a:pt x="6" y="49"/>
                    <a:pt x="6" y="60"/>
                    <a:pt x="5" y="64"/>
                  </a:cubicBezTo>
                  <a:cubicBezTo>
                    <a:pt x="5" y="67"/>
                    <a:pt x="0" y="73"/>
                    <a:pt x="3" y="77"/>
                  </a:cubicBezTo>
                  <a:cubicBezTo>
                    <a:pt x="5" y="81"/>
                    <a:pt x="7" y="86"/>
                    <a:pt x="6" y="91"/>
                  </a:cubicBezTo>
                  <a:cubicBezTo>
                    <a:pt x="4" y="95"/>
                    <a:pt x="5" y="98"/>
                    <a:pt x="7" y="102"/>
                  </a:cubicBezTo>
                  <a:cubicBezTo>
                    <a:pt x="9" y="105"/>
                    <a:pt x="7" y="111"/>
                    <a:pt x="9" y="113"/>
                  </a:cubicBezTo>
                  <a:cubicBezTo>
                    <a:pt x="12" y="114"/>
                    <a:pt x="14" y="116"/>
                    <a:pt x="16" y="120"/>
                  </a:cubicBezTo>
                  <a:cubicBezTo>
                    <a:pt x="18" y="123"/>
                    <a:pt x="20" y="121"/>
                    <a:pt x="20" y="124"/>
                  </a:cubicBezTo>
                  <a:cubicBezTo>
                    <a:pt x="20" y="128"/>
                    <a:pt x="20" y="128"/>
                    <a:pt x="23" y="130"/>
                  </a:cubicBezTo>
                  <a:cubicBezTo>
                    <a:pt x="26" y="131"/>
                    <a:pt x="24" y="134"/>
                    <a:pt x="24" y="136"/>
                  </a:cubicBezTo>
                  <a:cubicBezTo>
                    <a:pt x="24" y="138"/>
                    <a:pt x="28" y="141"/>
                    <a:pt x="33" y="146"/>
                  </a:cubicBezTo>
                  <a:cubicBezTo>
                    <a:pt x="38" y="150"/>
                    <a:pt x="34" y="154"/>
                    <a:pt x="37" y="154"/>
                  </a:cubicBezTo>
                  <a:cubicBezTo>
                    <a:pt x="41" y="154"/>
                    <a:pt x="44" y="156"/>
                    <a:pt x="48" y="158"/>
                  </a:cubicBezTo>
                  <a:cubicBezTo>
                    <a:pt x="51" y="160"/>
                    <a:pt x="53" y="159"/>
                    <a:pt x="55" y="159"/>
                  </a:cubicBezTo>
                  <a:cubicBezTo>
                    <a:pt x="57" y="160"/>
                    <a:pt x="62" y="165"/>
                    <a:pt x="63" y="169"/>
                  </a:cubicBezTo>
                  <a:cubicBezTo>
                    <a:pt x="63" y="170"/>
                    <a:pt x="64" y="172"/>
                    <a:pt x="65" y="174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84" y="172"/>
                    <a:pt x="90" y="176"/>
                    <a:pt x="93" y="176"/>
                  </a:cubicBezTo>
                  <a:cubicBezTo>
                    <a:pt x="97" y="177"/>
                    <a:pt x="115" y="184"/>
                    <a:pt x="115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0"/>
                    <a:pt x="163" y="188"/>
                    <a:pt x="165" y="189"/>
                  </a:cubicBezTo>
                  <a:cubicBezTo>
                    <a:pt x="166" y="189"/>
                    <a:pt x="170" y="193"/>
                    <a:pt x="170" y="195"/>
                  </a:cubicBezTo>
                  <a:cubicBezTo>
                    <a:pt x="170" y="198"/>
                    <a:pt x="171" y="200"/>
                    <a:pt x="173" y="201"/>
                  </a:cubicBezTo>
                  <a:cubicBezTo>
                    <a:pt x="175" y="202"/>
                    <a:pt x="182" y="206"/>
                    <a:pt x="183" y="206"/>
                  </a:cubicBezTo>
                  <a:cubicBezTo>
                    <a:pt x="184" y="205"/>
                    <a:pt x="186" y="198"/>
                    <a:pt x="189" y="198"/>
                  </a:cubicBezTo>
                  <a:cubicBezTo>
                    <a:pt x="193" y="198"/>
                    <a:pt x="203" y="201"/>
                    <a:pt x="204" y="207"/>
                  </a:cubicBezTo>
                  <a:cubicBezTo>
                    <a:pt x="206" y="212"/>
                    <a:pt x="211" y="217"/>
                    <a:pt x="212" y="218"/>
                  </a:cubicBezTo>
                  <a:cubicBezTo>
                    <a:pt x="214" y="219"/>
                    <a:pt x="213" y="223"/>
                    <a:pt x="214" y="224"/>
                  </a:cubicBezTo>
                  <a:cubicBezTo>
                    <a:pt x="216" y="226"/>
                    <a:pt x="215" y="230"/>
                    <a:pt x="217" y="230"/>
                  </a:cubicBezTo>
                  <a:cubicBezTo>
                    <a:pt x="218" y="230"/>
                    <a:pt x="225" y="234"/>
                    <a:pt x="229" y="234"/>
                  </a:cubicBezTo>
                  <a:cubicBezTo>
                    <a:pt x="229" y="234"/>
                    <a:pt x="231" y="234"/>
                    <a:pt x="232" y="235"/>
                  </a:cubicBezTo>
                  <a:cubicBezTo>
                    <a:pt x="232" y="228"/>
                    <a:pt x="226" y="227"/>
                    <a:pt x="230" y="224"/>
                  </a:cubicBezTo>
                  <a:cubicBezTo>
                    <a:pt x="234" y="221"/>
                    <a:pt x="229" y="218"/>
                    <a:pt x="232" y="216"/>
                  </a:cubicBezTo>
                  <a:cubicBezTo>
                    <a:pt x="234" y="215"/>
                    <a:pt x="238" y="213"/>
                    <a:pt x="238" y="211"/>
                  </a:cubicBezTo>
                  <a:cubicBezTo>
                    <a:pt x="238" y="209"/>
                    <a:pt x="240" y="209"/>
                    <a:pt x="243" y="209"/>
                  </a:cubicBezTo>
                  <a:cubicBezTo>
                    <a:pt x="246" y="209"/>
                    <a:pt x="251" y="204"/>
                    <a:pt x="251" y="202"/>
                  </a:cubicBezTo>
                  <a:cubicBezTo>
                    <a:pt x="251" y="200"/>
                    <a:pt x="252" y="200"/>
                    <a:pt x="255" y="200"/>
                  </a:cubicBezTo>
                  <a:cubicBezTo>
                    <a:pt x="259" y="201"/>
                    <a:pt x="258" y="196"/>
                    <a:pt x="260" y="197"/>
                  </a:cubicBezTo>
                  <a:cubicBezTo>
                    <a:pt x="263" y="198"/>
                    <a:pt x="265" y="199"/>
                    <a:pt x="265" y="197"/>
                  </a:cubicBezTo>
                  <a:cubicBezTo>
                    <a:pt x="265" y="196"/>
                    <a:pt x="267" y="196"/>
                    <a:pt x="269" y="198"/>
                  </a:cubicBezTo>
                  <a:cubicBezTo>
                    <a:pt x="270" y="201"/>
                    <a:pt x="275" y="201"/>
                    <a:pt x="276" y="199"/>
                  </a:cubicBezTo>
                  <a:cubicBezTo>
                    <a:pt x="276" y="196"/>
                    <a:pt x="279" y="199"/>
                    <a:pt x="281" y="201"/>
                  </a:cubicBezTo>
                  <a:cubicBezTo>
                    <a:pt x="284" y="204"/>
                    <a:pt x="285" y="203"/>
                    <a:pt x="288" y="203"/>
                  </a:cubicBezTo>
                  <a:cubicBezTo>
                    <a:pt x="292" y="203"/>
                    <a:pt x="292" y="203"/>
                    <a:pt x="292" y="200"/>
                  </a:cubicBezTo>
                  <a:cubicBezTo>
                    <a:pt x="292" y="198"/>
                    <a:pt x="296" y="205"/>
                    <a:pt x="300" y="206"/>
                  </a:cubicBezTo>
                  <a:cubicBezTo>
                    <a:pt x="303" y="206"/>
                    <a:pt x="300" y="203"/>
                    <a:pt x="298" y="201"/>
                  </a:cubicBezTo>
                  <a:cubicBezTo>
                    <a:pt x="295" y="199"/>
                    <a:pt x="298" y="198"/>
                    <a:pt x="296" y="197"/>
                  </a:cubicBezTo>
                  <a:cubicBezTo>
                    <a:pt x="294" y="195"/>
                    <a:pt x="299" y="193"/>
                    <a:pt x="303" y="193"/>
                  </a:cubicBezTo>
                  <a:cubicBezTo>
                    <a:pt x="308" y="193"/>
                    <a:pt x="308" y="194"/>
                    <a:pt x="309" y="192"/>
                  </a:cubicBezTo>
                  <a:cubicBezTo>
                    <a:pt x="311" y="189"/>
                    <a:pt x="313" y="192"/>
                    <a:pt x="313" y="194"/>
                  </a:cubicBezTo>
                  <a:cubicBezTo>
                    <a:pt x="313" y="196"/>
                    <a:pt x="320" y="192"/>
                    <a:pt x="324" y="192"/>
                  </a:cubicBezTo>
                  <a:cubicBezTo>
                    <a:pt x="328" y="192"/>
                    <a:pt x="331" y="196"/>
                    <a:pt x="332" y="198"/>
                  </a:cubicBezTo>
                  <a:cubicBezTo>
                    <a:pt x="332" y="200"/>
                    <a:pt x="335" y="201"/>
                    <a:pt x="338" y="199"/>
                  </a:cubicBezTo>
                  <a:cubicBezTo>
                    <a:pt x="340" y="197"/>
                    <a:pt x="343" y="194"/>
                    <a:pt x="345" y="196"/>
                  </a:cubicBezTo>
                  <a:cubicBezTo>
                    <a:pt x="348" y="199"/>
                    <a:pt x="351" y="203"/>
                    <a:pt x="354" y="206"/>
                  </a:cubicBezTo>
                  <a:cubicBezTo>
                    <a:pt x="357" y="209"/>
                    <a:pt x="352" y="213"/>
                    <a:pt x="354" y="215"/>
                  </a:cubicBezTo>
                  <a:cubicBezTo>
                    <a:pt x="356" y="218"/>
                    <a:pt x="354" y="221"/>
                    <a:pt x="357" y="224"/>
                  </a:cubicBezTo>
                  <a:cubicBezTo>
                    <a:pt x="361" y="226"/>
                    <a:pt x="358" y="232"/>
                    <a:pt x="361" y="232"/>
                  </a:cubicBezTo>
                  <a:cubicBezTo>
                    <a:pt x="364" y="233"/>
                    <a:pt x="366" y="238"/>
                    <a:pt x="367" y="240"/>
                  </a:cubicBezTo>
                  <a:cubicBezTo>
                    <a:pt x="367" y="242"/>
                    <a:pt x="373" y="244"/>
                    <a:pt x="373" y="241"/>
                  </a:cubicBezTo>
                  <a:cubicBezTo>
                    <a:pt x="373" y="238"/>
                    <a:pt x="376" y="234"/>
                    <a:pt x="377" y="231"/>
                  </a:cubicBezTo>
                  <a:cubicBezTo>
                    <a:pt x="377" y="228"/>
                    <a:pt x="374" y="217"/>
                    <a:pt x="372" y="214"/>
                  </a:cubicBezTo>
                  <a:cubicBezTo>
                    <a:pt x="370" y="211"/>
                    <a:pt x="373" y="210"/>
                    <a:pt x="370" y="206"/>
                  </a:cubicBezTo>
                  <a:cubicBezTo>
                    <a:pt x="367" y="202"/>
                    <a:pt x="365" y="195"/>
                    <a:pt x="365" y="189"/>
                  </a:cubicBezTo>
                  <a:cubicBezTo>
                    <a:pt x="365" y="184"/>
                    <a:pt x="372" y="175"/>
                    <a:pt x="375" y="172"/>
                  </a:cubicBezTo>
                  <a:cubicBezTo>
                    <a:pt x="378" y="169"/>
                    <a:pt x="382" y="171"/>
                    <a:pt x="382" y="168"/>
                  </a:cubicBezTo>
                  <a:cubicBezTo>
                    <a:pt x="383" y="165"/>
                    <a:pt x="387" y="161"/>
                    <a:pt x="389" y="161"/>
                  </a:cubicBezTo>
                  <a:cubicBezTo>
                    <a:pt x="391" y="161"/>
                    <a:pt x="394" y="161"/>
                    <a:pt x="394" y="159"/>
                  </a:cubicBezTo>
                  <a:cubicBezTo>
                    <a:pt x="395" y="157"/>
                    <a:pt x="398" y="154"/>
                    <a:pt x="403" y="153"/>
                  </a:cubicBezTo>
                  <a:cubicBezTo>
                    <a:pt x="408" y="152"/>
                    <a:pt x="405" y="150"/>
                    <a:pt x="404" y="147"/>
                  </a:cubicBezTo>
                  <a:cubicBezTo>
                    <a:pt x="403" y="145"/>
                    <a:pt x="405" y="143"/>
                    <a:pt x="406" y="144"/>
                  </a:cubicBezTo>
                  <a:cubicBezTo>
                    <a:pt x="407" y="146"/>
                    <a:pt x="410" y="146"/>
                    <a:pt x="412" y="145"/>
                  </a:cubicBezTo>
                  <a:cubicBezTo>
                    <a:pt x="414" y="143"/>
                    <a:pt x="418" y="140"/>
                    <a:pt x="414" y="140"/>
                  </a:cubicBezTo>
                  <a:cubicBezTo>
                    <a:pt x="410" y="139"/>
                    <a:pt x="409" y="138"/>
                    <a:pt x="411" y="137"/>
                  </a:cubicBezTo>
                  <a:cubicBezTo>
                    <a:pt x="414" y="136"/>
                    <a:pt x="412" y="131"/>
                    <a:pt x="408" y="131"/>
                  </a:cubicBezTo>
                  <a:cubicBezTo>
                    <a:pt x="405" y="131"/>
                    <a:pt x="406" y="129"/>
                    <a:pt x="408" y="127"/>
                  </a:cubicBezTo>
                  <a:cubicBezTo>
                    <a:pt x="410" y="125"/>
                    <a:pt x="405" y="122"/>
                    <a:pt x="403" y="120"/>
                  </a:cubicBezTo>
                  <a:cubicBezTo>
                    <a:pt x="400" y="118"/>
                    <a:pt x="404" y="117"/>
                    <a:pt x="406" y="117"/>
                  </a:cubicBezTo>
                  <a:cubicBezTo>
                    <a:pt x="408" y="116"/>
                    <a:pt x="406" y="108"/>
                    <a:pt x="407" y="106"/>
                  </a:cubicBezTo>
                  <a:cubicBezTo>
                    <a:pt x="408" y="104"/>
                    <a:pt x="411" y="104"/>
                    <a:pt x="410" y="106"/>
                  </a:cubicBezTo>
                  <a:cubicBezTo>
                    <a:pt x="409" y="108"/>
                    <a:pt x="407" y="111"/>
                    <a:pt x="409" y="114"/>
                  </a:cubicBezTo>
                  <a:cubicBezTo>
                    <a:pt x="412" y="117"/>
                    <a:pt x="413" y="120"/>
                    <a:pt x="412" y="124"/>
                  </a:cubicBezTo>
                  <a:cubicBezTo>
                    <a:pt x="411" y="128"/>
                    <a:pt x="413" y="127"/>
                    <a:pt x="415" y="122"/>
                  </a:cubicBezTo>
                  <a:cubicBezTo>
                    <a:pt x="418" y="116"/>
                    <a:pt x="419" y="111"/>
                    <a:pt x="417" y="111"/>
                  </a:cubicBezTo>
                  <a:cubicBezTo>
                    <a:pt x="415" y="110"/>
                    <a:pt x="415" y="105"/>
                    <a:pt x="417" y="107"/>
                  </a:cubicBezTo>
                  <a:cubicBezTo>
                    <a:pt x="419" y="110"/>
                    <a:pt x="420" y="110"/>
                    <a:pt x="423" y="107"/>
                  </a:cubicBezTo>
                  <a:cubicBezTo>
                    <a:pt x="426" y="103"/>
                    <a:pt x="430" y="98"/>
                    <a:pt x="428" y="96"/>
                  </a:cubicBezTo>
                  <a:cubicBezTo>
                    <a:pt x="425" y="95"/>
                    <a:pt x="428" y="94"/>
                    <a:pt x="432" y="94"/>
                  </a:cubicBezTo>
                  <a:cubicBezTo>
                    <a:pt x="436" y="94"/>
                    <a:pt x="444" y="92"/>
                    <a:pt x="444" y="91"/>
                  </a:cubicBezTo>
                  <a:cubicBezTo>
                    <a:pt x="446" y="87"/>
                    <a:pt x="432" y="92"/>
                    <a:pt x="432" y="90"/>
                  </a:cubicBezTo>
                  <a:cubicBezTo>
                    <a:pt x="432" y="88"/>
                    <a:pt x="441" y="86"/>
                    <a:pt x="445" y="86"/>
                  </a:cubicBezTo>
                  <a:cubicBezTo>
                    <a:pt x="450" y="86"/>
                    <a:pt x="447" y="80"/>
                    <a:pt x="449" y="82"/>
                  </a:cubicBezTo>
                  <a:cubicBezTo>
                    <a:pt x="451" y="85"/>
                    <a:pt x="454" y="84"/>
                    <a:pt x="456" y="83"/>
                  </a:cubicBezTo>
                  <a:cubicBezTo>
                    <a:pt x="459" y="81"/>
                    <a:pt x="457" y="77"/>
                    <a:pt x="454" y="76"/>
                  </a:cubicBezTo>
                  <a:cubicBezTo>
                    <a:pt x="451" y="76"/>
                    <a:pt x="456" y="74"/>
                    <a:pt x="455" y="72"/>
                  </a:cubicBezTo>
                  <a:cubicBezTo>
                    <a:pt x="454" y="70"/>
                    <a:pt x="457" y="64"/>
                    <a:pt x="461" y="63"/>
                  </a:cubicBezTo>
                  <a:cubicBezTo>
                    <a:pt x="464" y="62"/>
                    <a:pt x="463" y="60"/>
                    <a:pt x="466" y="60"/>
                  </a:cubicBezTo>
                  <a:cubicBezTo>
                    <a:pt x="469" y="60"/>
                    <a:pt x="469" y="56"/>
                    <a:pt x="472" y="54"/>
                  </a:cubicBezTo>
                  <a:cubicBezTo>
                    <a:pt x="474" y="51"/>
                    <a:pt x="478" y="58"/>
                    <a:pt x="482" y="54"/>
                  </a:cubicBezTo>
                  <a:cubicBezTo>
                    <a:pt x="484" y="53"/>
                    <a:pt x="486" y="51"/>
                    <a:pt x="489" y="49"/>
                  </a:cubicBezTo>
                  <a:cubicBezTo>
                    <a:pt x="479" y="37"/>
                    <a:pt x="482" y="28"/>
                    <a:pt x="481" y="2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2" name="Freeform 132">
              <a:extLst>
                <a:ext uri="{FF2B5EF4-FFF2-40B4-BE49-F238E27FC236}">
                  <a16:creationId xmlns:a16="http://schemas.microsoft.com/office/drawing/2014/main" id="{FFDD7E10-F1D6-96D3-45E0-4A9DFA3F42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5821" y="3474595"/>
              <a:ext cx="332915" cy="239488"/>
            </a:xfrm>
            <a:custGeom>
              <a:avLst/>
              <a:gdLst>
                <a:gd name="T0" fmla="*/ 107 w 108"/>
                <a:gd name="T1" fmla="*/ 13 h 77"/>
                <a:gd name="T2" fmla="*/ 98 w 108"/>
                <a:gd name="T3" fmla="*/ 13 h 77"/>
                <a:gd name="T4" fmla="*/ 88 w 108"/>
                <a:gd name="T5" fmla="*/ 11 h 77"/>
                <a:gd name="T6" fmla="*/ 84 w 108"/>
                <a:gd name="T7" fmla="*/ 10 h 77"/>
                <a:gd name="T8" fmla="*/ 78 w 108"/>
                <a:gd name="T9" fmla="*/ 10 h 77"/>
                <a:gd name="T10" fmla="*/ 70 w 108"/>
                <a:gd name="T11" fmla="*/ 7 h 77"/>
                <a:gd name="T12" fmla="*/ 65 w 108"/>
                <a:gd name="T13" fmla="*/ 4 h 77"/>
                <a:gd name="T14" fmla="*/ 50 w 108"/>
                <a:gd name="T15" fmla="*/ 3 h 77"/>
                <a:gd name="T16" fmla="*/ 22 w 108"/>
                <a:gd name="T17" fmla="*/ 2 h 77"/>
                <a:gd name="T18" fmla="*/ 12 w 108"/>
                <a:gd name="T19" fmla="*/ 0 h 77"/>
                <a:gd name="T20" fmla="*/ 5 w 108"/>
                <a:gd name="T21" fmla="*/ 4 h 77"/>
                <a:gd name="T22" fmla="*/ 3 w 108"/>
                <a:gd name="T23" fmla="*/ 10 h 77"/>
                <a:gd name="T24" fmla="*/ 5 w 108"/>
                <a:gd name="T25" fmla="*/ 18 h 77"/>
                <a:gd name="T26" fmla="*/ 7 w 108"/>
                <a:gd name="T27" fmla="*/ 17 h 77"/>
                <a:gd name="T28" fmla="*/ 10 w 108"/>
                <a:gd name="T29" fmla="*/ 18 h 77"/>
                <a:gd name="T30" fmla="*/ 15 w 108"/>
                <a:gd name="T31" fmla="*/ 19 h 77"/>
                <a:gd name="T32" fmla="*/ 19 w 108"/>
                <a:gd name="T33" fmla="*/ 19 h 77"/>
                <a:gd name="T34" fmla="*/ 24 w 108"/>
                <a:gd name="T35" fmla="*/ 20 h 77"/>
                <a:gd name="T36" fmla="*/ 26 w 108"/>
                <a:gd name="T37" fmla="*/ 23 h 77"/>
                <a:gd name="T38" fmla="*/ 21 w 108"/>
                <a:gd name="T39" fmla="*/ 28 h 77"/>
                <a:gd name="T40" fmla="*/ 21 w 108"/>
                <a:gd name="T41" fmla="*/ 36 h 77"/>
                <a:gd name="T42" fmla="*/ 20 w 108"/>
                <a:gd name="T43" fmla="*/ 42 h 77"/>
                <a:gd name="T44" fmla="*/ 17 w 108"/>
                <a:gd name="T45" fmla="*/ 45 h 77"/>
                <a:gd name="T46" fmla="*/ 20 w 108"/>
                <a:gd name="T47" fmla="*/ 50 h 77"/>
                <a:gd name="T48" fmla="*/ 18 w 108"/>
                <a:gd name="T49" fmla="*/ 54 h 77"/>
                <a:gd name="T50" fmla="*/ 20 w 108"/>
                <a:gd name="T51" fmla="*/ 58 h 77"/>
                <a:gd name="T52" fmla="*/ 16 w 108"/>
                <a:gd name="T53" fmla="*/ 63 h 77"/>
                <a:gd name="T54" fmla="*/ 18 w 108"/>
                <a:gd name="T55" fmla="*/ 66 h 77"/>
                <a:gd name="T56" fmla="*/ 22 w 108"/>
                <a:gd name="T57" fmla="*/ 67 h 77"/>
                <a:gd name="T58" fmla="*/ 32 w 108"/>
                <a:gd name="T59" fmla="*/ 76 h 77"/>
                <a:gd name="T60" fmla="*/ 34 w 108"/>
                <a:gd name="T61" fmla="*/ 73 h 77"/>
                <a:gd name="T62" fmla="*/ 39 w 108"/>
                <a:gd name="T63" fmla="*/ 73 h 77"/>
                <a:gd name="T64" fmla="*/ 47 w 108"/>
                <a:gd name="T65" fmla="*/ 70 h 77"/>
                <a:gd name="T66" fmla="*/ 57 w 108"/>
                <a:gd name="T67" fmla="*/ 70 h 77"/>
                <a:gd name="T68" fmla="*/ 64 w 108"/>
                <a:gd name="T69" fmla="*/ 67 h 77"/>
                <a:gd name="T70" fmla="*/ 70 w 108"/>
                <a:gd name="T71" fmla="*/ 62 h 77"/>
                <a:gd name="T72" fmla="*/ 73 w 108"/>
                <a:gd name="T73" fmla="*/ 56 h 77"/>
                <a:gd name="T74" fmla="*/ 79 w 108"/>
                <a:gd name="T75" fmla="*/ 50 h 77"/>
                <a:gd name="T76" fmla="*/ 80 w 108"/>
                <a:gd name="T77" fmla="*/ 38 h 77"/>
                <a:gd name="T78" fmla="*/ 87 w 108"/>
                <a:gd name="T79" fmla="*/ 29 h 77"/>
                <a:gd name="T80" fmla="*/ 94 w 108"/>
                <a:gd name="T81" fmla="*/ 25 h 77"/>
                <a:gd name="T82" fmla="*/ 104 w 108"/>
                <a:gd name="T83" fmla="*/ 20 h 77"/>
                <a:gd name="T84" fmla="*/ 107 w 108"/>
                <a:gd name="T85" fmla="*/ 13 h 77"/>
                <a:gd name="T86" fmla="*/ 108 w 108"/>
                <a:gd name="T87" fmla="*/ 41 h 77"/>
                <a:gd name="T88" fmla="*/ 100 w 108"/>
                <a:gd name="T89" fmla="*/ 43 h 77"/>
                <a:gd name="T90" fmla="*/ 108 w 108"/>
                <a:gd name="T91" fmla="*/ 4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8" h="77">
                  <a:moveTo>
                    <a:pt x="107" y="13"/>
                  </a:moveTo>
                  <a:cubicBezTo>
                    <a:pt x="104" y="13"/>
                    <a:pt x="101" y="14"/>
                    <a:pt x="98" y="13"/>
                  </a:cubicBezTo>
                  <a:cubicBezTo>
                    <a:pt x="96" y="13"/>
                    <a:pt x="90" y="12"/>
                    <a:pt x="88" y="11"/>
                  </a:cubicBezTo>
                  <a:cubicBezTo>
                    <a:pt x="87" y="9"/>
                    <a:pt x="84" y="8"/>
                    <a:pt x="84" y="10"/>
                  </a:cubicBezTo>
                  <a:cubicBezTo>
                    <a:pt x="84" y="12"/>
                    <a:pt x="80" y="12"/>
                    <a:pt x="78" y="10"/>
                  </a:cubicBezTo>
                  <a:cubicBezTo>
                    <a:pt x="75" y="9"/>
                    <a:pt x="71" y="8"/>
                    <a:pt x="70" y="7"/>
                  </a:cubicBezTo>
                  <a:cubicBezTo>
                    <a:pt x="69" y="6"/>
                    <a:pt x="67" y="5"/>
                    <a:pt x="65" y="4"/>
                  </a:cubicBezTo>
                  <a:cubicBezTo>
                    <a:pt x="62" y="5"/>
                    <a:pt x="55" y="2"/>
                    <a:pt x="50" y="3"/>
                  </a:cubicBezTo>
                  <a:cubicBezTo>
                    <a:pt x="45" y="3"/>
                    <a:pt x="29" y="2"/>
                    <a:pt x="22" y="2"/>
                  </a:cubicBezTo>
                  <a:cubicBezTo>
                    <a:pt x="16" y="3"/>
                    <a:pt x="16" y="0"/>
                    <a:pt x="12" y="0"/>
                  </a:cubicBezTo>
                  <a:cubicBezTo>
                    <a:pt x="9" y="0"/>
                    <a:pt x="10" y="4"/>
                    <a:pt x="5" y="4"/>
                  </a:cubicBezTo>
                  <a:cubicBezTo>
                    <a:pt x="0" y="4"/>
                    <a:pt x="0" y="7"/>
                    <a:pt x="3" y="10"/>
                  </a:cubicBezTo>
                  <a:cubicBezTo>
                    <a:pt x="5" y="12"/>
                    <a:pt x="5" y="15"/>
                    <a:pt x="5" y="18"/>
                  </a:cubicBezTo>
                  <a:cubicBezTo>
                    <a:pt x="6" y="18"/>
                    <a:pt x="7" y="18"/>
                    <a:pt x="7" y="17"/>
                  </a:cubicBezTo>
                  <a:cubicBezTo>
                    <a:pt x="9" y="16"/>
                    <a:pt x="10" y="16"/>
                    <a:pt x="10" y="18"/>
                  </a:cubicBezTo>
                  <a:cubicBezTo>
                    <a:pt x="10" y="20"/>
                    <a:pt x="14" y="19"/>
                    <a:pt x="15" y="19"/>
                  </a:cubicBezTo>
                  <a:cubicBezTo>
                    <a:pt x="17" y="19"/>
                    <a:pt x="17" y="20"/>
                    <a:pt x="19" y="19"/>
                  </a:cubicBezTo>
                  <a:cubicBezTo>
                    <a:pt x="21" y="17"/>
                    <a:pt x="24" y="18"/>
                    <a:pt x="24" y="20"/>
                  </a:cubicBezTo>
                  <a:cubicBezTo>
                    <a:pt x="24" y="22"/>
                    <a:pt x="28" y="21"/>
                    <a:pt x="26" y="23"/>
                  </a:cubicBezTo>
                  <a:cubicBezTo>
                    <a:pt x="24" y="26"/>
                    <a:pt x="21" y="26"/>
                    <a:pt x="21" y="28"/>
                  </a:cubicBezTo>
                  <a:cubicBezTo>
                    <a:pt x="21" y="30"/>
                    <a:pt x="23" y="34"/>
                    <a:pt x="21" y="36"/>
                  </a:cubicBezTo>
                  <a:cubicBezTo>
                    <a:pt x="19" y="38"/>
                    <a:pt x="22" y="42"/>
                    <a:pt x="20" y="42"/>
                  </a:cubicBezTo>
                  <a:cubicBezTo>
                    <a:pt x="17" y="42"/>
                    <a:pt x="15" y="43"/>
                    <a:pt x="17" y="45"/>
                  </a:cubicBezTo>
                  <a:cubicBezTo>
                    <a:pt x="20" y="47"/>
                    <a:pt x="22" y="50"/>
                    <a:pt x="20" y="50"/>
                  </a:cubicBezTo>
                  <a:cubicBezTo>
                    <a:pt x="18" y="50"/>
                    <a:pt x="17" y="53"/>
                    <a:pt x="18" y="54"/>
                  </a:cubicBezTo>
                  <a:cubicBezTo>
                    <a:pt x="19" y="55"/>
                    <a:pt x="23" y="58"/>
                    <a:pt x="20" y="58"/>
                  </a:cubicBezTo>
                  <a:cubicBezTo>
                    <a:pt x="16" y="59"/>
                    <a:pt x="16" y="62"/>
                    <a:pt x="16" y="63"/>
                  </a:cubicBezTo>
                  <a:cubicBezTo>
                    <a:pt x="16" y="64"/>
                    <a:pt x="17" y="65"/>
                    <a:pt x="18" y="66"/>
                  </a:cubicBezTo>
                  <a:cubicBezTo>
                    <a:pt x="19" y="66"/>
                    <a:pt x="21" y="66"/>
                    <a:pt x="22" y="67"/>
                  </a:cubicBezTo>
                  <a:cubicBezTo>
                    <a:pt x="25" y="68"/>
                    <a:pt x="27" y="77"/>
                    <a:pt x="32" y="76"/>
                  </a:cubicBezTo>
                  <a:cubicBezTo>
                    <a:pt x="34" y="76"/>
                    <a:pt x="33" y="74"/>
                    <a:pt x="34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1" y="73"/>
                    <a:pt x="42" y="70"/>
                    <a:pt x="47" y="70"/>
                  </a:cubicBezTo>
                  <a:cubicBezTo>
                    <a:pt x="51" y="70"/>
                    <a:pt x="54" y="70"/>
                    <a:pt x="57" y="70"/>
                  </a:cubicBezTo>
                  <a:cubicBezTo>
                    <a:pt x="60" y="70"/>
                    <a:pt x="63" y="69"/>
                    <a:pt x="64" y="67"/>
                  </a:cubicBezTo>
                  <a:cubicBezTo>
                    <a:pt x="64" y="65"/>
                    <a:pt x="67" y="63"/>
                    <a:pt x="70" y="62"/>
                  </a:cubicBezTo>
                  <a:cubicBezTo>
                    <a:pt x="74" y="62"/>
                    <a:pt x="73" y="58"/>
                    <a:pt x="73" y="56"/>
                  </a:cubicBezTo>
                  <a:cubicBezTo>
                    <a:pt x="74" y="54"/>
                    <a:pt x="79" y="51"/>
                    <a:pt x="79" y="50"/>
                  </a:cubicBezTo>
                  <a:cubicBezTo>
                    <a:pt x="80" y="48"/>
                    <a:pt x="76" y="43"/>
                    <a:pt x="80" y="38"/>
                  </a:cubicBezTo>
                  <a:cubicBezTo>
                    <a:pt x="83" y="33"/>
                    <a:pt x="87" y="32"/>
                    <a:pt x="87" y="29"/>
                  </a:cubicBezTo>
                  <a:cubicBezTo>
                    <a:pt x="87" y="27"/>
                    <a:pt x="90" y="26"/>
                    <a:pt x="94" y="25"/>
                  </a:cubicBezTo>
                  <a:cubicBezTo>
                    <a:pt x="99" y="25"/>
                    <a:pt x="100" y="22"/>
                    <a:pt x="104" y="20"/>
                  </a:cubicBezTo>
                  <a:cubicBezTo>
                    <a:pt x="107" y="19"/>
                    <a:pt x="108" y="17"/>
                    <a:pt x="107" y="13"/>
                  </a:cubicBezTo>
                  <a:close/>
                  <a:moveTo>
                    <a:pt x="108" y="41"/>
                  </a:moveTo>
                  <a:cubicBezTo>
                    <a:pt x="107" y="36"/>
                    <a:pt x="99" y="42"/>
                    <a:pt x="100" y="43"/>
                  </a:cubicBezTo>
                  <a:cubicBezTo>
                    <a:pt x="104" y="46"/>
                    <a:pt x="108" y="45"/>
                    <a:pt x="108" y="4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3" name="Freeform 133">
              <a:extLst>
                <a:ext uri="{FF2B5EF4-FFF2-40B4-BE49-F238E27FC236}">
                  <a16:creationId xmlns:a16="http://schemas.microsoft.com/office/drawing/2014/main" id="{3E57FD95-BE79-08AD-A11F-563E81D9F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790" y="3368010"/>
              <a:ext cx="88777" cy="50003"/>
            </a:xfrm>
            <a:custGeom>
              <a:avLst/>
              <a:gdLst>
                <a:gd name="T0" fmla="*/ 0 w 29"/>
                <a:gd name="T1" fmla="*/ 14 h 16"/>
                <a:gd name="T2" fmla="*/ 6 w 29"/>
                <a:gd name="T3" fmla="*/ 14 h 16"/>
                <a:gd name="T4" fmla="*/ 7 w 29"/>
                <a:gd name="T5" fmla="*/ 16 h 16"/>
                <a:gd name="T6" fmla="*/ 13 w 29"/>
                <a:gd name="T7" fmla="*/ 15 h 16"/>
                <a:gd name="T8" fmla="*/ 18 w 29"/>
                <a:gd name="T9" fmla="*/ 15 h 16"/>
                <a:gd name="T10" fmla="*/ 21 w 29"/>
                <a:gd name="T11" fmla="*/ 11 h 16"/>
                <a:gd name="T12" fmla="*/ 23 w 29"/>
                <a:gd name="T13" fmla="*/ 7 h 16"/>
                <a:gd name="T14" fmla="*/ 29 w 29"/>
                <a:gd name="T15" fmla="*/ 4 h 16"/>
                <a:gd name="T16" fmla="*/ 26 w 29"/>
                <a:gd name="T17" fmla="*/ 1 h 16"/>
                <a:gd name="T18" fmla="*/ 21 w 29"/>
                <a:gd name="T19" fmla="*/ 2 h 16"/>
                <a:gd name="T20" fmla="*/ 13 w 29"/>
                <a:gd name="T21" fmla="*/ 5 h 16"/>
                <a:gd name="T22" fmla="*/ 4 w 29"/>
                <a:gd name="T23" fmla="*/ 3 h 16"/>
                <a:gd name="T24" fmla="*/ 1 w 29"/>
                <a:gd name="T25" fmla="*/ 3 h 16"/>
                <a:gd name="T26" fmla="*/ 0 w 29"/>
                <a:gd name="T2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6">
                  <a:moveTo>
                    <a:pt x="0" y="14"/>
                  </a:moveTo>
                  <a:cubicBezTo>
                    <a:pt x="2" y="13"/>
                    <a:pt x="5" y="13"/>
                    <a:pt x="6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9" y="16"/>
                    <a:pt x="12" y="15"/>
                    <a:pt x="13" y="15"/>
                  </a:cubicBezTo>
                  <a:cubicBezTo>
                    <a:pt x="15" y="14"/>
                    <a:pt x="18" y="16"/>
                    <a:pt x="18" y="15"/>
                  </a:cubicBezTo>
                  <a:cubicBezTo>
                    <a:pt x="19" y="14"/>
                    <a:pt x="20" y="11"/>
                    <a:pt x="21" y="11"/>
                  </a:cubicBezTo>
                  <a:cubicBezTo>
                    <a:pt x="23" y="11"/>
                    <a:pt x="22" y="7"/>
                    <a:pt x="23" y="7"/>
                  </a:cubicBezTo>
                  <a:cubicBezTo>
                    <a:pt x="25" y="7"/>
                    <a:pt x="29" y="4"/>
                    <a:pt x="29" y="4"/>
                  </a:cubicBezTo>
                  <a:cubicBezTo>
                    <a:pt x="29" y="4"/>
                    <a:pt x="27" y="1"/>
                    <a:pt x="26" y="1"/>
                  </a:cubicBezTo>
                  <a:cubicBezTo>
                    <a:pt x="26" y="0"/>
                    <a:pt x="24" y="2"/>
                    <a:pt x="21" y="2"/>
                  </a:cubicBezTo>
                  <a:cubicBezTo>
                    <a:pt x="17" y="2"/>
                    <a:pt x="15" y="5"/>
                    <a:pt x="13" y="5"/>
                  </a:cubicBezTo>
                  <a:cubicBezTo>
                    <a:pt x="12" y="5"/>
                    <a:pt x="7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6"/>
                    <a:pt x="0" y="10"/>
                    <a:pt x="0" y="1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4" name="Freeform 134">
              <a:extLst>
                <a:ext uri="{FF2B5EF4-FFF2-40B4-BE49-F238E27FC236}">
                  <a16:creationId xmlns:a16="http://schemas.microsoft.com/office/drawing/2014/main" id="{70115BF2-8314-3E68-455B-E32751FEB5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5650" y="3536441"/>
              <a:ext cx="165805" cy="209223"/>
            </a:xfrm>
            <a:custGeom>
              <a:avLst/>
              <a:gdLst>
                <a:gd name="T0" fmla="*/ 53 w 54"/>
                <a:gd name="T1" fmla="*/ 0 h 67"/>
                <a:gd name="T2" fmla="*/ 49 w 54"/>
                <a:gd name="T3" fmla="*/ 2 h 67"/>
                <a:gd name="T4" fmla="*/ 46 w 54"/>
                <a:gd name="T5" fmla="*/ 4 h 67"/>
                <a:gd name="T6" fmla="*/ 37 w 54"/>
                <a:gd name="T7" fmla="*/ 2 h 67"/>
                <a:gd name="T8" fmla="*/ 26 w 54"/>
                <a:gd name="T9" fmla="*/ 2 h 67"/>
                <a:gd name="T10" fmla="*/ 25 w 54"/>
                <a:gd name="T11" fmla="*/ 2 h 67"/>
                <a:gd name="T12" fmla="*/ 18 w 54"/>
                <a:gd name="T13" fmla="*/ 6 h 67"/>
                <a:gd name="T14" fmla="*/ 14 w 54"/>
                <a:gd name="T15" fmla="*/ 8 h 67"/>
                <a:gd name="T16" fmla="*/ 8 w 54"/>
                <a:gd name="T17" fmla="*/ 9 h 67"/>
                <a:gd name="T18" fmla="*/ 5 w 54"/>
                <a:gd name="T19" fmla="*/ 14 h 67"/>
                <a:gd name="T20" fmla="*/ 3 w 54"/>
                <a:gd name="T21" fmla="*/ 17 h 67"/>
                <a:gd name="T22" fmla="*/ 0 w 54"/>
                <a:gd name="T23" fmla="*/ 22 h 67"/>
                <a:gd name="T24" fmla="*/ 1 w 54"/>
                <a:gd name="T25" fmla="*/ 22 h 67"/>
                <a:gd name="T26" fmla="*/ 5 w 54"/>
                <a:gd name="T27" fmla="*/ 29 h 67"/>
                <a:gd name="T28" fmla="*/ 11 w 54"/>
                <a:gd name="T29" fmla="*/ 31 h 67"/>
                <a:gd name="T30" fmla="*/ 19 w 54"/>
                <a:gd name="T31" fmla="*/ 34 h 67"/>
                <a:gd name="T32" fmla="*/ 10 w 54"/>
                <a:gd name="T33" fmla="*/ 35 h 67"/>
                <a:gd name="T34" fmla="*/ 12 w 54"/>
                <a:gd name="T35" fmla="*/ 42 h 67"/>
                <a:gd name="T36" fmla="*/ 16 w 54"/>
                <a:gd name="T37" fmla="*/ 48 h 67"/>
                <a:gd name="T38" fmla="*/ 24 w 54"/>
                <a:gd name="T39" fmla="*/ 51 h 67"/>
                <a:gd name="T40" fmla="*/ 22 w 54"/>
                <a:gd name="T41" fmla="*/ 43 h 67"/>
                <a:gd name="T42" fmla="*/ 28 w 54"/>
                <a:gd name="T43" fmla="*/ 43 h 67"/>
                <a:gd name="T44" fmla="*/ 24 w 54"/>
                <a:gd name="T45" fmla="*/ 39 h 67"/>
                <a:gd name="T46" fmla="*/ 27 w 54"/>
                <a:gd name="T47" fmla="*/ 38 h 67"/>
                <a:gd name="T48" fmla="*/ 33 w 54"/>
                <a:gd name="T49" fmla="*/ 37 h 67"/>
                <a:gd name="T50" fmla="*/ 31 w 54"/>
                <a:gd name="T51" fmla="*/ 30 h 67"/>
                <a:gd name="T52" fmla="*/ 24 w 54"/>
                <a:gd name="T53" fmla="*/ 30 h 67"/>
                <a:gd name="T54" fmla="*/ 26 w 54"/>
                <a:gd name="T55" fmla="*/ 26 h 67"/>
                <a:gd name="T56" fmla="*/ 20 w 54"/>
                <a:gd name="T57" fmla="*/ 16 h 67"/>
                <a:gd name="T58" fmla="*/ 24 w 54"/>
                <a:gd name="T59" fmla="*/ 14 h 67"/>
                <a:gd name="T60" fmla="*/ 31 w 54"/>
                <a:gd name="T61" fmla="*/ 15 h 67"/>
                <a:gd name="T62" fmla="*/ 32 w 54"/>
                <a:gd name="T63" fmla="*/ 9 h 67"/>
                <a:gd name="T64" fmla="*/ 37 w 54"/>
                <a:gd name="T65" fmla="*/ 10 h 67"/>
                <a:gd name="T66" fmla="*/ 44 w 54"/>
                <a:gd name="T67" fmla="*/ 7 h 67"/>
                <a:gd name="T68" fmla="*/ 49 w 54"/>
                <a:gd name="T69" fmla="*/ 10 h 67"/>
                <a:gd name="T70" fmla="*/ 51 w 54"/>
                <a:gd name="T71" fmla="*/ 7 h 67"/>
                <a:gd name="T72" fmla="*/ 54 w 54"/>
                <a:gd name="T73" fmla="*/ 3 h 67"/>
                <a:gd name="T74" fmla="*/ 53 w 54"/>
                <a:gd name="T75" fmla="*/ 0 h 67"/>
                <a:gd name="T76" fmla="*/ 46 w 54"/>
                <a:gd name="T77" fmla="*/ 63 h 67"/>
                <a:gd name="T78" fmla="*/ 33 w 54"/>
                <a:gd name="T79" fmla="*/ 61 h 67"/>
                <a:gd name="T80" fmla="*/ 28 w 54"/>
                <a:gd name="T81" fmla="*/ 63 h 67"/>
                <a:gd name="T82" fmla="*/ 40 w 54"/>
                <a:gd name="T83" fmla="*/ 66 h 67"/>
                <a:gd name="T84" fmla="*/ 51 w 54"/>
                <a:gd name="T85" fmla="*/ 63 h 67"/>
                <a:gd name="T86" fmla="*/ 46 w 54"/>
                <a:gd name="T87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" h="67">
                  <a:moveTo>
                    <a:pt x="53" y="0"/>
                  </a:moveTo>
                  <a:cubicBezTo>
                    <a:pt x="51" y="0"/>
                    <a:pt x="49" y="1"/>
                    <a:pt x="49" y="2"/>
                  </a:cubicBezTo>
                  <a:cubicBezTo>
                    <a:pt x="50" y="3"/>
                    <a:pt x="48" y="4"/>
                    <a:pt x="46" y="4"/>
                  </a:cubicBezTo>
                  <a:cubicBezTo>
                    <a:pt x="46" y="4"/>
                    <a:pt x="39" y="3"/>
                    <a:pt x="37" y="2"/>
                  </a:cubicBezTo>
                  <a:cubicBezTo>
                    <a:pt x="35" y="1"/>
                    <a:pt x="29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4"/>
                    <a:pt x="19" y="7"/>
                    <a:pt x="18" y="6"/>
                  </a:cubicBezTo>
                  <a:cubicBezTo>
                    <a:pt x="16" y="6"/>
                    <a:pt x="16" y="8"/>
                    <a:pt x="14" y="8"/>
                  </a:cubicBezTo>
                  <a:cubicBezTo>
                    <a:pt x="11" y="9"/>
                    <a:pt x="8" y="8"/>
                    <a:pt x="8" y="9"/>
                  </a:cubicBezTo>
                  <a:cubicBezTo>
                    <a:pt x="8" y="10"/>
                    <a:pt x="6" y="13"/>
                    <a:pt x="5" y="14"/>
                  </a:cubicBezTo>
                  <a:cubicBezTo>
                    <a:pt x="4" y="15"/>
                    <a:pt x="5" y="17"/>
                    <a:pt x="3" y="17"/>
                  </a:cubicBezTo>
                  <a:cubicBezTo>
                    <a:pt x="2" y="18"/>
                    <a:pt x="1" y="20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4" y="23"/>
                    <a:pt x="6" y="26"/>
                    <a:pt x="5" y="29"/>
                  </a:cubicBezTo>
                  <a:cubicBezTo>
                    <a:pt x="5" y="32"/>
                    <a:pt x="9" y="33"/>
                    <a:pt x="11" y="31"/>
                  </a:cubicBezTo>
                  <a:cubicBezTo>
                    <a:pt x="13" y="29"/>
                    <a:pt x="19" y="32"/>
                    <a:pt x="19" y="34"/>
                  </a:cubicBezTo>
                  <a:cubicBezTo>
                    <a:pt x="19" y="35"/>
                    <a:pt x="13" y="32"/>
                    <a:pt x="10" y="35"/>
                  </a:cubicBezTo>
                  <a:cubicBezTo>
                    <a:pt x="7" y="37"/>
                    <a:pt x="12" y="39"/>
                    <a:pt x="12" y="42"/>
                  </a:cubicBezTo>
                  <a:cubicBezTo>
                    <a:pt x="11" y="44"/>
                    <a:pt x="13" y="48"/>
                    <a:pt x="16" y="48"/>
                  </a:cubicBezTo>
                  <a:cubicBezTo>
                    <a:pt x="19" y="48"/>
                    <a:pt x="22" y="52"/>
                    <a:pt x="24" y="51"/>
                  </a:cubicBezTo>
                  <a:cubicBezTo>
                    <a:pt x="26" y="51"/>
                    <a:pt x="22" y="44"/>
                    <a:pt x="22" y="43"/>
                  </a:cubicBezTo>
                  <a:cubicBezTo>
                    <a:pt x="23" y="42"/>
                    <a:pt x="26" y="45"/>
                    <a:pt x="28" y="43"/>
                  </a:cubicBezTo>
                  <a:cubicBezTo>
                    <a:pt x="30" y="41"/>
                    <a:pt x="27" y="39"/>
                    <a:pt x="24" y="39"/>
                  </a:cubicBezTo>
                  <a:cubicBezTo>
                    <a:pt x="22" y="39"/>
                    <a:pt x="24" y="36"/>
                    <a:pt x="27" y="38"/>
                  </a:cubicBezTo>
                  <a:cubicBezTo>
                    <a:pt x="30" y="40"/>
                    <a:pt x="32" y="37"/>
                    <a:pt x="33" y="37"/>
                  </a:cubicBezTo>
                  <a:cubicBezTo>
                    <a:pt x="35" y="37"/>
                    <a:pt x="35" y="31"/>
                    <a:pt x="31" y="30"/>
                  </a:cubicBezTo>
                  <a:cubicBezTo>
                    <a:pt x="26" y="29"/>
                    <a:pt x="27" y="33"/>
                    <a:pt x="24" y="30"/>
                  </a:cubicBezTo>
                  <a:cubicBezTo>
                    <a:pt x="21" y="27"/>
                    <a:pt x="26" y="28"/>
                    <a:pt x="26" y="26"/>
                  </a:cubicBezTo>
                  <a:cubicBezTo>
                    <a:pt x="26" y="23"/>
                    <a:pt x="22" y="20"/>
                    <a:pt x="20" y="16"/>
                  </a:cubicBezTo>
                  <a:cubicBezTo>
                    <a:pt x="17" y="13"/>
                    <a:pt x="23" y="12"/>
                    <a:pt x="24" y="14"/>
                  </a:cubicBezTo>
                  <a:cubicBezTo>
                    <a:pt x="25" y="16"/>
                    <a:pt x="29" y="16"/>
                    <a:pt x="31" y="15"/>
                  </a:cubicBezTo>
                  <a:cubicBezTo>
                    <a:pt x="33" y="14"/>
                    <a:pt x="28" y="10"/>
                    <a:pt x="32" y="9"/>
                  </a:cubicBezTo>
                  <a:cubicBezTo>
                    <a:pt x="36" y="7"/>
                    <a:pt x="36" y="10"/>
                    <a:pt x="37" y="10"/>
                  </a:cubicBezTo>
                  <a:cubicBezTo>
                    <a:pt x="39" y="11"/>
                    <a:pt x="40" y="7"/>
                    <a:pt x="44" y="7"/>
                  </a:cubicBezTo>
                  <a:cubicBezTo>
                    <a:pt x="46" y="7"/>
                    <a:pt x="48" y="9"/>
                    <a:pt x="49" y="10"/>
                  </a:cubicBezTo>
                  <a:cubicBezTo>
                    <a:pt x="51" y="9"/>
                    <a:pt x="51" y="8"/>
                    <a:pt x="51" y="7"/>
                  </a:cubicBezTo>
                  <a:cubicBezTo>
                    <a:pt x="51" y="6"/>
                    <a:pt x="54" y="5"/>
                    <a:pt x="54" y="3"/>
                  </a:cubicBezTo>
                  <a:cubicBezTo>
                    <a:pt x="54" y="2"/>
                    <a:pt x="53" y="1"/>
                    <a:pt x="53" y="0"/>
                  </a:cubicBezTo>
                  <a:close/>
                  <a:moveTo>
                    <a:pt x="46" y="63"/>
                  </a:moveTo>
                  <a:cubicBezTo>
                    <a:pt x="44" y="61"/>
                    <a:pt x="35" y="63"/>
                    <a:pt x="33" y="61"/>
                  </a:cubicBezTo>
                  <a:cubicBezTo>
                    <a:pt x="30" y="59"/>
                    <a:pt x="26" y="63"/>
                    <a:pt x="28" y="63"/>
                  </a:cubicBezTo>
                  <a:cubicBezTo>
                    <a:pt x="31" y="64"/>
                    <a:pt x="35" y="66"/>
                    <a:pt x="40" y="66"/>
                  </a:cubicBezTo>
                  <a:cubicBezTo>
                    <a:pt x="45" y="67"/>
                    <a:pt x="51" y="64"/>
                    <a:pt x="51" y="63"/>
                  </a:cubicBezTo>
                  <a:cubicBezTo>
                    <a:pt x="51" y="62"/>
                    <a:pt x="48" y="64"/>
                    <a:pt x="46" y="6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5" name="Freeform 135">
              <a:extLst>
                <a:ext uri="{FF2B5EF4-FFF2-40B4-BE49-F238E27FC236}">
                  <a16:creationId xmlns:a16="http://schemas.microsoft.com/office/drawing/2014/main" id="{C4698D94-3F54-9EEB-7623-F5AB8DD1E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3760" y="3714083"/>
              <a:ext cx="67889" cy="43424"/>
            </a:xfrm>
            <a:custGeom>
              <a:avLst/>
              <a:gdLst>
                <a:gd name="T0" fmla="*/ 14 w 22"/>
                <a:gd name="T1" fmla="*/ 9 h 14"/>
                <a:gd name="T2" fmla="*/ 19 w 22"/>
                <a:gd name="T3" fmla="*/ 4 h 14"/>
                <a:gd name="T4" fmla="*/ 19 w 22"/>
                <a:gd name="T5" fmla="*/ 2 h 14"/>
                <a:gd name="T6" fmla="*/ 7 w 22"/>
                <a:gd name="T7" fmla="*/ 6 h 14"/>
                <a:gd name="T8" fmla="*/ 3 w 22"/>
                <a:gd name="T9" fmla="*/ 12 h 14"/>
                <a:gd name="T10" fmla="*/ 14 w 22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4" y="9"/>
                  </a:moveTo>
                  <a:cubicBezTo>
                    <a:pt x="14" y="8"/>
                    <a:pt x="16" y="5"/>
                    <a:pt x="19" y="4"/>
                  </a:cubicBezTo>
                  <a:cubicBezTo>
                    <a:pt x="22" y="3"/>
                    <a:pt x="21" y="0"/>
                    <a:pt x="19" y="2"/>
                  </a:cubicBezTo>
                  <a:cubicBezTo>
                    <a:pt x="17" y="4"/>
                    <a:pt x="12" y="5"/>
                    <a:pt x="7" y="6"/>
                  </a:cubicBezTo>
                  <a:cubicBezTo>
                    <a:pt x="1" y="6"/>
                    <a:pt x="0" y="10"/>
                    <a:pt x="3" y="12"/>
                  </a:cubicBezTo>
                  <a:cubicBezTo>
                    <a:pt x="7" y="14"/>
                    <a:pt x="15" y="10"/>
                    <a:pt x="14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6" name="Freeform 136">
              <a:extLst>
                <a:ext uri="{FF2B5EF4-FFF2-40B4-BE49-F238E27FC236}">
                  <a16:creationId xmlns:a16="http://schemas.microsoft.com/office/drawing/2014/main" id="{A3AECD2C-09DB-89C6-54DC-8B187F57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684" y="2620597"/>
              <a:ext cx="276777" cy="143430"/>
            </a:xfrm>
            <a:custGeom>
              <a:avLst/>
              <a:gdLst>
                <a:gd name="T0" fmla="*/ 76 w 90"/>
                <a:gd name="T1" fmla="*/ 32 h 46"/>
                <a:gd name="T2" fmla="*/ 83 w 90"/>
                <a:gd name="T3" fmla="*/ 27 h 46"/>
                <a:gd name="T4" fmla="*/ 89 w 90"/>
                <a:gd name="T5" fmla="*/ 21 h 46"/>
                <a:gd name="T6" fmla="*/ 85 w 90"/>
                <a:gd name="T7" fmla="*/ 14 h 46"/>
                <a:gd name="T8" fmla="*/ 80 w 90"/>
                <a:gd name="T9" fmla="*/ 10 h 46"/>
                <a:gd name="T10" fmla="*/ 79 w 90"/>
                <a:gd name="T11" fmla="*/ 4 h 46"/>
                <a:gd name="T12" fmla="*/ 73 w 90"/>
                <a:gd name="T13" fmla="*/ 5 h 46"/>
                <a:gd name="T14" fmla="*/ 65 w 90"/>
                <a:gd name="T15" fmla="*/ 1 h 46"/>
                <a:gd name="T16" fmla="*/ 64 w 90"/>
                <a:gd name="T17" fmla="*/ 6 h 46"/>
                <a:gd name="T18" fmla="*/ 59 w 90"/>
                <a:gd name="T19" fmla="*/ 6 h 46"/>
                <a:gd name="T20" fmla="*/ 55 w 90"/>
                <a:gd name="T21" fmla="*/ 7 h 46"/>
                <a:gd name="T22" fmla="*/ 51 w 90"/>
                <a:gd name="T23" fmla="*/ 7 h 46"/>
                <a:gd name="T24" fmla="*/ 46 w 90"/>
                <a:gd name="T25" fmla="*/ 6 h 46"/>
                <a:gd name="T26" fmla="*/ 41 w 90"/>
                <a:gd name="T27" fmla="*/ 10 h 46"/>
                <a:gd name="T28" fmla="*/ 37 w 90"/>
                <a:gd name="T29" fmla="*/ 8 h 46"/>
                <a:gd name="T30" fmla="*/ 33 w 90"/>
                <a:gd name="T31" fmla="*/ 11 h 46"/>
                <a:gd name="T32" fmla="*/ 32 w 90"/>
                <a:gd name="T33" fmla="*/ 14 h 46"/>
                <a:gd name="T34" fmla="*/ 27 w 90"/>
                <a:gd name="T35" fmla="*/ 17 h 46"/>
                <a:gd name="T36" fmla="*/ 25 w 90"/>
                <a:gd name="T37" fmla="*/ 10 h 46"/>
                <a:gd name="T38" fmla="*/ 12 w 90"/>
                <a:gd name="T39" fmla="*/ 2 h 46"/>
                <a:gd name="T40" fmla="*/ 13 w 90"/>
                <a:gd name="T41" fmla="*/ 6 h 46"/>
                <a:gd name="T42" fmla="*/ 10 w 90"/>
                <a:gd name="T43" fmla="*/ 6 h 46"/>
                <a:gd name="T44" fmla="*/ 4 w 90"/>
                <a:gd name="T45" fmla="*/ 8 h 46"/>
                <a:gd name="T46" fmla="*/ 0 w 90"/>
                <a:gd name="T47" fmla="*/ 14 h 46"/>
                <a:gd name="T48" fmla="*/ 8 w 90"/>
                <a:gd name="T49" fmla="*/ 16 h 46"/>
                <a:gd name="T50" fmla="*/ 18 w 90"/>
                <a:gd name="T51" fmla="*/ 16 h 46"/>
                <a:gd name="T52" fmla="*/ 17 w 90"/>
                <a:gd name="T53" fmla="*/ 20 h 46"/>
                <a:gd name="T54" fmla="*/ 12 w 90"/>
                <a:gd name="T55" fmla="*/ 22 h 46"/>
                <a:gd name="T56" fmla="*/ 3 w 90"/>
                <a:gd name="T57" fmla="*/ 25 h 46"/>
                <a:gd name="T58" fmla="*/ 15 w 90"/>
                <a:gd name="T59" fmla="*/ 25 h 46"/>
                <a:gd name="T60" fmla="*/ 18 w 90"/>
                <a:gd name="T61" fmla="*/ 28 h 46"/>
                <a:gd name="T62" fmla="*/ 21 w 90"/>
                <a:gd name="T63" fmla="*/ 31 h 46"/>
                <a:gd name="T64" fmla="*/ 18 w 90"/>
                <a:gd name="T65" fmla="*/ 35 h 46"/>
                <a:gd name="T66" fmla="*/ 13 w 90"/>
                <a:gd name="T67" fmla="*/ 38 h 46"/>
                <a:gd name="T68" fmla="*/ 24 w 90"/>
                <a:gd name="T69" fmla="*/ 37 h 46"/>
                <a:gd name="T70" fmla="*/ 39 w 90"/>
                <a:gd name="T71" fmla="*/ 44 h 46"/>
                <a:gd name="T72" fmla="*/ 54 w 90"/>
                <a:gd name="T73" fmla="*/ 40 h 46"/>
                <a:gd name="T74" fmla="*/ 64 w 90"/>
                <a:gd name="T75" fmla="*/ 37 h 46"/>
                <a:gd name="T76" fmla="*/ 76 w 90"/>
                <a:gd name="T7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" h="46">
                  <a:moveTo>
                    <a:pt x="76" y="32"/>
                  </a:moveTo>
                  <a:cubicBezTo>
                    <a:pt x="81" y="32"/>
                    <a:pt x="81" y="27"/>
                    <a:pt x="83" y="27"/>
                  </a:cubicBezTo>
                  <a:cubicBezTo>
                    <a:pt x="85" y="27"/>
                    <a:pt x="88" y="23"/>
                    <a:pt x="89" y="21"/>
                  </a:cubicBezTo>
                  <a:cubicBezTo>
                    <a:pt x="90" y="18"/>
                    <a:pt x="88" y="14"/>
                    <a:pt x="85" y="14"/>
                  </a:cubicBezTo>
                  <a:cubicBezTo>
                    <a:pt x="82" y="14"/>
                    <a:pt x="79" y="11"/>
                    <a:pt x="80" y="10"/>
                  </a:cubicBezTo>
                  <a:cubicBezTo>
                    <a:pt x="81" y="8"/>
                    <a:pt x="78" y="6"/>
                    <a:pt x="79" y="4"/>
                  </a:cubicBezTo>
                  <a:cubicBezTo>
                    <a:pt x="79" y="3"/>
                    <a:pt x="75" y="4"/>
                    <a:pt x="73" y="5"/>
                  </a:cubicBezTo>
                  <a:cubicBezTo>
                    <a:pt x="71" y="5"/>
                    <a:pt x="67" y="0"/>
                    <a:pt x="65" y="1"/>
                  </a:cubicBezTo>
                  <a:cubicBezTo>
                    <a:pt x="63" y="2"/>
                    <a:pt x="64" y="5"/>
                    <a:pt x="64" y="6"/>
                  </a:cubicBezTo>
                  <a:cubicBezTo>
                    <a:pt x="63" y="8"/>
                    <a:pt x="59" y="5"/>
                    <a:pt x="59" y="6"/>
                  </a:cubicBezTo>
                  <a:cubicBezTo>
                    <a:pt x="59" y="8"/>
                    <a:pt x="57" y="8"/>
                    <a:pt x="55" y="7"/>
                  </a:cubicBezTo>
                  <a:cubicBezTo>
                    <a:pt x="54" y="5"/>
                    <a:pt x="50" y="6"/>
                    <a:pt x="51" y="7"/>
                  </a:cubicBezTo>
                  <a:cubicBezTo>
                    <a:pt x="51" y="9"/>
                    <a:pt x="49" y="8"/>
                    <a:pt x="46" y="6"/>
                  </a:cubicBezTo>
                  <a:cubicBezTo>
                    <a:pt x="43" y="4"/>
                    <a:pt x="40" y="8"/>
                    <a:pt x="41" y="10"/>
                  </a:cubicBezTo>
                  <a:cubicBezTo>
                    <a:pt x="41" y="12"/>
                    <a:pt x="40" y="12"/>
                    <a:pt x="37" y="8"/>
                  </a:cubicBezTo>
                  <a:cubicBezTo>
                    <a:pt x="35" y="4"/>
                    <a:pt x="32" y="8"/>
                    <a:pt x="33" y="11"/>
                  </a:cubicBezTo>
                  <a:cubicBezTo>
                    <a:pt x="35" y="13"/>
                    <a:pt x="34" y="16"/>
                    <a:pt x="32" y="14"/>
                  </a:cubicBezTo>
                  <a:cubicBezTo>
                    <a:pt x="30" y="13"/>
                    <a:pt x="28" y="15"/>
                    <a:pt x="27" y="17"/>
                  </a:cubicBezTo>
                  <a:cubicBezTo>
                    <a:pt x="26" y="19"/>
                    <a:pt x="22" y="12"/>
                    <a:pt x="25" y="10"/>
                  </a:cubicBezTo>
                  <a:cubicBezTo>
                    <a:pt x="27" y="9"/>
                    <a:pt x="15" y="2"/>
                    <a:pt x="12" y="2"/>
                  </a:cubicBezTo>
                  <a:cubicBezTo>
                    <a:pt x="8" y="2"/>
                    <a:pt x="10" y="4"/>
                    <a:pt x="13" y="6"/>
                  </a:cubicBezTo>
                  <a:cubicBezTo>
                    <a:pt x="15" y="8"/>
                    <a:pt x="11" y="8"/>
                    <a:pt x="10" y="6"/>
                  </a:cubicBezTo>
                  <a:cubicBezTo>
                    <a:pt x="8" y="4"/>
                    <a:pt x="6" y="6"/>
                    <a:pt x="4" y="8"/>
                  </a:cubicBezTo>
                  <a:cubicBezTo>
                    <a:pt x="3" y="11"/>
                    <a:pt x="0" y="12"/>
                    <a:pt x="0" y="14"/>
                  </a:cubicBezTo>
                  <a:cubicBezTo>
                    <a:pt x="0" y="16"/>
                    <a:pt x="4" y="18"/>
                    <a:pt x="8" y="16"/>
                  </a:cubicBezTo>
                  <a:cubicBezTo>
                    <a:pt x="12" y="14"/>
                    <a:pt x="16" y="14"/>
                    <a:pt x="18" y="16"/>
                  </a:cubicBezTo>
                  <a:cubicBezTo>
                    <a:pt x="20" y="18"/>
                    <a:pt x="15" y="19"/>
                    <a:pt x="17" y="20"/>
                  </a:cubicBezTo>
                  <a:cubicBezTo>
                    <a:pt x="19" y="21"/>
                    <a:pt x="17" y="23"/>
                    <a:pt x="12" y="22"/>
                  </a:cubicBezTo>
                  <a:cubicBezTo>
                    <a:pt x="8" y="22"/>
                    <a:pt x="2" y="23"/>
                    <a:pt x="3" y="25"/>
                  </a:cubicBezTo>
                  <a:cubicBezTo>
                    <a:pt x="4" y="27"/>
                    <a:pt x="15" y="24"/>
                    <a:pt x="15" y="25"/>
                  </a:cubicBezTo>
                  <a:cubicBezTo>
                    <a:pt x="15" y="27"/>
                    <a:pt x="15" y="30"/>
                    <a:pt x="18" y="28"/>
                  </a:cubicBezTo>
                  <a:cubicBezTo>
                    <a:pt x="21" y="27"/>
                    <a:pt x="19" y="31"/>
                    <a:pt x="21" y="31"/>
                  </a:cubicBezTo>
                  <a:cubicBezTo>
                    <a:pt x="22" y="32"/>
                    <a:pt x="22" y="35"/>
                    <a:pt x="18" y="35"/>
                  </a:cubicBezTo>
                  <a:cubicBezTo>
                    <a:pt x="14" y="35"/>
                    <a:pt x="12" y="36"/>
                    <a:pt x="13" y="38"/>
                  </a:cubicBezTo>
                  <a:cubicBezTo>
                    <a:pt x="16" y="40"/>
                    <a:pt x="20" y="38"/>
                    <a:pt x="24" y="37"/>
                  </a:cubicBezTo>
                  <a:cubicBezTo>
                    <a:pt x="28" y="36"/>
                    <a:pt x="34" y="42"/>
                    <a:pt x="39" y="44"/>
                  </a:cubicBezTo>
                  <a:cubicBezTo>
                    <a:pt x="44" y="46"/>
                    <a:pt x="53" y="43"/>
                    <a:pt x="54" y="40"/>
                  </a:cubicBezTo>
                  <a:cubicBezTo>
                    <a:pt x="55" y="38"/>
                    <a:pt x="62" y="39"/>
                    <a:pt x="64" y="37"/>
                  </a:cubicBezTo>
                  <a:cubicBezTo>
                    <a:pt x="67" y="35"/>
                    <a:pt x="71" y="33"/>
                    <a:pt x="76" y="3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7" name="Freeform 137">
              <a:extLst>
                <a:ext uri="{FF2B5EF4-FFF2-40B4-BE49-F238E27FC236}">
                  <a16:creationId xmlns:a16="http://schemas.microsoft.com/office/drawing/2014/main" id="{FC452E89-D6BF-2302-643F-F3936DF4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404" y="3078519"/>
              <a:ext cx="117499" cy="134218"/>
            </a:xfrm>
            <a:custGeom>
              <a:avLst/>
              <a:gdLst>
                <a:gd name="T0" fmla="*/ 34 w 38"/>
                <a:gd name="T1" fmla="*/ 14 h 43"/>
                <a:gd name="T2" fmla="*/ 31 w 38"/>
                <a:gd name="T3" fmla="*/ 11 h 43"/>
                <a:gd name="T4" fmla="*/ 26 w 38"/>
                <a:gd name="T5" fmla="*/ 13 h 43"/>
                <a:gd name="T6" fmla="*/ 21 w 38"/>
                <a:gd name="T7" fmla="*/ 12 h 43"/>
                <a:gd name="T8" fmla="*/ 23 w 38"/>
                <a:gd name="T9" fmla="*/ 7 h 43"/>
                <a:gd name="T10" fmla="*/ 25 w 38"/>
                <a:gd name="T11" fmla="*/ 2 h 43"/>
                <a:gd name="T12" fmla="*/ 24 w 38"/>
                <a:gd name="T13" fmla="*/ 2 h 43"/>
                <a:gd name="T14" fmla="*/ 16 w 38"/>
                <a:gd name="T15" fmla="*/ 3 h 43"/>
                <a:gd name="T16" fmla="*/ 20 w 38"/>
                <a:gd name="T17" fmla="*/ 7 h 43"/>
                <a:gd name="T18" fmla="*/ 13 w 38"/>
                <a:gd name="T19" fmla="*/ 11 h 43"/>
                <a:gd name="T20" fmla="*/ 4 w 38"/>
                <a:gd name="T21" fmla="*/ 11 h 43"/>
                <a:gd name="T22" fmla="*/ 5 w 38"/>
                <a:gd name="T23" fmla="*/ 17 h 43"/>
                <a:gd name="T24" fmla="*/ 9 w 38"/>
                <a:gd name="T25" fmla="*/ 23 h 43"/>
                <a:gd name="T26" fmla="*/ 6 w 38"/>
                <a:gd name="T27" fmla="*/ 30 h 43"/>
                <a:gd name="T28" fmla="*/ 1 w 38"/>
                <a:gd name="T29" fmla="*/ 36 h 43"/>
                <a:gd name="T30" fmla="*/ 9 w 38"/>
                <a:gd name="T31" fmla="*/ 43 h 43"/>
                <a:gd name="T32" fmla="*/ 24 w 38"/>
                <a:gd name="T33" fmla="*/ 37 h 43"/>
                <a:gd name="T34" fmla="*/ 34 w 38"/>
                <a:gd name="T35" fmla="*/ 35 h 43"/>
                <a:gd name="T36" fmla="*/ 34 w 38"/>
                <a:gd name="T37" fmla="*/ 15 h 43"/>
                <a:gd name="T38" fmla="*/ 34 w 38"/>
                <a:gd name="T3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43">
                  <a:moveTo>
                    <a:pt x="34" y="14"/>
                  </a:moveTo>
                  <a:cubicBezTo>
                    <a:pt x="33" y="13"/>
                    <a:pt x="32" y="12"/>
                    <a:pt x="31" y="11"/>
                  </a:cubicBezTo>
                  <a:cubicBezTo>
                    <a:pt x="28" y="7"/>
                    <a:pt x="27" y="10"/>
                    <a:pt x="26" y="13"/>
                  </a:cubicBezTo>
                  <a:cubicBezTo>
                    <a:pt x="26" y="15"/>
                    <a:pt x="23" y="12"/>
                    <a:pt x="21" y="12"/>
                  </a:cubicBezTo>
                  <a:cubicBezTo>
                    <a:pt x="19" y="11"/>
                    <a:pt x="22" y="8"/>
                    <a:pt x="23" y="7"/>
                  </a:cubicBezTo>
                  <a:cubicBezTo>
                    <a:pt x="24" y="6"/>
                    <a:pt x="25" y="4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1" y="0"/>
                    <a:pt x="16" y="0"/>
                    <a:pt x="16" y="3"/>
                  </a:cubicBezTo>
                  <a:cubicBezTo>
                    <a:pt x="16" y="7"/>
                    <a:pt x="20" y="5"/>
                    <a:pt x="20" y="7"/>
                  </a:cubicBezTo>
                  <a:cubicBezTo>
                    <a:pt x="20" y="9"/>
                    <a:pt x="16" y="9"/>
                    <a:pt x="13" y="11"/>
                  </a:cubicBezTo>
                  <a:cubicBezTo>
                    <a:pt x="10" y="13"/>
                    <a:pt x="7" y="10"/>
                    <a:pt x="4" y="11"/>
                  </a:cubicBezTo>
                  <a:cubicBezTo>
                    <a:pt x="1" y="13"/>
                    <a:pt x="7" y="14"/>
                    <a:pt x="5" y="17"/>
                  </a:cubicBezTo>
                  <a:cubicBezTo>
                    <a:pt x="3" y="21"/>
                    <a:pt x="5" y="20"/>
                    <a:pt x="9" y="23"/>
                  </a:cubicBezTo>
                  <a:cubicBezTo>
                    <a:pt x="12" y="26"/>
                    <a:pt x="6" y="27"/>
                    <a:pt x="6" y="30"/>
                  </a:cubicBezTo>
                  <a:cubicBezTo>
                    <a:pt x="6" y="34"/>
                    <a:pt x="2" y="34"/>
                    <a:pt x="1" y="36"/>
                  </a:cubicBezTo>
                  <a:cubicBezTo>
                    <a:pt x="0" y="38"/>
                    <a:pt x="5" y="43"/>
                    <a:pt x="9" y="43"/>
                  </a:cubicBezTo>
                  <a:cubicBezTo>
                    <a:pt x="12" y="43"/>
                    <a:pt x="20" y="41"/>
                    <a:pt x="24" y="37"/>
                  </a:cubicBezTo>
                  <a:cubicBezTo>
                    <a:pt x="28" y="33"/>
                    <a:pt x="30" y="37"/>
                    <a:pt x="34" y="35"/>
                  </a:cubicBezTo>
                  <a:cubicBezTo>
                    <a:pt x="38" y="33"/>
                    <a:pt x="36" y="18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8" name="Freeform 138">
              <a:extLst>
                <a:ext uri="{FF2B5EF4-FFF2-40B4-BE49-F238E27FC236}">
                  <a16:creationId xmlns:a16="http://schemas.microsoft.com/office/drawing/2014/main" id="{D0AD2A3E-D7A2-41C6-7212-9ACC7DF4B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7154" y="2864032"/>
              <a:ext cx="262415" cy="40528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9" name="Freeform 139">
              <a:extLst>
                <a:ext uri="{FF2B5EF4-FFF2-40B4-BE49-F238E27FC236}">
                  <a16:creationId xmlns:a16="http://schemas.microsoft.com/office/drawing/2014/main" id="{3408EC64-3AE8-4E84-9E88-EC9FE47ABA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7154" y="2864032"/>
              <a:ext cx="262415" cy="40528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0" name="Freeform 140">
              <a:extLst>
                <a:ext uri="{FF2B5EF4-FFF2-40B4-BE49-F238E27FC236}">
                  <a16:creationId xmlns:a16="http://schemas.microsoft.com/office/drawing/2014/main" id="{75211185-249B-C615-AE42-03004B611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0152" y="2982460"/>
              <a:ext cx="126638" cy="118428"/>
            </a:xfrm>
            <a:custGeom>
              <a:avLst/>
              <a:gdLst>
                <a:gd name="T0" fmla="*/ 21 w 41"/>
                <a:gd name="T1" fmla="*/ 14 h 38"/>
                <a:gd name="T2" fmla="*/ 20 w 41"/>
                <a:gd name="T3" fmla="*/ 8 h 38"/>
                <a:gd name="T4" fmla="*/ 21 w 41"/>
                <a:gd name="T5" fmla="*/ 1 h 38"/>
                <a:gd name="T6" fmla="*/ 15 w 41"/>
                <a:gd name="T7" fmla="*/ 4 h 38"/>
                <a:gd name="T8" fmla="*/ 10 w 41"/>
                <a:gd name="T9" fmla="*/ 7 h 38"/>
                <a:gd name="T10" fmla="*/ 11 w 41"/>
                <a:gd name="T11" fmla="*/ 11 h 38"/>
                <a:gd name="T12" fmla="*/ 6 w 41"/>
                <a:gd name="T13" fmla="*/ 8 h 38"/>
                <a:gd name="T14" fmla="*/ 1 w 41"/>
                <a:gd name="T15" fmla="*/ 14 h 38"/>
                <a:gd name="T16" fmla="*/ 1 w 41"/>
                <a:gd name="T17" fmla="*/ 24 h 38"/>
                <a:gd name="T18" fmla="*/ 5 w 41"/>
                <a:gd name="T19" fmla="*/ 31 h 38"/>
                <a:gd name="T20" fmla="*/ 6 w 41"/>
                <a:gd name="T21" fmla="*/ 35 h 38"/>
                <a:gd name="T22" fmla="*/ 14 w 41"/>
                <a:gd name="T23" fmla="*/ 36 h 38"/>
                <a:gd name="T24" fmla="*/ 17 w 41"/>
                <a:gd name="T25" fmla="*/ 36 h 38"/>
                <a:gd name="T26" fmla="*/ 13 w 41"/>
                <a:gd name="T27" fmla="*/ 31 h 38"/>
                <a:gd name="T28" fmla="*/ 18 w 41"/>
                <a:gd name="T29" fmla="*/ 32 h 38"/>
                <a:gd name="T30" fmla="*/ 24 w 41"/>
                <a:gd name="T31" fmla="*/ 32 h 38"/>
                <a:gd name="T32" fmla="*/ 21 w 41"/>
                <a:gd name="T33" fmla="*/ 27 h 38"/>
                <a:gd name="T34" fmla="*/ 17 w 41"/>
                <a:gd name="T35" fmla="*/ 26 h 38"/>
                <a:gd name="T36" fmla="*/ 19 w 41"/>
                <a:gd name="T37" fmla="*/ 21 h 38"/>
                <a:gd name="T38" fmla="*/ 25 w 41"/>
                <a:gd name="T39" fmla="*/ 18 h 38"/>
                <a:gd name="T40" fmla="*/ 21 w 41"/>
                <a:gd name="T41" fmla="*/ 14 h 38"/>
                <a:gd name="T42" fmla="*/ 39 w 41"/>
                <a:gd name="T43" fmla="*/ 22 h 38"/>
                <a:gd name="T44" fmla="*/ 37 w 41"/>
                <a:gd name="T45" fmla="*/ 24 h 38"/>
                <a:gd name="T46" fmla="*/ 34 w 41"/>
                <a:gd name="T47" fmla="*/ 22 h 38"/>
                <a:gd name="T48" fmla="*/ 28 w 41"/>
                <a:gd name="T49" fmla="*/ 24 h 38"/>
                <a:gd name="T50" fmla="*/ 31 w 41"/>
                <a:gd name="T51" fmla="*/ 32 h 38"/>
                <a:gd name="T52" fmla="*/ 29 w 41"/>
                <a:gd name="T53" fmla="*/ 34 h 38"/>
                <a:gd name="T54" fmla="*/ 31 w 41"/>
                <a:gd name="T55" fmla="*/ 38 h 38"/>
                <a:gd name="T56" fmla="*/ 37 w 41"/>
                <a:gd name="T57" fmla="*/ 31 h 38"/>
                <a:gd name="T58" fmla="*/ 39 w 41"/>
                <a:gd name="T5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38">
                  <a:moveTo>
                    <a:pt x="21" y="14"/>
                  </a:moveTo>
                  <a:cubicBezTo>
                    <a:pt x="19" y="14"/>
                    <a:pt x="19" y="10"/>
                    <a:pt x="20" y="8"/>
                  </a:cubicBezTo>
                  <a:cubicBezTo>
                    <a:pt x="22" y="7"/>
                    <a:pt x="22" y="2"/>
                    <a:pt x="21" y="1"/>
                  </a:cubicBezTo>
                  <a:cubicBezTo>
                    <a:pt x="20" y="0"/>
                    <a:pt x="16" y="1"/>
                    <a:pt x="15" y="4"/>
                  </a:cubicBezTo>
                  <a:cubicBezTo>
                    <a:pt x="15" y="8"/>
                    <a:pt x="11" y="6"/>
                    <a:pt x="10" y="7"/>
                  </a:cubicBezTo>
                  <a:cubicBezTo>
                    <a:pt x="9" y="8"/>
                    <a:pt x="12" y="9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3" y="8"/>
                    <a:pt x="3" y="12"/>
                    <a:pt x="1" y="14"/>
                  </a:cubicBezTo>
                  <a:cubicBezTo>
                    <a:pt x="0" y="17"/>
                    <a:pt x="1" y="21"/>
                    <a:pt x="1" y="24"/>
                  </a:cubicBezTo>
                  <a:cubicBezTo>
                    <a:pt x="2" y="27"/>
                    <a:pt x="6" y="29"/>
                    <a:pt x="5" y="31"/>
                  </a:cubicBezTo>
                  <a:cubicBezTo>
                    <a:pt x="4" y="32"/>
                    <a:pt x="5" y="34"/>
                    <a:pt x="6" y="35"/>
                  </a:cubicBezTo>
                  <a:cubicBezTo>
                    <a:pt x="9" y="35"/>
                    <a:pt x="12" y="35"/>
                    <a:pt x="14" y="36"/>
                  </a:cubicBezTo>
                  <a:cubicBezTo>
                    <a:pt x="14" y="36"/>
                    <a:pt x="15" y="36"/>
                    <a:pt x="17" y="36"/>
                  </a:cubicBezTo>
                  <a:cubicBezTo>
                    <a:pt x="16" y="34"/>
                    <a:pt x="13" y="33"/>
                    <a:pt x="13" y="31"/>
                  </a:cubicBezTo>
                  <a:cubicBezTo>
                    <a:pt x="14" y="29"/>
                    <a:pt x="16" y="31"/>
                    <a:pt x="18" y="32"/>
                  </a:cubicBezTo>
                  <a:cubicBezTo>
                    <a:pt x="20" y="34"/>
                    <a:pt x="23" y="34"/>
                    <a:pt x="24" y="32"/>
                  </a:cubicBezTo>
                  <a:cubicBezTo>
                    <a:pt x="24" y="31"/>
                    <a:pt x="23" y="25"/>
                    <a:pt x="21" y="27"/>
                  </a:cubicBezTo>
                  <a:cubicBezTo>
                    <a:pt x="18" y="28"/>
                    <a:pt x="18" y="27"/>
                    <a:pt x="17" y="26"/>
                  </a:cubicBezTo>
                  <a:cubicBezTo>
                    <a:pt x="16" y="25"/>
                    <a:pt x="19" y="23"/>
                    <a:pt x="19" y="21"/>
                  </a:cubicBezTo>
                  <a:cubicBezTo>
                    <a:pt x="20" y="19"/>
                    <a:pt x="24" y="20"/>
                    <a:pt x="25" y="18"/>
                  </a:cubicBezTo>
                  <a:cubicBezTo>
                    <a:pt x="25" y="17"/>
                    <a:pt x="22" y="15"/>
                    <a:pt x="21" y="14"/>
                  </a:cubicBezTo>
                  <a:close/>
                  <a:moveTo>
                    <a:pt x="39" y="22"/>
                  </a:moveTo>
                  <a:cubicBezTo>
                    <a:pt x="38" y="21"/>
                    <a:pt x="38" y="23"/>
                    <a:pt x="37" y="24"/>
                  </a:cubicBezTo>
                  <a:cubicBezTo>
                    <a:pt x="35" y="24"/>
                    <a:pt x="34" y="19"/>
                    <a:pt x="34" y="22"/>
                  </a:cubicBezTo>
                  <a:cubicBezTo>
                    <a:pt x="33" y="24"/>
                    <a:pt x="31" y="21"/>
                    <a:pt x="28" y="24"/>
                  </a:cubicBezTo>
                  <a:cubicBezTo>
                    <a:pt x="26" y="28"/>
                    <a:pt x="30" y="31"/>
                    <a:pt x="31" y="32"/>
                  </a:cubicBezTo>
                  <a:cubicBezTo>
                    <a:pt x="33" y="33"/>
                    <a:pt x="31" y="35"/>
                    <a:pt x="29" y="34"/>
                  </a:cubicBezTo>
                  <a:cubicBezTo>
                    <a:pt x="27" y="34"/>
                    <a:pt x="28" y="37"/>
                    <a:pt x="31" y="38"/>
                  </a:cubicBezTo>
                  <a:cubicBezTo>
                    <a:pt x="34" y="38"/>
                    <a:pt x="38" y="32"/>
                    <a:pt x="37" y="31"/>
                  </a:cubicBezTo>
                  <a:cubicBezTo>
                    <a:pt x="37" y="29"/>
                    <a:pt x="41" y="22"/>
                    <a:pt x="39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1" name="Freeform 141">
              <a:extLst>
                <a:ext uri="{FF2B5EF4-FFF2-40B4-BE49-F238E27FC236}">
                  <a16:creationId xmlns:a16="http://schemas.microsoft.com/office/drawing/2014/main" id="{B0A0C685-DE49-A36E-C853-A520F13CF1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319" y="2502168"/>
              <a:ext cx="323776" cy="573718"/>
            </a:xfrm>
            <a:custGeom>
              <a:avLst/>
              <a:gdLst>
                <a:gd name="T0" fmla="*/ 102 w 105"/>
                <a:gd name="T1" fmla="*/ 39 h 184"/>
                <a:gd name="T2" fmla="*/ 100 w 105"/>
                <a:gd name="T3" fmla="*/ 24 h 184"/>
                <a:gd name="T4" fmla="*/ 88 w 105"/>
                <a:gd name="T5" fmla="*/ 9 h 184"/>
                <a:gd name="T6" fmla="*/ 73 w 105"/>
                <a:gd name="T7" fmla="*/ 8 h 184"/>
                <a:gd name="T8" fmla="*/ 59 w 105"/>
                <a:gd name="T9" fmla="*/ 8 h 184"/>
                <a:gd name="T10" fmla="*/ 50 w 105"/>
                <a:gd name="T11" fmla="*/ 17 h 184"/>
                <a:gd name="T12" fmla="*/ 42 w 105"/>
                <a:gd name="T13" fmla="*/ 27 h 184"/>
                <a:gd name="T14" fmla="*/ 35 w 105"/>
                <a:gd name="T15" fmla="*/ 38 h 184"/>
                <a:gd name="T16" fmla="*/ 27 w 105"/>
                <a:gd name="T17" fmla="*/ 45 h 184"/>
                <a:gd name="T18" fmla="*/ 21 w 105"/>
                <a:gd name="T19" fmla="*/ 63 h 184"/>
                <a:gd name="T20" fmla="*/ 23 w 105"/>
                <a:gd name="T21" fmla="*/ 72 h 184"/>
                <a:gd name="T22" fmla="*/ 9 w 105"/>
                <a:gd name="T23" fmla="*/ 78 h 184"/>
                <a:gd name="T24" fmla="*/ 8 w 105"/>
                <a:gd name="T25" fmla="*/ 95 h 184"/>
                <a:gd name="T26" fmla="*/ 14 w 105"/>
                <a:gd name="T27" fmla="*/ 109 h 184"/>
                <a:gd name="T28" fmla="*/ 11 w 105"/>
                <a:gd name="T29" fmla="*/ 117 h 184"/>
                <a:gd name="T30" fmla="*/ 6 w 105"/>
                <a:gd name="T31" fmla="*/ 127 h 184"/>
                <a:gd name="T32" fmla="*/ 2 w 105"/>
                <a:gd name="T33" fmla="*/ 140 h 184"/>
                <a:gd name="T34" fmla="*/ 0 w 105"/>
                <a:gd name="T35" fmla="*/ 140 h 184"/>
                <a:gd name="T36" fmla="*/ 6 w 105"/>
                <a:gd name="T37" fmla="*/ 157 h 184"/>
                <a:gd name="T38" fmla="*/ 12 w 105"/>
                <a:gd name="T39" fmla="*/ 171 h 184"/>
                <a:gd name="T40" fmla="*/ 15 w 105"/>
                <a:gd name="T41" fmla="*/ 182 h 184"/>
                <a:gd name="T42" fmla="*/ 25 w 105"/>
                <a:gd name="T43" fmla="*/ 177 h 184"/>
                <a:gd name="T44" fmla="*/ 34 w 105"/>
                <a:gd name="T45" fmla="*/ 174 h 184"/>
                <a:gd name="T46" fmla="*/ 42 w 105"/>
                <a:gd name="T47" fmla="*/ 171 h 184"/>
                <a:gd name="T48" fmla="*/ 44 w 105"/>
                <a:gd name="T49" fmla="*/ 164 h 184"/>
                <a:gd name="T50" fmla="*/ 45 w 105"/>
                <a:gd name="T51" fmla="*/ 146 h 184"/>
                <a:gd name="T52" fmla="*/ 57 w 105"/>
                <a:gd name="T53" fmla="*/ 134 h 184"/>
                <a:gd name="T54" fmla="*/ 54 w 105"/>
                <a:gd name="T55" fmla="*/ 118 h 184"/>
                <a:gd name="T56" fmla="*/ 47 w 105"/>
                <a:gd name="T57" fmla="*/ 107 h 184"/>
                <a:gd name="T58" fmla="*/ 53 w 105"/>
                <a:gd name="T59" fmla="*/ 92 h 184"/>
                <a:gd name="T60" fmla="*/ 63 w 105"/>
                <a:gd name="T61" fmla="*/ 82 h 184"/>
                <a:gd name="T62" fmla="*/ 84 w 105"/>
                <a:gd name="T63" fmla="*/ 67 h 184"/>
                <a:gd name="T64" fmla="*/ 86 w 105"/>
                <a:gd name="T65" fmla="*/ 53 h 184"/>
                <a:gd name="T66" fmla="*/ 100 w 105"/>
                <a:gd name="T67" fmla="*/ 47 h 184"/>
                <a:gd name="T68" fmla="*/ 104 w 105"/>
                <a:gd name="T69" fmla="*/ 43 h 184"/>
                <a:gd name="T70" fmla="*/ 56 w 105"/>
                <a:gd name="T71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184">
                  <a:moveTo>
                    <a:pt x="104" y="43"/>
                  </a:moveTo>
                  <a:cubicBezTo>
                    <a:pt x="102" y="42"/>
                    <a:pt x="100" y="39"/>
                    <a:pt x="102" y="39"/>
                  </a:cubicBezTo>
                  <a:cubicBezTo>
                    <a:pt x="104" y="39"/>
                    <a:pt x="105" y="33"/>
                    <a:pt x="102" y="32"/>
                  </a:cubicBezTo>
                  <a:cubicBezTo>
                    <a:pt x="100" y="31"/>
                    <a:pt x="102" y="25"/>
                    <a:pt x="100" y="24"/>
                  </a:cubicBezTo>
                  <a:cubicBezTo>
                    <a:pt x="98" y="23"/>
                    <a:pt x="100" y="19"/>
                    <a:pt x="100" y="16"/>
                  </a:cubicBezTo>
                  <a:cubicBezTo>
                    <a:pt x="100" y="13"/>
                    <a:pt x="92" y="11"/>
                    <a:pt x="88" y="9"/>
                  </a:cubicBezTo>
                  <a:cubicBezTo>
                    <a:pt x="84" y="7"/>
                    <a:pt x="82" y="4"/>
                    <a:pt x="78" y="2"/>
                  </a:cubicBezTo>
                  <a:cubicBezTo>
                    <a:pt x="74" y="0"/>
                    <a:pt x="73" y="5"/>
                    <a:pt x="73" y="8"/>
                  </a:cubicBezTo>
                  <a:cubicBezTo>
                    <a:pt x="73" y="11"/>
                    <a:pt x="70" y="12"/>
                    <a:pt x="68" y="10"/>
                  </a:cubicBezTo>
                  <a:cubicBezTo>
                    <a:pt x="65" y="8"/>
                    <a:pt x="62" y="10"/>
                    <a:pt x="59" y="8"/>
                  </a:cubicBezTo>
                  <a:cubicBezTo>
                    <a:pt x="55" y="7"/>
                    <a:pt x="57" y="12"/>
                    <a:pt x="57" y="14"/>
                  </a:cubicBezTo>
                  <a:cubicBezTo>
                    <a:pt x="57" y="17"/>
                    <a:pt x="53" y="17"/>
                    <a:pt x="50" y="17"/>
                  </a:cubicBezTo>
                  <a:cubicBezTo>
                    <a:pt x="48" y="17"/>
                    <a:pt x="44" y="19"/>
                    <a:pt x="44" y="21"/>
                  </a:cubicBezTo>
                  <a:cubicBezTo>
                    <a:pt x="44" y="24"/>
                    <a:pt x="40" y="26"/>
                    <a:pt x="42" y="27"/>
                  </a:cubicBezTo>
                  <a:cubicBezTo>
                    <a:pt x="43" y="29"/>
                    <a:pt x="41" y="31"/>
                    <a:pt x="40" y="32"/>
                  </a:cubicBezTo>
                  <a:cubicBezTo>
                    <a:pt x="38" y="33"/>
                    <a:pt x="36" y="37"/>
                    <a:pt x="35" y="38"/>
                  </a:cubicBezTo>
                  <a:cubicBezTo>
                    <a:pt x="34" y="39"/>
                    <a:pt x="36" y="41"/>
                    <a:pt x="34" y="43"/>
                  </a:cubicBezTo>
                  <a:cubicBezTo>
                    <a:pt x="31" y="45"/>
                    <a:pt x="28" y="43"/>
                    <a:pt x="27" y="45"/>
                  </a:cubicBezTo>
                  <a:cubicBezTo>
                    <a:pt x="26" y="46"/>
                    <a:pt x="27" y="49"/>
                    <a:pt x="27" y="52"/>
                  </a:cubicBezTo>
                  <a:cubicBezTo>
                    <a:pt x="26" y="56"/>
                    <a:pt x="24" y="60"/>
                    <a:pt x="21" y="63"/>
                  </a:cubicBezTo>
                  <a:cubicBezTo>
                    <a:pt x="19" y="66"/>
                    <a:pt x="22" y="67"/>
                    <a:pt x="23" y="67"/>
                  </a:cubicBezTo>
                  <a:cubicBezTo>
                    <a:pt x="24" y="68"/>
                    <a:pt x="24" y="70"/>
                    <a:pt x="23" y="72"/>
                  </a:cubicBezTo>
                  <a:cubicBezTo>
                    <a:pt x="22" y="75"/>
                    <a:pt x="19" y="73"/>
                    <a:pt x="18" y="73"/>
                  </a:cubicBezTo>
                  <a:cubicBezTo>
                    <a:pt x="16" y="72"/>
                    <a:pt x="12" y="74"/>
                    <a:pt x="9" y="78"/>
                  </a:cubicBezTo>
                  <a:cubicBezTo>
                    <a:pt x="7" y="82"/>
                    <a:pt x="8" y="85"/>
                    <a:pt x="8" y="87"/>
                  </a:cubicBezTo>
                  <a:cubicBezTo>
                    <a:pt x="9" y="89"/>
                    <a:pt x="6" y="91"/>
                    <a:pt x="8" y="95"/>
                  </a:cubicBezTo>
                  <a:cubicBezTo>
                    <a:pt x="10" y="99"/>
                    <a:pt x="8" y="100"/>
                    <a:pt x="8" y="103"/>
                  </a:cubicBezTo>
                  <a:cubicBezTo>
                    <a:pt x="8" y="106"/>
                    <a:pt x="13" y="106"/>
                    <a:pt x="14" y="109"/>
                  </a:cubicBezTo>
                  <a:cubicBezTo>
                    <a:pt x="14" y="112"/>
                    <a:pt x="12" y="113"/>
                    <a:pt x="10" y="113"/>
                  </a:cubicBezTo>
                  <a:cubicBezTo>
                    <a:pt x="9" y="113"/>
                    <a:pt x="9" y="117"/>
                    <a:pt x="11" y="117"/>
                  </a:cubicBezTo>
                  <a:cubicBezTo>
                    <a:pt x="12" y="118"/>
                    <a:pt x="12" y="124"/>
                    <a:pt x="11" y="125"/>
                  </a:cubicBezTo>
                  <a:cubicBezTo>
                    <a:pt x="10" y="127"/>
                    <a:pt x="5" y="125"/>
                    <a:pt x="6" y="127"/>
                  </a:cubicBezTo>
                  <a:cubicBezTo>
                    <a:pt x="6" y="129"/>
                    <a:pt x="4" y="133"/>
                    <a:pt x="4" y="134"/>
                  </a:cubicBezTo>
                  <a:cubicBezTo>
                    <a:pt x="4" y="136"/>
                    <a:pt x="4" y="141"/>
                    <a:pt x="2" y="140"/>
                  </a:cubicBezTo>
                  <a:cubicBezTo>
                    <a:pt x="2" y="139"/>
                    <a:pt x="1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3"/>
                    <a:pt x="1" y="146"/>
                    <a:pt x="3" y="149"/>
                  </a:cubicBezTo>
                  <a:cubicBezTo>
                    <a:pt x="6" y="151"/>
                    <a:pt x="4" y="154"/>
                    <a:pt x="6" y="157"/>
                  </a:cubicBezTo>
                  <a:cubicBezTo>
                    <a:pt x="9" y="160"/>
                    <a:pt x="8" y="163"/>
                    <a:pt x="11" y="165"/>
                  </a:cubicBezTo>
                  <a:cubicBezTo>
                    <a:pt x="13" y="167"/>
                    <a:pt x="14" y="168"/>
                    <a:pt x="12" y="171"/>
                  </a:cubicBezTo>
                  <a:cubicBezTo>
                    <a:pt x="11" y="174"/>
                    <a:pt x="15" y="173"/>
                    <a:pt x="15" y="175"/>
                  </a:cubicBezTo>
                  <a:cubicBezTo>
                    <a:pt x="15" y="177"/>
                    <a:pt x="14" y="180"/>
                    <a:pt x="15" y="182"/>
                  </a:cubicBezTo>
                  <a:cubicBezTo>
                    <a:pt x="16" y="184"/>
                    <a:pt x="18" y="182"/>
                    <a:pt x="22" y="182"/>
                  </a:cubicBezTo>
                  <a:cubicBezTo>
                    <a:pt x="25" y="182"/>
                    <a:pt x="24" y="179"/>
                    <a:pt x="25" y="177"/>
                  </a:cubicBezTo>
                  <a:cubicBezTo>
                    <a:pt x="25" y="175"/>
                    <a:pt x="27" y="176"/>
                    <a:pt x="27" y="174"/>
                  </a:cubicBezTo>
                  <a:cubicBezTo>
                    <a:pt x="28" y="173"/>
                    <a:pt x="31" y="173"/>
                    <a:pt x="34" y="174"/>
                  </a:cubicBezTo>
                  <a:cubicBezTo>
                    <a:pt x="37" y="175"/>
                    <a:pt x="39" y="173"/>
                    <a:pt x="39" y="170"/>
                  </a:cubicBezTo>
                  <a:cubicBezTo>
                    <a:pt x="40" y="167"/>
                    <a:pt x="41" y="171"/>
                    <a:pt x="42" y="171"/>
                  </a:cubicBezTo>
                  <a:cubicBezTo>
                    <a:pt x="43" y="172"/>
                    <a:pt x="46" y="167"/>
                    <a:pt x="47" y="163"/>
                  </a:cubicBezTo>
                  <a:cubicBezTo>
                    <a:pt x="48" y="160"/>
                    <a:pt x="47" y="160"/>
                    <a:pt x="44" y="164"/>
                  </a:cubicBezTo>
                  <a:cubicBezTo>
                    <a:pt x="41" y="167"/>
                    <a:pt x="43" y="160"/>
                    <a:pt x="44" y="158"/>
                  </a:cubicBezTo>
                  <a:cubicBezTo>
                    <a:pt x="45" y="155"/>
                    <a:pt x="45" y="148"/>
                    <a:pt x="45" y="146"/>
                  </a:cubicBezTo>
                  <a:cubicBezTo>
                    <a:pt x="45" y="144"/>
                    <a:pt x="46" y="142"/>
                    <a:pt x="50" y="141"/>
                  </a:cubicBezTo>
                  <a:cubicBezTo>
                    <a:pt x="53" y="140"/>
                    <a:pt x="58" y="136"/>
                    <a:pt x="57" y="134"/>
                  </a:cubicBezTo>
                  <a:cubicBezTo>
                    <a:pt x="57" y="132"/>
                    <a:pt x="62" y="129"/>
                    <a:pt x="62" y="127"/>
                  </a:cubicBezTo>
                  <a:cubicBezTo>
                    <a:pt x="62" y="125"/>
                    <a:pt x="56" y="119"/>
                    <a:pt x="54" y="118"/>
                  </a:cubicBezTo>
                  <a:cubicBezTo>
                    <a:pt x="52" y="117"/>
                    <a:pt x="48" y="118"/>
                    <a:pt x="48" y="116"/>
                  </a:cubicBezTo>
                  <a:cubicBezTo>
                    <a:pt x="49" y="115"/>
                    <a:pt x="48" y="110"/>
                    <a:pt x="47" y="107"/>
                  </a:cubicBezTo>
                  <a:cubicBezTo>
                    <a:pt x="47" y="104"/>
                    <a:pt x="51" y="101"/>
                    <a:pt x="51" y="99"/>
                  </a:cubicBezTo>
                  <a:cubicBezTo>
                    <a:pt x="51" y="96"/>
                    <a:pt x="50" y="93"/>
                    <a:pt x="53" y="92"/>
                  </a:cubicBezTo>
                  <a:cubicBezTo>
                    <a:pt x="55" y="91"/>
                    <a:pt x="54" y="89"/>
                    <a:pt x="57" y="88"/>
                  </a:cubicBezTo>
                  <a:cubicBezTo>
                    <a:pt x="60" y="88"/>
                    <a:pt x="59" y="83"/>
                    <a:pt x="63" y="82"/>
                  </a:cubicBezTo>
                  <a:cubicBezTo>
                    <a:pt x="66" y="80"/>
                    <a:pt x="66" y="79"/>
                    <a:pt x="71" y="77"/>
                  </a:cubicBezTo>
                  <a:cubicBezTo>
                    <a:pt x="75" y="75"/>
                    <a:pt x="82" y="70"/>
                    <a:pt x="84" y="67"/>
                  </a:cubicBezTo>
                  <a:cubicBezTo>
                    <a:pt x="85" y="65"/>
                    <a:pt x="79" y="62"/>
                    <a:pt x="83" y="59"/>
                  </a:cubicBezTo>
                  <a:cubicBezTo>
                    <a:pt x="86" y="57"/>
                    <a:pt x="83" y="54"/>
                    <a:pt x="86" y="53"/>
                  </a:cubicBezTo>
                  <a:cubicBezTo>
                    <a:pt x="88" y="52"/>
                    <a:pt x="89" y="50"/>
                    <a:pt x="91" y="48"/>
                  </a:cubicBezTo>
                  <a:cubicBezTo>
                    <a:pt x="93" y="46"/>
                    <a:pt x="96" y="48"/>
                    <a:pt x="100" y="47"/>
                  </a:cubicBezTo>
                  <a:cubicBezTo>
                    <a:pt x="102" y="47"/>
                    <a:pt x="103" y="47"/>
                    <a:pt x="105" y="47"/>
                  </a:cubicBezTo>
                  <a:cubicBezTo>
                    <a:pt x="105" y="46"/>
                    <a:pt x="104" y="44"/>
                    <a:pt x="104" y="43"/>
                  </a:cubicBezTo>
                  <a:close/>
                  <a:moveTo>
                    <a:pt x="61" y="153"/>
                  </a:moveTo>
                  <a:cubicBezTo>
                    <a:pt x="57" y="153"/>
                    <a:pt x="55" y="162"/>
                    <a:pt x="56" y="164"/>
                  </a:cubicBezTo>
                  <a:cubicBezTo>
                    <a:pt x="57" y="165"/>
                    <a:pt x="66" y="153"/>
                    <a:pt x="61" y="15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2" name="Freeform 142">
              <a:extLst>
                <a:ext uri="{FF2B5EF4-FFF2-40B4-BE49-F238E27FC236}">
                  <a16:creationId xmlns:a16="http://schemas.microsoft.com/office/drawing/2014/main" id="{EC566D28-B395-126F-1594-6404A9BB1E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1344" y="2907456"/>
              <a:ext cx="164499" cy="81583"/>
            </a:xfrm>
            <a:custGeom>
              <a:avLst/>
              <a:gdLst>
                <a:gd name="T0" fmla="*/ 49 w 53"/>
                <a:gd name="T1" fmla="*/ 7 h 26"/>
                <a:gd name="T2" fmla="*/ 51 w 53"/>
                <a:gd name="T3" fmla="*/ 1 h 26"/>
                <a:gd name="T4" fmla="*/ 49 w 53"/>
                <a:gd name="T5" fmla="*/ 2 h 26"/>
                <a:gd name="T6" fmla="*/ 33 w 53"/>
                <a:gd name="T7" fmla="*/ 1 h 26"/>
                <a:gd name="T8" fmla="*/ 18 w 53"/>
                <a:gd name="T9" fmla="*/ 4 h 26"/>
                <a:gd name="T10" fmla="*/ 12 w 53"/>
                <a:gd name="T11" fmla="*/ 9 h 26"/>
                <a:gd name="T12" fmla="*/ 14 w 53"/>
                <a:gd name="T13" fmla="*/ 14 h 26"/>
                <a:gd name="T14" fmla="*/ 19 w 53"/>
                <a:gd name="T15" fmla="*/ 17 h 26"/>
                <a:gd name="T16" fmla="*/ 21 w 53"/>
                <a:gd name="T17" fmla="*/ 20 h 26"/>
                <a:gd name="T18" fmla="*/ 21 w 53"/>
                <a:gd name="T19" fmla="*/ 20 h 26"/>
                <a:gd name="T20" fmla="*/ 30 w 53"/>
                <a:gd name="T21" fmla="*/ 20 h 26"/>
                <a:gd name="T22" fmla="*/ 38 w 53"/>
                <a:gd name="T23" fmla="*/ 25 h 26"/>
                <a:gd name="T24" fmla="*/ 46 w 53"/>
                <a:gd name="T25" fmla="*/ 26 h 26"/>
                <a:gd name="T26" fmla="*/ 47 w 53"/>
                <a:gd name="T27" fmla="*/ 23 h 26"/>
                <a:gd name="T28" fmla="*/ 49 w 53"/>
                <a:gd name="T29" fmla="*/ 21 h 26"/>
                <a:gd name="T30" fmla="*/ 47 w 53"/>
                <a:gd name="T31" fmla="*/ 16 h 26"/>
                <a:gd name="T32" fmla="*/ 46 w 53"/>
                <a:gd name="T33" fmla="*/ 11 h 26"/>
                <a:gd name="T34" fmla="*/ 49 w 53"/>
                <a:gd name="T35" fmla="*/ 7 h 26"/>
                <a:gd name="T36" fmla="*/ 5 w 53"/>
                <a:gd name="T37" fmla="*/ 13 h 26"/>
                <a:gd name="T38" fmla="*/ 2 w 53"/>
                <a:gd name="T39" fmla="*/ 20 h 26"/>
                <a:gd name="T40" fmla="*/ 11 w 53"/>
                <a:gd name="T41" fmla="*/ 15 h 26"/>
                <a:gd name="T42" fmla="*/ 5 w 53"/>
                <a:gd name="T43" fmla="*/ 13 h 26"/>
                <a:gd name="T44" fmla="*/ 9 w 53"/>
                <a:gd name="T45" fmla="*/ 9 h 26"/>
                <a:gd name="T46" fmla="*/ 4 w 53"/>
                <a:gd name="T47" fmla="*/ 10 h 26"/>
                <a:gd name="T48" fmla="*/ 9 w 53"/>
                <a:gd name="T4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26">
                  <a:moveTo>
                    <a:pt x="49" y="7"/>
                  </a:moveTo>
                  <a:cubicBezTo>
                    <a:pt x="50" y="5"/>
                    <a:pt x="53" y="4"/>
                    <a:pt x="51" y="1"/>
                  </a:cubicBezTo>
                  <a:cubicBezTo>
                    <a:pt x="51" y="2"/>
                    <a:pt x="50" y="2"/>
                    <a:pt x="49" y="2"/>
                  </a:cubicBezTo>
                  <a:cubicBezTo>
                    <a:pt x="46" y="3"/>
                    <a:pt x="38" y="0"/>
                    <a:pt x="33" y="1"/>
                  </a:cubicBezTo>
                  <a:cubicBezTo>
                    <a:pt x="29" y="2"/>
                    <a:pt x="20" y="2"/>
                    <a:pt x="18" y="4"/>
                  </a:cubicBezTo>
                  <a:cubicBezTo>
                    <a:pt x="15" y="6"/>
                    <a:pt x="10" y="7"/>
                    <a:pt x="12" y="9"/>
                  </a:cubicBezTo>
                  <a:cubicBezTo>
                    <a:pt x="15" y="11"/>
                    <a:pt x="12" y="12"/>
                    <a:pt x="14" y="14"/>
                  </a:cubicBezTo>
                  <a:cubicBezTo>
                    <a:pt x="16" y="16"/>
                    <a:pt x="17" y="17"/>
                    <a:pt x="19" y="17"/>
                  </a:cubicBezTo>
                  <a:cubicBezTo>
                    <a:pt x="22" y="16"/>
                    <a:pt x="23" y="18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5" y="20"/>
                    <a:pt x="29" y="20"/>
                    <a:pt x="30" y="20"/>
                  </a:cubicBezTo>
                  <a:cubicBezTo>
                    <a:pt x="31" y="21"/>
                    <a:pt x="37" y="26"/>
                    <a:pt x="38" y="25"/>
                  </a:cubicBezTo>
                  <a:cubicBezTo>
                    <a:pt x="39" y="25"/>
                    <a:pt x="43" y="25"/>
                    <a:pt x="46" y="26"/>
                  </a:cubicBezTo>
                  <a:cubicBezTo>
                    <a:pt x="46" y="25"/>
                    <a:pt x="46" y="24"/>
                    <a:pt x="47" y="23"/>
                  </a:cubicBezTo>
                  <a:cubicBezTo>
                    <a:pt x="48" y="22"/>
                    <a:pt x="50" y="22"/>
                    <a:pt x="49" y="21"/>
                  </a:cubicBezTo>
                  <a:cubicBezTo>
                    <a:pt x="48" y="19"/>
                    <a:pt x="47" y="18"/>
                    <a:pt x="47" y="16"/>
                  </a:cubicBezTo>
                  <a:cubicBezTo>
                    <a:pt x="47" y="14"/>
                    <a:pt x="46" y="13"/>
                    <a:pt x="46" y="11"/>
                  </a:cubicBezTo>
                  <a:cubicBezTo>
                    <a:pt x="47" y="10"/>
                    <a:pt x="48" y="9"/>
                    <a:pt x="49" y="7"/>
                  </a:cubicBezTo>
                  <a:close/>
                  <a:moveTo>
                    <a:pt x="5" y="13"/>
                  </a:moveTo>
                  <a:cubicBezTo>
                    <a:pt x="1" y="14"/>
                    <a:pt x="0" y="20"/>
                    <a:pt x="2" y="20"/>
                  </a:cubicBezTo>
                  <a:cubicBezTo>
                    <a:pt x="4" y="20"/>
                    <a:pt x="9" y="16"/>
                    <a:pt x="11" y="15"/>
                  </a:cubicBezTo>
                  <a:cubicBezTo>
                    <a:pt x="12" y="13"/>
                    <a:pt x="10" y="12"/>
                    <a:pt x="5" y="13"/>
                  </a:cubicBezTo>
                  <a:close/>
                  <a:moveTo>
                    <a:pt x="9" y="9"/>
                  </a:moveTo>
                  <a:cubicBezTo>
                    <a:pt x="10" y="8"/>
                    <a:pt x="2" y="8"/>
                    <a:pt x="4" y="10"/>
                  </a:cubicBezTo>
                  <a:cubicBezTo>
                    <a:pt x="5" y="11"/>
                    <a:pt x="8" y="11"/>
                    <a:pt x="9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3" name="Freeform 143">
              <a:extLst>
                <a:ext uri="{FF2B5EF4-FFF2-40B4-BE49-F238E27FC236}">
                  <a16:creationId xmlns:a16="http://schemas.microsoft.com/office/drawing/2014/main" id="{31764FD8-F275-03D9-7937-FB661DFF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32" y="4577294"/>
              <a:ext cx="206277" cy="257910"/>
            </a:xfrm>
            <a:custGeom>
              <a:avLst/>
              <a:gdLst>
                <a:gd name="T0" fmla="*/ 59 w 67"/>
                <a:gd name="T1" fmla="*/ 19 h 83"/>
                <a:gd name="T2" fmla="*/ 63 w 67"/>
                <a:gd name="T3" fmla="*/ 13 h 83"/>
                <a:gd name="T4" fmla="*/ 67 w 67"/>
                <a:gd name="T5" fmla="*/ 7 h 83"/>
                <a:gd name="T6" fmla="*/ 63 w 67"/>
                <a:gd name="T7" fmla="*/ 9 h 83"/>
                <a:gd name="T8" fmla="*/ 59 w 67"/>
                <a:gd name="T9" fmla="*/ 7 h 83"/>
                <a:gd name="T10" fmla="*/ 52 w 67"/>
                <a:gd name="T11" fmla="*/ 8 h 83"/>
                <a:gd name="T12" fmla="*/ 46 w 67"/>
                <a:gd name="T13" fmla="*/ 13 h 83"/>
                <a:gd name="T14" fmla="*/ 36 w 67"/>
                <a:gd name="T15" fmla="*/ 11 h 83"/>
                <a:gd name="T16" fmla="*/ 27 w 67"/>
                <a:gd name="T17" fmla="*/ 6 h 83"/>
                <a:gd name="T18" fmla="*/ 18 w 67"/>
                <a:gd name="T19" fmla="*/ 4 h 83"/>
                <a:gd name="T20" fmla="*/ 13 w 67"/>
                <a:gd name="T21" fmla="*/ 1 h 83"/>
                <a:gd name="T22" fmla="*/ 8 w 67"/>
                <a:gd name="T23" fmla="*/ 1 h 83"/>
                <a:gd name="T24" fmla="*/ 2 w 67"/>
                <a:gd name="T25" fmla="*/ 5 h 83"/>
                <a:gd name="T26" fmla="*/ 0 w 67"/>
                <a:gd name="T27" fmla="*/ 7 h 83"/>
                <a:gd name="T28" fmla="*/ 4 w 67"/>
                <a:gd name="T29" fmla="*/ 10 h 83"/>
                <a:gd name="T30" fmla="*/ 5 w 67"/>
                <a:gd name="T31" fmla="*/ 16 h 83"/>
                <a:gd name="T32" fmla="*/ 9 w 67"/>
                <a:gd name="T33" fmla="*/ 19 h 83"/>
                <a:gd name="T34" fmla="*/ 8 w 67"/>
                <a:gd name="T35" fmla="*/ 26 h 83"/>
                <a:gd name="T36" fmla="*/ 3 w 67"/>
                <a:gd name="T37" fmla="*/ 36 h 83"/>
                <a:gd name="T38" fmla="*/ 0 w 67"/>
                <a:gd name="T39" fmla="*/ 41 h 83"/>
                <a:gd name="T40" fmla="*/ 6 w 67"/>
                <a:gd name="T41" fmla="*/ 44 h 83"/>
                <a:gd name="T42" fmla="*/ 0 w 67"/>
                <a:gd name="T43" fmla="*/ 50 h 83"/>
                <a:gd name="T44" fmla="*/ 0 w 67"/>
                <a:gd name="T45" fmla="*/ 51 h 83"/>
                <a:gd name="T46" fmla="*/ 31 w 67"/>
                <a:gd name="T47" fmla="*/ 68 h 83"/>
                <a:gd name="T48" fmla="*/ 31 w 67"/>
                <a:gd name="T49" fmla="*/ 73 h 83"/>
                <a:gd name="T50" fmla="*/ 45 w 67"/>
                <a:gd name="T51" fmla="*/ 83 h 83"/>
                <a:gd name="T52" fmla="*/ 53 w 67"/>
                <a:gd name="T53" fmla="*/ 64 h 83"/>
                <a:gd name="T54" fmla="*/ 59 w 67"/>
                <a:gd name="T55" fmla="*/ 60 h 83"/>
                <a:gd name="T56" fmla="*/ 63 w 67"/>
                <a:gd name="T57" fmla="*/ 57 h 83"/>
                <a:gd name="T58" fmla="*/ 64 w 67"/>
                <a:gd name="T59" fmla="*/ 56 h 83"/>
                <a:gd name="T60" fmla="*/ 60 w 67"/>
                <a:gd name="T61" fmla="*/ 49 h 83"/>
                <a:gd name="T62" fmla="*/ 59 w 67"/>
                <a:gd name="T63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83">
                  <a:moveTo>
                    <a:pt x="59" y="19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8"/>
                    <a:pt x="64" y="8"/>
                    <a:pt x="63" y="9"/>
                  </a:cubicBezTo>
                  <a:cubicBezTo>
                    <a:pt x="62" y="9"/>
                    <a:pt x="60" y="8"/>
                    <a:pt x="59" y="7"/>
                  </a:cubicBezTo>
                  <a:cubicBezTo>
                    <a:pt x="58" y="6"/>
                    <a:pt x="55" y="7"/>
                    <a:pt x="52" y="8"/>
                  </a:cubicBezTo>
                  <a:cubicBezTo>
                    <a:pt x="49" y="10"/>
                    <a:pt x="47" y="14"/>
                    <a:pt x="46" y="13"/>
                  </a:cubicBezTo>
                  <a:cubicBezTo>
                    <a:pt x="45" y="12"/>
                    <a:pt x="38" y="11"/>
                    <a:pt x="36" y="11"/>
                  </a:cubicBezTo>
                  <a:cubicBezTo>
                    <a:pt x="35" y="11"/>
                    <a:pt x="29" y="7"/>
                    <a:pt x="27" y="6"/>
                  </a:cubicBezTo>
                  <a:cubicBezTo>
                    <a:pt x="25" y="4"/>
                    <a:pt x="19" y="5"/>
                    <a:pt x="18" y="4"/>
                  </a:cubicBezTo>
                  <a:cubicBezTo>
                    <a:pt x="17" y="3"/>
                    <a:pt x="14" y="3"/>
                    <a:pt x="13" y="1"/>
                  </a:cubicBezTo>
                  <a:cubicBezTo>
                    <a:pt x="12" y="0"/>
                    <a:pt x="10" y="1"/>
                    <a:pt x="8" y="1"/>
                  </a:cubicBezTo>
                  <a:cubicBezTo>
                    <a:pt x="6" y="1"/>
                    <a:pt x="2" y="4"/>
                    <a:pt x="2" y="5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23"/>
                    <a:pt x="8" y="26"/>
                  </a:cubicBezTo>
                  <a:cubicBezTo>
                    <a:pt x="8" y="30"/>
                    <a:pt x="5" y="34"/>
                    <a:pt x="3" y="36"/>
                  </a:cubicBezTo>
                  <a:cubicBezTo>
                    <a:pt x="2" y="37"/>
                    <a:pt x="1" y="39"/>
                    <a:pt x="0" y="41"/>
                  </a:cubicBezTo>
                  <a:cubicBezTo>
                    <a:pt x="3" y="42"/>
                    <a:pt x="6" y="43"/>
                    <a:pt x="6" y="44"/>
                  </a:cubicBezTo>
                  <a:cubicBezTo>
                    <a:pt x="5" y="46"/>
                    <a:pt x="0" y="46"/>
                    <a:pt x="0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8" y="78"/>
                    <a:pt x="45" y="83"/>
                  </a:cubicBezTo>
                  <a:cubicBezTo>
                    <a:pt x="48" y="75"/>
                    <a:pt x="52" y="66"/>
                    <a:pt x="53" y="64"/>
                  </a:cubicBezTo>
                  <a:cubicBezTo>
                    <a:pt x="55" y="62"/>
                    <a:pt x="57" y="62"/>
                    <a:pt x="59" y="60"/>
                  </a:cubicBezTo>
                  <a:cubicBezTo>
                    <a:pt x="60" y="58"/>
                    <a:pt x="61" y="61"/>
                    <a:pt x="63" y="57"/>
                  </a:cubicBezTo>
                  <a:cubicBezTo>
                    <a:pt x="64" y="57"/>
                    <a:pt x="64" y="56"/>
                    <a:pt x="64" y="56"/>
                  </a:cubicBezTo>
                  <a:cubicBezTo>
                    <a:pt x="60" y="49"/>
                    <a:pt x="60" y="49"/>
                    <a:pt x="60" y="49"/>
                  </a:cubicBezTo>
                  <a:lnTo>
                    <a:pt x="59" y="1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4" name="Freeform 144">
              <a:extLst>
                <a:ext uri="{FF2B5EF4-FFF2-40B4-BE49-F238E27FC236}">
                  <a16:creationId xmlns:a16="http://schemas.microsoft.com/office/drawing/2014/main" id="{C6C2B5D4-04D5-697A-3E5B-E819D3002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649" y="4598347"/>
              <a:ext cx="140999" cy="147377"/>
            </a:xfrm>
            <a:custGeom>
              <a:avLst/>
              <a:gdLst>
                <a:gd name="T0" fmla="*/ 42 w 46"/>
                <a:gd name="T1" fmla="*/ 9 h 47"/>
                <a:gd name="T2" fmla="*/ 41 w 46"/>
                <a:gd name="T3" fmla="*/ 3 h 47"/>
                <a:gd name="T4" fmla="*/ 37 w 46"/>
                <a:gd name="T5" fmla="*/ 0 h 47"/>
                <a:gd name="T6" fmla="*/ 35 w 46"/>
                <a:gd name="T7" fmla="*/ 2 h 47"/>
                <a:gd name="T8" fmla="*/ 29 w 46"/>
                <a:gd name="T9" fmla="*/ 3 h 47"/>
                <a:gd name="T10" fmla="*/ 23 w 46"/>
                <a:gd name="T11" fmla="*/ 5 h 47"/>
                <a:gd name="T12" fmla="*/ 18 w 46"/>
                <a:gd name="T13" fmla="*/ 3 h 47"/>
                <a:gd name="T14" fmla="*/ 12 w 46"/>
                <a:gd name="T15" fmla="*/ 5 h 47"/>
                <a:gd name="T16" fmla="*/ 11 w 46"/>
                <a:gd name="T17" fmla="*/ 12 h 47"/>
                <a:gd name="T18" fmla="*/ 14 w 46"/>
                <a:gd name="T19" fmla="*/ 16 h 47"/>
                <a:gd name="T20" fmla="*/ 11 w 46"/>
                <a:gd name="T21" fmla="*/ 21 h 47"/>
                <a:gd name="T22" fmla="*/ 8 w 46"/>
                <a:gd name="T23" fmla="*/ 23 h 47"/>
                <a:gd name="T24" fmla="*/ 5 w 46"/>
                <a:gd name="T25" fmla="*/ 28 h 47"/>
                <a:gd name="T26" fmla="*/ 2 w 46"/>
                <a:gd name="T27" fmla="*/ 34 h 47"/>
                <a:gd name="T28" fmla="*/ 1 w 46"/>
                <a:gd name="T29" fmla="*/ 41 h 47"/>
                <a:gd name="T30" fmla="*/ 0 w 46"/>
                <a:gd name="T31" fmla="*/ 47 h 47"/>
                <a:gd name="T32" fmla="*/ 4 w 46"/>
                <a:gd name="T33" fmla="*/ 46 h 47"/>
                <a:gd name="T34" fmla="*/ 12 w 46"/>
                <a:gd name="T35" fmla="*/ 44 h 47"/>
                <a:gd name="T36" fmla="*/ 19 w 46"/>
                <a:gd name="T37" fmla="*/ 43 h 47"/>
                <a:gd name="T38" fmla="*/ 26 w 46"/>
                <a:gd name="T39" fmla="*/ 34 h 47"/>
                <a:gd name="T40" fmla="*/ 37 w 46"/>
                <a:gd name="T41" fmla="*/ 34 h 47"/>
                <a:gd name="T42" fmla="*/ 40 w 46"/>
                <a:gd name="T43" fmla="*/ 29 h 47"/>
                <a:gd name="T44" fmla="*/ 45 w 46"/>
                <a:gd name="T45" fmla="*/ 19 h 47"/>
                <a:gd name="T46" fmla="*/ 46 w 46"/>
                <a:gd name="T47" fmla="*/ 12 h 47"/>
                <a:gd name="T48" fmla="*/ 42 w 46"/>
                <a:gd name="T4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47">
                  <a:moveTo>
                    <a:pt x="42" y="9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1"/>
                    <a:pt x="35" y="2"/>
                    <a:pt x="35" y="2"/>
                  </a:cubicBezTo>
                  <a:cubicBezTo>
                    <a:pt x="34" y="4"/>
                    <a:pt x="31" y="4"/>
                    <a:pt x="29" y="3"/>
                  </a:cubicBezTo>
                  <a:cubicBezTo>
                    <a:pt x="28" y="2"/>
                    <a:pt x="24" y="4"/>
                    <a:pt x="23" y="5"/>
                  </a:cubicBezTo>
                  <a:cubicBezTo>
                    <a:pt x="22" y="6"/>
                    <a:pt x="20" y="3"/>
                    <a:pt x="18" y="3"/>
                  </a:cubicBezTo>
                  <a:cubicBezTo>
                    <a:pt x="16" y="3"/>
                    <a:pt x="12" y="5"/>
                    <a:pt x="12" y="5"/>
                  </a:cubicBezTo>
                  <a:cubicBezTo>
                    <a:pt x="12" y="5"/>
                    <a:pt x="11" y="10"/>
                    <a:pt x="11" y="12"/>
                  </a:cubicBezTo>
                  <a:cubicBezTo>
                    <a:pt x="11" y="14"/>
                    <a:pt x="14" y="15"/>
                    <a:pt x="14" y="16"/>
                  </a:cubicBezTo>
                  <a:cubicBezTo>
                    <a:pt x="14" y="18"/>
                    <a:pt x="11" y="19"/>
                    <a:pt x="11" y="21"/>
                  </a:cubicBezTo>
                  <a:cubicBezTo>
                    <a:pt x="11" y="22"/>
                    <a:pt x="10" y="22"/>
                    <a:pt x="8" y="23"/>
                  </a:cubicBezTo>
                  <a:cubicBezTo>
                    <a:pt x="6" y="24"/>
                    <a:pt x="6" y="27"/>
                    <a:pt x="5" y="28"/>
                  </a:cubicBezTo>
                  <a:cubicBezTo>
                    <a:pt x="3" y="29"/>
                    <a:pt x="3" y="32"/>
                    <a:pt x="2" y="34"/>
                  </a:cubicBezTo>
                  <a:cubicBezTo>
                    <a:pt x="2" y="36"/>
                    <a:pt x="1" y="39"/>
                    <a:pt x="1" y="41"/>
                  </a:cubicBezTo>
                  <a:cubicBezTo>
                    <a:pt x="1" y="43"/>
                    <a:pt x="1" y="46"/>
                    <a:pt x="0" y="47"/>
                  </a:cubicBezTo>
                  <a:cubicBezTo>
                    <a:pt x="2" y="47"/>
                    <a:pt x="3" y="47"/>
                    <a:pt x="4" y="46"/>
                  </a:cubicBezTo>
                  <a:cubicBezTo>
                    <a:pt x="5" y="45"/>
                    <a:pt x="12" y="44"/>
                    <a:pt x="12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1" y="39"/>
                    <a:pt x="23" y="35"/>
                    <a:pt x="26" y="34"/>
                  </a:cubicBezTo>
                  <a:cubicBezTo>
                    <a:pt x="29" y="33"/>
                    <a:pt x="34" y="33"/>
                    <a:pt x="37" y="34"/>
                  </a:cubicBezTo>
                  <a:cubicBezTo>
                    <a:pt x="38" y="32"/>
                    <a:pt x="39" y="30"/>
                    <a:pt x="40" y="29"/>
                  </a:cubicBezTo>
                  <a:cubicBezTo>
                    <a:pt x="42" y="27"/>
                    <a:pt x="45" y="23"/>
                    <a:pt x="45" y="19"/>
                  </a:cubicBezTo>
                  <a:cubicBezTo>
                    <a:pt x="46" y="16"/>
                    <a:pt x="46" y="12"/>
                    <a:pt x="46" y="12"/>
                  </a:cubicBezTo>
                  <a:lnTo>
                    <a:pt x="42" y="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5" name="Freeform 145">
              <a:extLst>
                <a:ext uri="{FF2B5EF4-FFF2-40B4-BE49-F238E27FC236}">
                  <a16:creationId xmlns:a16="http://schemas.microsoft.com/office/drawing/2014/main" id="{E6CA15B6-3FB7-79E2-B2FF-3C702CCA7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7812" y="3415381"/>
              <a:ext cx="459553" cy="271069"/>
            </a:xfrm>
            <a:custGeom>
              <a:avLst/>
              <a:gdLst>
                <a:gd name="T0" fmla="*/ 145 w 149"/>
                <a:gd name="T1" fmla="*/ 49 h 87"/>
                <a:gd name="T2" fmla="*/ 134 w 149"/>
                <a:gd name="T3" fmla="*/ 44 h 87"/>
                <a:gd name="T4" fmla="*/ 127 w 149"/>
                <a:gd name="T5" fmla="*/ 44 h 87"/>
                <a:gd name="T6" fmla="*/ 119 w 149"/>
                <a:gd name="T7" fmla="*/ 42 h 87"/>
                <a:gd name="T8" fmla="*/ 110 w 149"/>
                <a:gd name="T9" fmla="*/ 48 h 87"/>
                <a:gd name="T10" fmla="*/ 106 w 149"/>
                <a:gd name="T11" fmla="*/ 50 h 87"/>
                <a:gd name="T12" fmla="*/ 99 w 149"/>
                <a:gd name="T13" fmla="*/ 45 h 87"/>
                <a:gd name="T14" fmla="*/ 92 w 149"/>
                <a:gd name="T15" fmla="*/ 43 h 87"/>
                <a:gd name="T16" fmla="*/ 88 w 149"/>
                <a:gd name="T17" fmla="*/ 35 h 87"/>
                <a:gd name="T18" fmla="*/ 86 w 149"/>
                <a:gd name="T19" fmla="*/ 27 h 87"/>
                <a:gd name="T20" fmla="*/ 79 w 149"/>
                <a:gd name="T21" fmla="*/ 22 h 87"/>
                <a:gd name="T22" fmla="*/ 62 w 149"/>
                <a:gd name="T23" fmla="*/ 21 h 87"/>
                <a:gd name="T24" fmla="*/ 51 w 149"/>
                <a:gd name="T25" fmla="*/ 22 h 87"/>
                <a:gd name="T26" fmla="*/ 41 w 149"/>
                <a:gd name="T27" fmla="*/ 11 h 87"/>
                <a:gd name="T28" fmla="*/ 39 w 149"/>
                <a:gd name="T29" fmla="*/ 15 h 87"/>
                <a:gd name="T30" fmla="*/ 28 w 149"/>
                <a:gd name="T31" fmla="*/ 13 h 87"/>
                <a:gd name="T32" fmla="*/ 27 w 149"/>
                <a:gd name="T33" fmla="*/ 1 h 87"/>
                <a:gd name="T34" fmla="*/ 24 w 149"/>
                <a:gd name="T35" fmla="*/ 13 h 87"/>
                <a:gd name="T36" fmla="*/ 23 w 149"/>
                <a:gd name="T37" fmla="*/ 0 h 87"/>
                <a:gd name="T38" fmla="*/ 1 w 149"/>
                <a:gd name="T39" fmla="*/ 6 h 87"/>
                <a:gd name="T40" fmla="*/ 0 w 149"/>
                <a:gd name="T41" fmla="*/ 43 h 87"/>
                <a:gd name="T42" fmla="*/ 0 w 149"/>
                <a:gd name="T43" fmla="*/ 43 h 87"/>
                <a:gd name="T44" fmla="*/ 6 w 149"/>
                <a:gd name="T45" fmla="*/ 44 h 87"/>
                <a:gd name="T46" fmla="*/ 9 w 149"/>
                <a:gd name="T47" fmla="*/ 40 h 87"/>
                <a:gd name="T48" fmla="*/ 15 w 149"/>
                <a:gd name="T49" fmla="*/ 36 h 87"/>
                <a:gd name="T50" fmla="*/ 18 w 149"/>
                <a:gd name="T51" fmla="*/ 33 h 87"/>
                <a:gd name="T52" fmla="*/ 22 w 149"/>
                <a:gd name="T53" fmla="*/ 31 h 87"/>
                <a:gd name="T54" fmla="*/ 28 w 149"/>
                <a:gd name="T55" fmla="*/ 33 h 87"/>
                <a:gd name="T56" fmla="*/ 34 w 149"/>
                <a:gd name="T57" fmla="*/ 35 h 87"/>
                <a:gd name="T58" fmla="*/ 37 w 149"/>
                <a:gd name="T59" fmla="*/ 44 h 87"/>
                <a:gd name="T60" fmla="*/ 50 w 149"/>
                <a:gd name="T61" fmla="*/ 45 h 87"/>
                <a:gd name="T62" fmla="*/ 53 w 149"/>
                <a:gd name="T63" fmla="*/ 51 h 87"/>
                <a:gd name="T64" fmla="*/ 57 w 149"/>
                <a:gd name="T65" fmla="*/ 58 h 87"/>
                <a:gd name="T66" fmla="*/ 65 w 149"/>
                <a:gd name="T67" fmla="*/ 64 h 87"/>
                <a:gd name="T68" fmla="*/ 75 w 149"/>
                <a:gd name="T69" fmla="*/ 70 h 87"/>
                <a:gd name="T70" fmla="*/ 84 w 149"/>
                <a:gd name="T71" fmla="*/ 75 h 87"/>
                <a:gd name="T72" fmla="*/ 91 w 149"/>
                <a:gd name="T73" fmla="*/ 78 h 87"/>
                <a:gd name="T74" fmla="*/ 92 w 149"/>
                <a:gd name="T75" fmla="*/ 83 h 87"/>
                <a:gd name="T76" fmla="*/ 93 w 149"/>
                <a:gd name="T77" fmla="*/ 83 h 87"/>
                <a:gd name="T78" fmla="*/ 99 w 149"/>
                <a:gd name="T79" fmla="*/ 86 h 87"/>
                <a:gd name="T80" fmla="*/ 103 w 149"/>
                <a:gd name="T81" fmla="*/ 87 h 87"/>
                <a:gd name="T82" fmla="*/ 106 w 149"/>
                <a:gd name="T83" fmla="*/ 78 h 87"/>
                <a:gd name="T84" fmla="*/ 105 w 149"/>
                <a:gd name="T85" fmla="*/ 71 h 87"/>
                <a:gd name="T86" fmla="*/ 100 w 149"/>
                <a:gd name="T87" fmla="*/ 64 h 87"/>
                <a:gd name="T88" fmla="*/ 108 w 149"/>
                <a:gd name="T89" fmla="*/ 61 h 87"/>
                <a:gd name="T90" fmla="*/ 111 w 149"/>
                <a:gd name="T91" fmla="*/ 57 h 87"/>
                <a:gd name="T92" fmla="*/ 115 w 149"/>
                <a:gd name="T93" fmla="*/ 52 h 87"/>
                <a:gd name="T94" fmla="*/ 121 w 149"/>
                <a:gd name="T95" fmla="*/ 51 h 87"/>
                <a:gd name="T96" fmla="*/ 127 w 149"/>
                <a:gd name="T97" fmla="*/ 49 h 87"/>
                <a:gd name="T98" fmla="*/ 124 w 149"/>
                <a:gd name="T99" fmla="*/ 56 h 87"/>
                <a:gd name="T100" fmla="*/ 134 w 149"/>
                <a:gd name="T101" fmla="*/ 55 h 87"/>
                <a:gd name="T102" fmla="*/ 142 w 149"/>
                <a:gd name="T103" fmla="*/ 53 h 87"/>
                <a:gd name="T104" fmla="*/ 145 w 149"/>
                <a:gd name="T105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87">
                  <a:moveTo>
                    <a:pt x="145" y="49"/>
                  </a:moveTo>
                  <a:cubicBezTo>
                    <a:pt x="141" y="46"/>
                    <a:pt x="134" y="42"/>
                    <a:pt x="134" y="44"/>
                  </a:cubicBezTo>
                  <a:cubicBezTo>
                    <a:pt x="133" y="46"/>
                    <a:pt x="129" y="46"/>
                    <a:pt x="127" y="44"/>
                  </a:cubicBezTo>
                  <a:cubicBezTo>
                    <a:pt x="125" y="42"/>
                    <a:pt x="124" y="40"/>
                    <a:pt x="119" y="42"/>
                  </a:cubicBezTo>
                  <a:cubicBezTo>
                    <a:pt x="114" y="44"/>
                    <a:pt x="111" y="46"/>
                    <a:pt x="110" y="48"/>
                  </a:cubicBezTo>
                  <a:cubicBezTo>
                    <a:pt x="110" y="50"/>
                    <a:pt x="107" y="52"/>
                    <a:pt x="106" y="50"/>
                  </a:cubicBezTo>
                  <a:cubicBezTo>
                    <a:pt x="106" y="47"/>
                    <a:pt x="102" y="46"/>
                    <a:pt x="99" y="45"/>
                  </a:cubicBezTo>
                  <a:cubicBezTo>
                    <a:pt x="97" y="45"/>
                    <a:pt x="93" y="46"/>
                    <a:pt x="92" y="43"/>
                  </a:cubicBezTo>
                  <a:cubicBezTo>
                    <a:pt x="92" y="41"/>
                    <a:pt x="88" y="38"/>
                    <a:pt x="88" y="35"/>
                  </a:cubicBezTo>
                  <a:cubicBezTo>
                    <a:pt x="87" y="32"/>
                    <a:pt x="88" y="27"/>
                    <a:pt x="86" y="27"/>
                  </a:cubicBezTo>
                  <a:cubicBezTo>
                    <a:pt x="83" y="26"/>
                    <a:pt x="81" y="22"/>
                    <a:pt x="79" y="22"/>
                  </a:cubicBezTo>
                  <a:cubicBezTo>
                    <a:pt x="77" y="22"/>
                    <a:pt x="64" y="22"/>
                    <a:pt x="62" y="21"/>
                  </a:cubicBezTo>
                  <a:cubicBezTo>
                    <a:pt x="60" y="20"/>
                    <a:pt x="52" y="24"/>
                    <a:pt x="51" y="22"/>
                  </a:cubicBezTo>
                  <a:cubicBezTo>
                    <a:pt x="50" y="20"/>
                    <a:pt x="44" y="14"/>
                    <a:pt x="41" y="11"/>
                  </a:cubicBezTo>
                  <a:cubicBezTo>
                    <a:pt x="41" y="12"/>
                    <a:pt x="40" y="14"/>
                    <a:pt x="39" y="15"/>
                  </a:cubicBezTo>
                  <a:cubicBezTo>
                    <a:pt x="32" y="19"/>
                    <a:pt x="26" y="18"/>
                    <a:pt x="28" y="13"/>
                  </a:cubicBezTo>
                  <a:cubicBezTo>
                    <a:pt x="30" y="7"/>
                    <a:pt x="31" y="1"/>
                    <a:pt x="27" y="1"/>
                  </a:cubicBezTo>
                  <a:cubicBezTo>
                    <a:pt x="24" y="1"/>
                    <a:pt x="26" y="12"/>
                    <a:pt x="24" y="13"/>
                  </a:cubicBezTo>
                  <a:cubicBezTo>
                    <a:pt x="22" y="14"/>
                    <a:pt x="21" y="5"/>
                    <a:pt x="23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4"/>
                    <a:pt x="5" y="44"/>
                    <a:pt x="6" y="44"/>
                  </a:cubicBezTo>
                  <a:cubicBezTo>
                    <a:pt x="9" y="45"/>
                    <a:pt x="9" y="42"/>
                    <a:pt x="9" y="40"/>
                  </a:cubicBezTo>
                  <a:cubicBezTo>
                    <a:pt x="9" y="39"/>
                    <a:pt x="13" y="36"/>
                    <a:pt x="15" y="36"/>
                  </a:cubicBezTo>
                  <a:cubicBezTo>
                    <a:pt x="18" y="36"/>
                    <a:pt x="17" y="33"/>
                    <a:pt x="18" y="33"/>
                  </a:cubicBezTo>
                  <a:cubicBezTo>
                    <a:pt x="19" y="33"/>
                    <a:pt x="21" y="32"/>
                    <a:pt x="22" y="31"/>
                  </a:cubicBezTo>
                  <a:cubicBezTo>
                    <a:pt x="22" y="30"/>
                    <a:pt x="26" y="31"/>
                    <a:pt x="28" y="33"/>
                  </a:cubicBezTo>
                  <a:cubicBezTo>
                    <a:pt x="29" y="34"/>
                    <a:pt x="32" y="34"/>
                    <a:pt x="34" y="35"/>
                  </a:cubicBezTo>
                  <a:cubicBezTo>
                    <a:pt x="36" y="35"/>
                    <a:pt x="37" y="42"/>
                    <a:pt x="37" y="44"/>
                  </a:cubicBezTo>
                  <a:cubicBezTo>
                    <a:pt x="37" y="45"/>
                    <a:pt x="48" y="45"/>
                    <a:pt x="50" y="45"/>
                  </a:cubicBezTo>
                  <a:cubicBezTo>
                    <a:pt x="51" y="45"/>
                    <a:pt x="51" y="48"/>
                    <a:pt x="53" y="51"/>
                  </a:cubicBezTo>
                  <a:cubicBezTo>
                    <a:pt x="55" y="53"/>
                    <a:pt x="56" y="56"/>
                    <a:pt x="57" y="58"/>
                  </a:cubicBezTo>
                  <a:cubicBezTo>
                    <a:pt x="58" y="59"/>
                    <a:pt x="64" y="62"/>
                    <a:pt x="65" y="64"/>
                  </a:cubicBezTo>
                  <a:cubicBezTo>
                    <a:pt x="67" y="66"/>
                    <a:pt x="71" y="68"/>
                    <a:pt x="75" y="70"/>
                  </a:cubicBezTo>
                  <a:cubicBezTo>
                    <a:pt x="78" y="71"/>
                    <a:pt x="82" y="76"/>
                    <a:pt x="84" y="75"/>
                  </a:cubicBezTo>
                  <a:cubicBezTo>
                    <a:pt x="86" y="75"/>
                    <a:pt x="91" y="78"/>
                    <a:pt x="91" y="7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6" y="82"/>
                    <a:pt x="97" y="86"/>
                    <a:pt x="99" y="86"/>
                  </a:cubicBezTo>
                  <a:cubicBezTo>
                    <a:pt x="100" y="86"/>
                    <a:pt x="102" y="86"/>
                    <a:pt x="103" y="87"/>
                  </a:cubicBezTo>
                  <a:cubicBezTo>
                    <a:pt x="103" y="82"/>
                    <a:pt x="104" y="80"/>
                    <a:pt x="106" y="78"/>
                  </a:cubicBezTo>
                  <a:cubicBezTo>
                    <a:pt x="109" y="77"/>
                    <a:pt x="105" y="74"/>
                    <a:pt x="105" y="71"/>
                  </a:cubicBezTo>
                  <a:cubicBezTo>
                    <a:pt x="106" y="68"/>
                    <a:pt x="100" y="67"/>
                    <a:pt x="100" y="64"/>
                  </a:cubicBezTo>
                  <a:cubicBezTo>
                    <a:pt x="101" y="62"/>
                    <a:pt x="106" y="62"/>
                    <a:pt x="108" y="61"/>
                  </a:cubicBezTo>
                  <a:cubicBezTo>
                    <a:pt x="110" y="60"/>
                    <a:pt x="109" y="57"/>
                    <a:pt x="111" y="57"/>
                  </a:cubicBezTo>
                  <a:cubicBezTo>
                    <a:pt x="113" y="57"/>
                    <a:pt x="114" y="54"/>
                    <a:pt x="115" y="52"/>
                  </a:cubicBezTo>
                  <a:cubicBezTo>
                    <a:pt x="116" y="50"/>
                    <a:pt x="119" y="52"/>
                    <a:pt x="121" y="51"/>
                  </a:cubicBezTo>
                  <a:cubicBezTo>
                    <a:pt x="123" y="49"/>
                    <a:pt x="126" y="48"/>
                    <a:pt x="127" y="49"/>
                  </a:cubicBezTo>
                  <a:cubicBezTo>
                    <a:pt x="128" y="50"/>
                    <a:pt x="125" y="55"/>
                    <a:pt x="124" y="56"/>
                  </a:cubicBezTo>
                  <a:cubicBezTo>
                    <a:pt x="128" y="56"/>
                    <a:pt x="133" y="56"/>
                    <a:pt x="134" y="55"/>
                  </a:cubicBezTo>
                  <a:cubicBezTo>
                    <a:pt x="135" y="53"/>
                    <a:pt x="140" y="57"/>
                    <a:pt x="142" y="53"/>
                  </a:cubicBezTo>
                  <a:cubicBezTo>
                    <a:pt x="143" y="50"/>
                    <a:pt x="149" y="52"/>
                    <a:pt x="145" y="4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6" name="Freeform 146">
              <a:extLst>
                <a:ext uri="{FF2B5EF4-FFF2-40B4-BE49-F238E27FC236}">
                  <a16:creationId xmlns:a16="http://schemas.microsoft.com/office/drawing/2014/main" id="{D66A8055-C159-EC4D-0EC4-B4EE47DE87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9208" y="1898185"/>
              <a:ext cx="673663" cy="1075064"/>
            </a:xfrm>
            <a:custGeom>
              <a:avLst/>
              <a:gdLst>
                <a:gd name="T0" fmla="*/ 206 w 218"/>
                <a:gd name="T1" fmla="*/ 180 h 345"/>
                <a:gd name="T2" fmla="*/ 207 w 218"/>
                <a:gd name="T3" fmla="*/ 170 h 345"/>
                <a:gd name="T4" fmla="*/ 195 w 218"/>
                <a:gd name="T5" fmla="*/ 168 h 345"/>
                <a:gd name="T6" fmla="*/ 181 w 218"/>
                <a:gd name="T7" fmla="*/ 167 h 345"/>
                <a:gd name="T8" fmla="*/ 175 w 218"/>
                <a:gd name="T9" fmla="*/ 166 h 345"/>
                <a:gd name="T10" fmla="*/ 162 w 218"/>
                <a:gd name="T11" fmla="*/ 169 h 345"/>
                <a:gd name="T12" fmla="*/ 151 w 218"/>
                <a:gd name="T13" fmla="*/ 181 h 345"/>
                <a:gd name="T14" fmla="*/ 151 w 218"/>
                <a:gd name="T15" fmla="*/ 168 h 345"/>
                <a:gd name="T16" fmla="*/ 136 w 218"/>
                <a:gd name="T17" fmla="*/ 177 h 345"/>
                <a:gd name="T18" fmla="*/ 130 w 218"/>
                <a:gd name="T19" fmla="*/ 180 h 345"/>
                <a:gd name="T20" fmla="*/ 123 w 218"/>
                <a:gd name="T21" fmla="*/ 178 h 345"/>
                <a:gd name="T22" fmla="*/ 112 w 218"/>
                <a:gd name="T23" fmla="*/ 187 h 345"/>
                <a:gd name="T24" fmla="*/ 104 w 218"/>
                <a:gd name="T25" fmla="*/ 194 h 345"/>
                <a:gd name="T26" fmla="*/ 96 w 218"/>
                <a:gd name="T27" fmla="*/ 197 h 345"/>
                <a:gd name="T28" fmla="*/ 83 w 218"/>
                <a:gd name="T29" fmla="*/ 200 h 345"/>
                <a:gd name="T30" fmla="*/ 78 w 218"/>
                <a:gd name="T31" fmla="*/ 208 h 345"/>
                <a:gd name="T32" fmla="*/ 96 w 218"/>
                <a:gd name="T33" fmla="*/ 208 h 345"/>
                <a:gd name="T34" fmla="*/ 83 w 218"/>
                <a:gd name="T35" fmla="*/ 218 h 345"/>
                <a:gd name="T36" fmla="*/ 64 w 218"/>
                <a:gd name="T37" fmla="*/ 238 h 345"/>
                <a:gd name="T38" fmla="*/ 52 w 218"/>
                <a:gd name="T39" fmla="*/ 254 h 345"/>
                <a:gd name="T40" fmla="*/ 42 w 218"/>
                <a:gd name="T41" fmla="*/ 269 h 345"/>
                <a:gd name="T42" fmla="*/ 27 w 218"/>
                <a:gd name="T43" fmla="*/ 279 h 345"/>
                <a:gd name="T44" fmla="*/ 12 w 218"/>
                <a:gd name="T45" fmla="*/ 289 h 345"/>
                <a:gd name="T46" fmla="*/ 4 w 218"/>
                <a:gd name="T47" fmla="*/ 301 h 345"/>
                <a:gd name="T48" fmla="*/ 2 w 218"/>
                <a:gd name="T49" fmla="*/ 317 h 345"/>
                <a:gd name="T50" fmla="*/ 9 w 218"/>
                <a:gd name="T51" fmla="*/ 322 h 345"/>
                <a:gd name="T52" fmla="*/ 7 w 218"/>
                <a:gd name="T53" fmla="*/ 328 h 345"/>
                <a:gd name="T54" fmla="*/ 15 w 218"/>
                <a:gd name="T55" fmla="*/ 341 h 345"/>
                <a:gd name="T56" fmla="*/ 48 w 218"/>
                <a:gd name="T57" fmla="*/ 325 h 345"/>
                <a:gd name="T58" fmla="*/ 58 w 218"/>
                <a:gd name="T59" fmla="*/ 328 h 345"/>
                <a:gd name="T60" fmla="*/ 64 w 218"/>
                <a:gd name="T61" fmla="*/ 307 h 345"/>
                <a:gd name="T62" fmla="*/ 62 w 218"/>
                <a:gd name="T63" fmla="*/ 281 h 345"/>
                <a:gd name="T64" fmla="*/ 77 w 218"/>
                <a:gd name="T65" fmla="*/ 261 h 345"/>
                <a:gd name="T66" fmla="*/ 88 w 218"/>
                <a:gd name="T67" fmla="*/ 237 h 345"/>
                <a:gd name="T68" fmla="*/ 98 w 218"/>
                <a:gd name="T69" fmla="*/ 215 h 345"/>
                <a:gd name="T70" fmla="*/ 122 w 218"/>
                <a:gd name="T71" fmla="*/ 204 h 345"/>
                <a:gd name="T72" fmla="*/ 138 w 218"/>
                <a:gd name="T73" fmla="*/ 192 h 345"/>
                <a:gd name="T74" fmla="*/ 168 w 218"/>
                <a:gd name="T75" fmla="*/ 201 h 345"/>
                <a:gd name="T76" fmla="*/ 187 w 218"/>
                <a:gd name="T77" fmla="*/ 181 h 345"/>
                <a:gd name="T78" fmla="*/ 206 w 218"/>
                <a:gd name="T79" fmla="*/ 190 h 345"/>
                <a:gd name="T80" fmla="*/ 61 w 218"/>
                <a:gd name="T81" fmla="*/ 25 h 345"/>
                <a:gd name="T82" fmla="*/ 81 w 218"/>
                <a:gd name="T83" fmla="*/ 36 h 345"/>
                <a:gd name="T84" fmla="*/ 96 w 218"/>
                <a:gd name="T85" fmla="*/ 40 h 345"/>
                <a:gd name="T86" fmla="*/ 98 w 218"/>
                <a:gd name="T87" fmla="*/ 51 h 345"/>
                <a:gd name="T88" fmla="*/ 83 w 218"/>
                <a:gd name="T89" fmla="*/ 65 h 345"/>
                <a:gd name="T90" fmla="*/ 99 w 218"/>
                <a:gd name="T91" fmla="*/ 71 h 345"/>
                <a:gd name="T92" fmla="*/ 119 w 218"/>
                <a:gd name="T93" fmla="*/ 39 h 345"/>
                <a:gd name="T94" fmla="*/ 135 w 218"/>
                <a:gd name="T95" fmla="*/ 47 h 345"/>
                <a:gd name="T96" fmla="*/ 157 w 218"/>
                <a:gd name="T97" fmla="*/ 56 h 345"/>
                <a:gd name="T98" fmla="*/ 150 w 218"/>
                <a:gd name="T99" fmla="*/ 44 h 345"/>
                <a:gd name="T100" fmla="*/ 131 w 218"/>
                <a:gd name="T101" fmla="*/ 29 h 345"/>
                <a:gd name="T102" fmla="*/ 112 w 218"/>
                <a:gd name="T103" fmla="*/ 19 h 345"/>
                <a:gd name="T104" fmla="*/ 94 w 218"/>
                <a:gd name="T105" fmla="*/ 9 h 345"/>
                <a:gd name="T106" fmla="*/ 87 w 218"/>
                <a:gd name="T107" fmla="*/ 19 h 345"/>
                <a:gd name="T108" fmla="*/ 69 w 218"/>
                <a:gd name="T109" fmla="*/ 18 h 345"/>
                <a:gd name="T110" fmla="*/ 59 w 218"/>
                <a:gd name="T111" fmla="*/ 14 h 345"/>
                <a:gd name="T112" fmla="*/ 53 w 218"/>
                <a:gd name="T113" fmla="*/ 40 h 345"/>
                <a:gd name="T114" fmla="*/ 53 w 218"/>
                <a:gd name="T115" fmla="*/ 40 h 345"/>
                <a:gd name="T116" fmla="*/ 124 w 218"/>
                <a:gd name="T117" fmla="*/ 20 h 345"/>
                <a:gd name="T118" fmla="*/ 175 w 218"/>
                <a:gd name="T119" fmla="*/ 18 h 345"/>
                <a:gd name="T120" fmla="*/ 152 w 218"/>
                <a:gd name="T121" fmla="*/ 7 h 345"/>
                <a:gd name="T122" fmla="*/ 133 w 218"/>
                <a:gd name="T123" fmla="*/ 6 h 345"/>
                <a:gd name="T124" fmla="*/ 118 w 218"/>
                <a:gd name="T125" fmla="*/ 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345">
                  <a:moveTo>
                    <a:pt x="211" y="184"/>
                  </a:moveTo>
                  <a:cubicBezTo>
                    <a:pt x="211" y="186"/>
                    <a:pt x="207" y="186"/>
                    <a:pt x="207" y="184"/>
                  </a:cubicBezTo>
                  <a:cubicBezTo>
                    <a:pt x="208" y="182"/>
                    <a:pt x="202" y="180"/>
                    <a:pt x="202" y="180"/>
                  </a:cubicBezTo>
                  <a:cubicBezTo>
                    <a:pt x="202" y="179"/>
                    <a:pt x="204" y="179"/>
                    <a:pt x="206" y="180"/>
                  </a:cubicBezTo>
                  <a:cubicBezTo>
                    <a:pt x="208" y="181"/>
                    <a:pt x="210" y="180"/>
                    <a:pt x="212" y="178"/>
                  </a:cubicBezTo>
                  <a:cubicBezTo>
                    <a:pt x="214" y="176"/>
                    <a:pt x="217" y="178"/>
                    <a:pt x="218" y="176"/>
                  </a:cubicBezTo>
                  <a:cubicBezTo>
                    <a:pt x="218" y="174"/>
                    <a:pt x="214" y="173"/>
                    <a:pt x="213" y="172"/>
                  </a:cubicBezTo>
                  <a:cubicBezTo>
                    <a:pt x="212" y="171"/>
                    <a:pt x="210" y="169"/>
                    <a:pt x="207" y="170"/>
                  </a:cubicBezTo>
                  <a:cubicBezTo>
                    <a:pt x="204" y="170"/>
                    <a:pt x="204" y="169"/>
                    <a:pt x="202" y="167"/>
                  </a:cubicBezTo>
                  <a:cubicBezTo>
                    <a:pt x="201" y="166"/>
                    <a:pt x="196" y="168"/>
                    <a:pt x="196" y="172"/>
                  </a:cubicBezTo>
                  <a:cubicBezTo>
                    <a:pt x="196" y="175"/>
                    <a:pt x="193" y="175"/>
                    <a:pt x="194" y="173"/>
                  </a:cubicBezTo>
                  <a:cubicBezTo>
                    <a:pt x="195" y="171"/>
                    <a:pt x="192" y="169"/>
                    <a:pt x="195" y="168"/>
                  </a:cubicBezTo>
                  <a:cubicBezTo>
                    <a:pt x="197" y="167"/>
                    <a:pt x="196" y="164"/>
                    <a:pt x="191" y="163"/>
                  </a:cubicBezTo>
                  <a:cubicBezTo>
                    <a:pt x="187" y="163"/>
                    <a:pt x="185" y="167"/>
                    <a:pt x="186" y="168"/>
                  </a:cubicBezTo>
                  <a:cubicBezTo>
                    <a:pt x="187" y="169"/>
                    <a:pt x="183" y="175"/>
                    <a:pt x="181" y="175"/>
                  </a:cubicBezTo>
                  <a:cubicBezTo>
                    <a:pt x="179" y="175"/>
                    <a:pt x="181" y="170"/>
                    <a:pt x="181" y="167"/>
                  </a:cubicBezTo>
                  <a:cubicBezTo>
                    <a:pt x="181" y="165"/>
                    <a:pt x="179" y="166"/>
                    <a:pt x="176" y="170"/>
                  </a:cubicBezTo>
                  <a:cubicBezTo>
                    <a:pt x="172" y="174"/>
                    <a:pt x="170" y="178"/>
                    <a:pt x="168" y="178"/>
                  </a:cubicBezTo>
                  <a:cubicBezTo>
                    <a:pt x="166" y="179"/>
                    <a:pt x="166" y="175"/>
                    <a:pt x="169" y="173"/>
                  </a:cubicBezTo>
                  <a:cubicBezTo>
                    <a:pt x="172" y="171"/>
                    <a:pt x="173" y="166"/>
                    <a:pt x="175" y="166"/>
                  </a:cubicBezTo>
                  <a:cubicBezTo>
                    <a:pt x="177" y="166"/>
                    <a:pt x="177" y="164"/>
                    <a:pt x="174" y="163"/>
                  </a:cubicBezTo>
                  <a:cubicBezTo>
                    <a:pt x="171" y="162"/>
                    <a:pt x="170" y="166"/>
                    <a:pt x="169" y="167"/>
                  </a:cubicBezTo>
                  <a:cubicBezTo>
                    <a:pt x="168" y="168"/>
                    <a:pt x="163" y="165"/>
                    <a:pt x="163" y="166"/>
                  </a:cubicBezTo>
                  <a:cubicBezTo>
                    <a:pt x="163" y="167"/>
                    <a:pt x="160" y="168"/>
                    <a:pt x="162" y="169"/>
                  </a:cubicBezTo>
                  <a:cubicBezTo>
                    <a:pt x="163" y="171"/>
                    <a:pt x="161" y="173"/>
                    <a:pt x="160" y="171"/>
                  </a:cubicBezTo>
                  <a:cubicBezTo>
                    <a:pt x="159" y="168"/>
                    <a:pt x="155" y="170"/>
                    <a:pt x="154" y="173"/>
                  </a:cubicBezTo>
                  <a:cubicBezTo>
                    <a:pt x="152" y="175"/>
                    <a:pt x="150" y="175"/>
                    <a:pt x="152" y="176"/>
                  </a:cubicBezTo>
                  <a:cubicBezTo>
                    <a:pt x="153" y="177"/>
                    <a:pt x="153" y="180"/>
                    <a:pt x="151" y="181"/>
                  </a:cubicBezTo>
                  <a:cubicBezTo>
                    <a:pt x="149" y="181"/>
                    <a:pt x="150" y="175"/>
                    <a:pt x="148" y="175"/>
                  </a:cubicBezTo>
                  <a:cubicBezTo>
                    <a:pt x="146" y="176"/>
                    <a:pt x="147" y="172"/>
                    <a:pt x="150" y="172"/>
                  </a:cubicBezTo>
                  <a:cubicBezTo>
                    <a:pt x="152" y="172"/>
                    <a:pt x="154" y="169"/>
                    <a:pt x="154" y="168"/>
                  </a:cubicBezTo>
                  <a:cubicBezTo>
                    <a:pt x="154" y="166"/>
                    <a:pt x="151" y="167"/>
                    <a:pt x="151" y="168"/>
                  </a:cubicBezTo>
                  <a:cubicBezTo>
                    <a:pt x="151" y="170"/>
                    <a:pt x="147" y="170"/>
                    <a:pt x="144" y="170"/>
                  </a:cubicBezTo>
                  <a:cubicBezTo>
                    <a:pt x="141" y="170"/>
                    <a:pt x="141" y="173"/>
                    <a:pt x="145" y="175"/>
                  </a:cubicBezTo>
                  <a:cubicBezTo>
                    <a:pt x="148" y="177"/>
                    <a:pt x="144" y="179"/>
                    <a:pt x="142" y="177"/>
                  </a:cubicBezTo>
                  <a:cubicBezTo>
                    <a:pt x="141" y="176"/>
                    <a:pt x="138" y="176"/>
                    <a:pt x="136" y="177"/>
                  </a:cubicBezTo>
                  <a:cubicBezTo>
                    <a:pt x="134" y="178"/>
                    <a:pt x="141" y="180"/>
                    <a:pt x="141" y="182"/>
                  </a:cubicBezTo>
                  <a:cubicBezTo>
                    <a:pt x="141" y="183"/>
                    <a:pt x="138" y="180"/>
                    <a:pt x="137" y="181"/>
                  </a:cubicBezTo>
                  <a:cubicBezTo>
                    <a:pt x="136" y="182"/>
                    <a:pt x="133" y="180"/>
                    <a:pt x="132" y="178"/>
                  </a:cubicBezTo>
                  <a:cubicBezTo>
                    <a:pt x="132" y="176"/>
                    <a:pt x="127" y="179"/>
                    <a:pt x="130" y="180"/>
                  </a:cubicBezTo>
                  <a:cubicBezTo>
                    <a:pt x="133" y="181"/>
                    <a:pt x="132" y="183"/>
                    <a:pt x="132" y="185"/>
                  </a:cubicBezTo>
                  <a:cubicBezTo>
                    <a:pt x="132" y="188"/>
                    <a:pt x="128" y="186"/>
                    <a:pt x="129" y="184"/>
                  </a:cubicBezTo>
                  <a:cubicBezTo>
                    <a:pt x="130" y="181"/>
                    <a:pt x="127" y="182"/>
                    <a:pt x="124" y="183"/>
                  </a:cubicBezTo>
                  <a:cubicBezTo>
                    <a:pt x="122" y="185"/>
                    <a:pt x="124" y="181"/>
                    <a:pt x="123" y="178"/>
                  </a:cubicBezTo>
                  <a:cubicBezTo>
                    <a:pt x="122" y="176"/>
                    <a:pt x="120" y="178"/>
                    <a:pt x="118" y="179"/>
                  </a:cubicBezTo>
                  <a:cubicBezTo>
                    <a:pt x="115" y="179"/>
                    <a:pt x="114" y="180"/>
                    <a:pt x="115" y="181"/>
                  </a:cubicBezTo>
                  <a:cubicBezTo>
                    <a:pt x="117" y="183"/>
                    <a:pt x="117" y="186"/>
                    <a:pt x="114" y="185"/>
                  </a:cubicBezTo>
                  <a:cubicBezTo>
                    <a:pt x="112" y="185"/>
                    <a:pt x="111" y="185"/>
                    <a:pt x="112" y="187"/>
                  </a:cubicBezTo>
                  <a:cubicBezTo>
                    <a:pt x="112" y="189"/>
                    <a:pt x="109" y="189"/>
                    <a:pt x="109" y="188"/>
                  </a:cubicBezTo>
                  <a:cubicBezTo>
                    <a:pt x="108" y="186"/>
                    <a:pt x="104" y="186"/>
                    <a:pt x="103" y="188"/>
                  </a:cubicBezTo>
                  <a:cubicBezTo>
                    <a:pt x="102" y="190"/>
                    <a:pt x="98" y="192"/>
                    <a:pt x="99" y="194"/>
                  </a:cubicBezTo>
                  <a:cubicBezTo>
                    <a:pt x="99" y="196"/>
                    <a:pt x="102" y="193"/>
                    <a:pt x="104" y="194"/>
                  </a:cubicBezTo>
                  <a:cubicBezTo>
                    <a:pt x="106" y="194"/>
                    <a:pt x="104" y="195"/>
                    <a:pt x="105" y="197"/>
                  </a:cubicBezTo>
                  <a:cubicBezTo>
                    <a:pt x="106" y="198"/>
                    <a:pt x="106" y="200"/>
                    <a:pt x="104" y="199"/>
                  </a:cubicBezTo>
                  <a:cubicBezTo>
                    <a:pt x="103" y="197"/>
                    <a:pt x="100" y="197"/>
                    <a:pt x="100" y="199"/>
                  </a:cubicBezTo>
                  <a:cubicBezTo>
                    <a:pt x="100" y="202"/>
                    <a:pt x="98" y="199"/>
                    <a:pt x="96" y="197"/>
                  </a:cubicBezTo>
                  <a:cubicBezTo>
                    <a:pt x="95" y="195"/>
                    <a:pt x="93" y="201"/>
                    <a:pt x="92" y="199"/>
                  </a:cubicBezTo>
                  <a:cubicBezTo>
                    <a:pt x="90" y="198"/>
                    <a:pt x="95" y="194"/>
                    <a:pt x="94" y="192"/>
                  </a:cubicBezTo>
                  <a:cubicBezTo>
                    <a:pt x="92" y="191"/>
                    <a:pt x="92" y="193"/>
                    <a:pt x="89" y="196"/>
                  </a:cubicBezTo>
                  <a:cubicBezTo>
                    <a:pt x="86" y="199"/>
                    <a:pt x="82" y="199"/>
                    <a:pt x="83" y="200"/>
                  </a:cubicBezTo>
                  <a:cubicBezTo>
                    <a:pt x="85" y="202"/>
                    <a:pt x="80" y="203"/>
                    <a:pt x="80" y="205"/>
                  </a:cubicBezTo>
                  <a:cubicBezTo>
                    <a:pt x="79" y="207"/>
                    <a:pt x="73" y="208"/>
                    <a:pt x="69" y="211"/>
                  </a:cubicBezTo>
                  <a:cubicBezTo>
                    <a:pt x="66" y="213"/>
                    <a:pt x="70" y="213"/>
                    <a:pt x="72" y="211"/>
                  </a:cubicBezTo>
                  <a:cubicBezTo>
                    <a:pt x="74" y="209"/>
                    <a:pt x="75" y="210"/>
                    <a:pt x="78" y="208"/>
                  </a:cubicBezTo>
                  <a:cubicBezTo>
                    <a:pt x="82" y="206"/>
                    <a:pt x="85" y="204"/>
                    <a:pt x="87" y="205"/>
                  </a:cubicBezTo>
                  <a:cubicBezTo>
                    <a:pt x="88" y="206"/>
                    <a:pt x="90" y="206"/>
                    <a:pt x="92" y="204"/>
                  </a:cubicBezTo>
                  <a:cubicBezTo>
                    <a:pt x="93" y="202"/>
                    <a:pt x="95" y="202"/>
                    <a:pt x="97" y="204"/>
                  </a:cubicBezTo>
                  <a:cubicBezTo>
                    <a:pt x="99" y="205"/>
                    <a:pt x="94" y="206"/>
                    <a:pt x="96" y="208"/>
                  </a:cubicBezTo>
                  <a:cubicBezTo>
                    <a:pt x="98" y="210"/>
                    <a:pt x="94" y="211"/>
                    <a:pt x="94" y="210"/>
                  </a:cubicBezTo>
                  <a:cubicBezTo>
                    <a:pt x="94" y="208"/>
                    <a:pt x="91" y="206"/>
                    <a:pt x="90" y="208"/>
                  </a:cubicBezTo>
                  <a:cubicBezTo>
                    <a:pt x="90" y="210"/>
                    <a:pt x="88" y="211"/>
                    <a:pt x="86" y="211"/>
                  </a:cubicBezTo>
                  <a:cubicBezTo>
                    <a:pt x="85" y="212"/>
                    <a:pt x="83" y="215"/>
                    <a:pt x="83" y="218"/>
                  </a:cubicBezTo>
                  <a:cubicBezTo>
                    <a:pt x="83" y="221"/>
                    <a:pt x="80" y="218"/>
                    <a:pt x="80" y="220"/>
                  </a:cubicBezTo>
                  <a:cubicBezTo>
                    <a:pt x="80" y="223"/>
                    <a:pt x="76" y="227"/>
                    <a:pt x="72" y="231"/>
                  </a:cubicBezTo>
                  <a:cubicBezTo>
                    <a:pt x="69" y="234"/>
                    <a:pt x="72" y="235"/>
                    <a:pt x="71" y="237"/>
                  </a:cubicBezTo>
                  <a:cubicBezTo>
                    <a:pt x="70" y="239"/>
                    <a:pt x="66" y="237"/>
                    <a:pt x="64" y="238"/>
                  </a:cubicBezTo>
                  <a:cubicBezTo>
                    <a:pt x="63" y="239"/>
                    <a:pt x="65" y="244"/>
                    <a:pt x="63" y="246"/>
                  </a:cubicBezTo>
                  <a:cubicBezTo>
                    <a:pt x="61" y="247"/>
                    <a:pt x="63" y="250"/>
                    <a:pt x="63" y="251"/>
                  </a:cubicBezTo>
                  <a:cubicBezTo>
                    <a:pt x="63" y="253"/>
                    <a:pt x="58" y="250"/>
                    <a:pt x="58" y="252"/>
                  </a:cubicBezTo>
                  <a:cubicBezTo>
                    <a:pt x="58" y="254"/>
                    <a:pt x="53" y="254"/>
                    <a:pt x="52" y="254"/>
                  </a:cubicBezTo>
                  <a:cubicBezTo>
                    <a:pt x="51" y="255"/>
                    <a:pt x="55" y="258"/>
                    <a:pt x="57" y="259"/>
                  </a:cubicBezTo>
                  <a:cubicBezTo>
                    <a:pt x="59" y="261"/>
                    <a:pt x="55" y="262"/>
                    <a:pt x="54" y="260"/>
                  </a:cubicBezTo>
                  <a:cubicBezTo>
                    <a:pt x="54" y="258"/>
                    <a:pt x="51" y="262"/>
                    <a:pt x="47" y="263"/>
                  </a:cubicBezTo>
                  <a:cubicBezTo>
                    <a:pt x="43" y="265"/>
                    <a:pt x="45" y="269"/>
                    <a:pt x="42" y="269"/>
                  </a:cubicBezTo>
                  <a:cubicBezTo>
                    <a:pt x="39" y="269"/>
                    <a:pt x="39" y="274"/>
                    <a:pt x="37" y="275"/>
                  </a:cubicBezTo>
                  <a:cubicBezTo>
                    <a:pt x="35" y="277"/>
                    <a:pt x="36" y="272"/>
                    <a:pt x="33" y="272"/>
                  </a:cubicBezTo>
                  <a:cubicBezTo>
                    <a:pt x="30" y="271"/>
                    <a:pt x="30" y="274"/>
                    <a:pt x="32" y="276"/>
                  </a:cubicBezTo>
                  <a:cubicBezTo>
                    <a:pt x="34" y="279"/>
                    <a:pt x="29" y="277"/>
                    <a:pt x="27" y="279"/>
                  </a:cubicBezTo>
                  <a:cubicBezTo>
                    <a:pt x="25" y="281"/>
                    <a:pt x="20" y="280"/>
                    <a:pt x="19" y="282"/>
                  </a:cubicBezTo>
                  <a:cubicBezTo>
                    <a:pt x="18" y="284"/>
                    <a:pt x="23" y="284"/>
                    <a:pt x="24" y="285"/>
                  </a:cubicBezTo>
                  <a:cubicBezTo>
                    <a:pt x="24" y="287"/>
                    <a:pt x="19" y="286"/>
                    <a:pt x="16" y="286"/>
                  </a:cubicBezTo>
                  <a:cubicBezTo>
                    <a:pt x="14" y="285"/>
                    <a:pt x="14" y="289"/>
                    <a:pt x="12" y="289"/>
                  </a:cubicBezTo>
                  <a:cubicBezTo>
                    <a:pt x="9" y="288"/>
                    <a:pt x="6" y="291"/>
                    <a:pt x="8" y="292"/>
                  </a:cubicBezTo>
                  <a:cubicBezTo>
                    <a:pt x="10" y="294"/>
                    <a:pt x="7" y="294"/>
                    <a:pt x="5" y="293"/>
                  </a:cubicBezTo>
                  <a:cubicBezTo>
                    <a:pt x="3" y="292"/>
                    <a:pt x="2" y="295"/>
                    <a:pt x="1" y="297"/>
                  </a:cubicBezTo>
                  <a:cubicBezTo>
                    <a:pt x="0" y="299"/>
                    <a:pt x="4" y="300"/>
                    <a:pt x="4" y="301"/>
                  </a:cubicBezTo>
                  <a:cubicBezTo>
                    <a:pt x="4" y="302"/>
                    <a:pt x="1" y="304"/>
                    <a:pt x="3" y="304"/>
                  </a:cubicBezTo>
                  <a:cubicBezTo>
                    <a:pt x="6" y="305"/>
                    <a:pt x="4" y="307"/>
                    <a:pt x="2" y="308"/>
                  </a:cubicBezTo>
                  <a:cubicBezTo>
                    <a:pt x="1" y="308"/>
                    <a:pt x="1" y="310"/>
                    <a:pt x="2" y="311"/>
                  </a:cubicBezTo>
                  <a:cubicBezTo>
                    <a:pt x="4" y="313"/>
                    <a:pt x="0" y="314"/>
                    <a:pt x="2" y="317"/>
                  </a:cubicBezTo>
                  <a:cubicBezTo>
                    <a:pt x="4" y="319"/>
                    <a:pt x="5" y="316"/>
                    <a:pt x="6" y="318"/>
                  </a:cubicBezTo>
                  <a:cubicBezTo>
                    <a:pt x="7" y="320"/>
                    <a:pt x="9" y="318"/>
                    <a:pt x="12" y="316"/>
                  </a:cubicBezTo>
                  <a:cubicBezTo>
                    <a:pt x="15" y="313"/>
                    <a:pt x="16" y="318"/>
                    <a:pt x="14" y="318"/>
                  </a:cubicBezTo>
                  <a:cubicBezTo>
                    <a:pt x="11" y="318"/>
                    <a:pt x="9" y="320"/>
                    <a:pt x="9" y="322"/>
                  </a:cubicBezTo>
                  <a:cubicBezTo>
                    <a:pt x="10" y="324"/>
                    <a:pt x="6" y="324"/>
                    <a:pt x="6" y="321"/>
                  </a:cubicBezTo>
                  <a:cubicBezTo>
                    <a:pt x="6" y="318"/>
                    <a:pt x="1" y="321"/>
                    <a:pt x="3" y="323"/>
                  </a:cubicBezTo>
                  <a:cubicBezTo>
                    <a:pt x="5" y="325"/>
                    <a:pt x="2" y="327"/>
                    <a:pt x="2" y="328"/>
                  </a:cubicBezTo>
                  <a:cubicBezTo>
                    <a:pt x="2" y="330"/>
                    <a:pt x="6" y="330"/>
                    <a:pt x="7" y="328"/>
                  </a:cubicBezTo>
                  <a:cubicBezTo>
                    <a:pt x="9" y="326"/>
                    <a:pt x="11" y="326"/>
                    <a:pt x="12" y="328"/>
                  </a:cubicBezTo>
                  <a:cubicBezTo>
                    <a:pt x="13" y="330"/>
                    <a:pt x="10" y="329"/>
                    <a:pt x="10" y="332"/>
                  </a:cubicBezTo>
                  <a:cubicBezTo>
                    <a:pt x="10" y="335"/>
                    <a:pt x="8" y="332"/>
                    <a:pt x="6" y="334"/>
                  </a:cubicBezTo>
                  <a:cubicBezTo>
                    <a:pt x="4" y="337"/>
                    <a:pt x="12" y="341"/>
                    <a:pt x="15" y="341"/>
                  </a:cubicBezTo>
                  <a:cubicBezTo>
                    <a:pt x="17" y="342"/>
                    <a:pt x="20" y="345"/>
                    <a:pt x="25" y="344"/>
                  </a:cubicBezTo>
                  <a:cubicBezTo>
                    <a:pt x="30" y="343"/>
                    <a:pt x="39" y="334"/>
                    <a:pt x="40" y="332"/>
                  </a:cubicBezTo>
                  <a:cubicBezTo>
                    <a:pt x="42" y="331"/>
                    <a:pt x="44" y="333"/>
                    <a:pt x="46" y="331"/>
                  </a:cubicBezTo>
                  <a:cubicBezTo>
                    <a:pt x="48" y="330"/>
                    <a:pt x="47" y="326"/>
                    <a:pt x="48" y="325"/>
                  </a:cubicBezTo>
                  <a:cubicBezTo>
                    <a:pt x="50" y="324"/>
                    <a:pt x="50" y="329"/>
                    <a:pt x="52" y="330"/>
                  </a:cubicBezTo>
                  <a:cubicBezTo>
                    <a:pt x="53" y="330"/>
                    <a:pt x="54" y="331"/>
                    <a:pt x="54" y="333"/>
                  </a:cubicBezTo>
                  <a:cubicBezTo>
                    <a:pt x="55" y="333"/>
                    <a:pt x="56" y="333"/>
                    <a:pt x="56" y="334"/>
                  </a:cubicBezTo>
                  <a:cubicBezTo>
                    <a:pt x="58" y="335"/>
                    <a:pt x="58" y="330"/>
                    <a:pt x="58" y="328"/>
                  </a:cubicBezTo>
                  <a:cubicBezTo>
                    <a:pt x="58" y="327"/>
                    <a:pt x="60" y="323"/>
                    <a:pt x="60" y="321"/>
                  </a:cubicBezTo>
                  <a:cubicBezTo>
                    <a:pt x="59" y="319"/>
                    <a:pt x="64" y="321"/>
                    <a:pt x="65" y="319"/>
                  </a:cubicBezTo>
                  <a:cubicBezTo>
                    <a:pt x="66" y="318"/>
                    <a:pt x="66" y="312"/>
                    <a:pt x="65" y="311"/>
                  </a:cubicBezTo>
                  <a:cubicBezTo>
                    <a:pt x="63" y="311"/>
                    <a:pt x="63" y="307"/>
                    <a:pt x="64" y="307"/>
                  </a:cubicBezTo>
                  <a:cubicBezTo>
                    <a:pt x="66" y="307"/>
                    <a:pt x="68" y="306"/>
                    <a:pt x="68" y="303"/>
                  </a:cubicBezTo>
                  <a:cubicBezTo>
                    <a:pt x="67" y="300"/>
                    <a:pt x="62" y="300"/>
                    <a:pt x="62" y="297"/>
                  </a:cubicBezTo>
                  <a:cubicBezTo>
                    <a:pt x="62" y="294"/>
                    <a:pt x="64" y="293"/>
                    <a:pt x="62" y="289"/>
                  </a:cubicBezTo>
                  <a:cubicBezTo>
                    <a:pt x="60" y="285"/>
                    <a:pt x="63" y="283"/>
                    <a:pt x="62" y="281"/>
                  </a:cubicBezTo>
                  <a:cubicBezTo>
                    <a:pt x="62" y="279"/>
                    <a:pt x="61" y="276"/>
                    <a:pt x="63" y="272"/>
                  </a:cubicBezTo>
                  <a:cubicBezTo>
                    <a:pt x="66" y="268"/>
                    <a:pt x="70" y="266"/>
                    <a:pt x="72" y="267"/>
                  </a:cubicBezTo>
                  <a:cubicBezTo>
                    <a:pt x="73" y="267"/>
                    <a:pt x="76" y="269"/>
                    <a:pt x="77" y="266"/>
                  </a:cubicBezTo>
                  <a:cubicBezTo>
                    <a:pt x="78" y="264"/>
                    <a:pt x="78" y="262"/>
                    <a:pt x="77" y="261"/>
                  </a:cubicBezTo>
                  <a:cubicBezTo>
                    <a:pt x="76" y="261"/>
                    <a:pt x="73" y="260"/>
                    <a:pt x="75" y="257"/>
                  </a:cubicBezTo>
                  <a:cubicBezTo>
                    <a:pt x="78" y="254"/>
                    <a:pt x="80" y="250"/>
                    <a:pt x="81" y="246"/>
                  </a:cubicBezTo>
                  <a:cubicBezTo>
                    <a:pt x="81" y="243"/>
                    <a:pt x="80" y="240"/>
                    <a:pt x="81" y="239"/>
                  </a:cubicBezTo>
                  <a:cubicBezTo>
                    <a:pt x="82" y="237"/>
                    <a:pt x="85" y="239"/>
                    <a:pt x="88" y="237"/>
                  </a:cubicBezTo>
                  <a:cubicBezTo>
                    <a:pt x="90" y="235"/>
                    <a:pt x="88" y="233"/>
                    <a:pt x="89" y="232"/>
                  </a:cubicBezTo>
                  <a:cubicBezTo>
                    <a:pt x="90" y="231"/>
                    <a:pt x="92" y="227"/>
                    <a:pt x="94" y="226"/>
                  </a:cubicBezTo>
                  <a:cubicBezTo>
                    <a:pt x="95" y="225"/>
                    <a:pt x="97" y="223"/>
                    <a:pt x="96" y="221"/>
                  </a:cubicBezTo>
                  <a:cubicBezTo>
                    <a:pt x="94" y="220"/>
                    <a:pt x="98" y="218"/>
                    <a:pt x="98" y="215"/>
                  </a:cubicBezTo>
                  <a:cubicBezTo>
                    <a:pt x="98" y="213"/>
                    <a:pt x="102" y="211"/>
                    <a:pt x="104" y="211"/>
                  </a:cubicBezTo>
                  <a:cubicBezTo>
                    <a:pt x="107" y="211"/>
                    <a:pt x="111" y="211"/>
                    <a:pt x="111" y="208"/>
                  </a:cubicBezTo>
                  <a:cubicBezTo>
                    <a:pt x="111" y="206"/>
                    <a:pt x="109" y="201"/>
                    <a:pt x="113" y="202"/>
                  </a:cubicBezTo>
                  <a:cubicBezTo>
                    <a:pt x="116" y="204"/>
                    <a:pt x="119" y="202"/>
                    <a:pt x="122" y="204"/>
                  </a:cubicBezTo>
                  <a:cubicBezTo>
                    <a:pt x="124" y="206"/>
                    <a:pt x="127" y="205"/>
                    <a:pt x="127" y="202"/>
                  </a:cubicBezTo>
                  <a:cubicBezTo>
                    <a:pt x="127" y="199"/>
                    <a:pt x="128" y="194"/>
                    <a:pt x="132" y="196"/>
                  </a:cubicBezTo>
                  <a:cubicBezTo>
                    <a:pt x="132" y="196"/>
                    <a:pt x="132" y="196"/>
                    <a:pt x="133" y="196"/>
                  </a:cubicBezTo>
                  <a:cubicBezTo>
                    <a:pt x="134" y="194"/>
                    <a:pt x="136" y="192"/>
                    <a:pt x="138" y="192"/>
                  </a:cubicBezTo>
                  <a:cubicBezTo>
                    <a:pt x="142" y="193"/>
                    <a:pt x="144" y="198"/>
                    <a:pt x="148" y="199"/>
                  </a:cubicBezTo>
                  <a:cubicBezTo>
                    <a:pt x="152" y="200"/>
                    <a:pt x="156" y="201"/>
                    <a:pt x="157" y="199"/>
                  </a:cubicBezTo>
                  <a:cubicBezTo>
                    <a:pt x="158" y="197"/>
                    <a:pt x="161" y="201"/>
                    <a:pt x="163" y="200"/>
                  </a:cubicBezTo>
                  <a:cubicBezTo>
                    <a:pt x="166" y="199"/>
                    <a:pt x="166" y="204"/>
                    <a:pt x="168" y="201"/>
                  </a:cubicBezTo>
                  <a:cubicBezTo>
                    <a:pt x="170" y="198"/>
                    <a:pt x="168" y="196"/>
                    <a:pt x="172" y="196"/>
                  </a:cubicBezTo>
                  <a:cubicBezTo>
                    <a:pt x="176" y="197"/>
                    <a:pt x="173" y="192"/>
                    <a:pt x="173" y="189"/>
                  </a:cubicBezTo>
                  <a:cubicBezTo>
                    <a:pt x="173" y="186"/>
                    <a:pt x="178" y="186"/>
                    <a:pt x="178" y="183"/>
                  </a:cubicBezTo>
                  <a:cubicBezTo>
                    <a:pt x="178" y="181"/>
                    <a:pt x="186" y="183"/>
                    <a:pt x="187" y="181"/>
                  </a:cubicBezTo>
                  <a:cubicBezTo>
                    <a:pt x="188" y="180"/>
                    <a:pt x="192" y="179"/>
                    <a:pt x="194" y="181"/>
                  </a:cubicBezTo>
                  <a:cubicBezTo>
                    <a:pt x="195" y="184"/>
                    <a:pt x="202" y="185"/>
                    <a:pt x="202" y="187"/>
                  </a:cubicBezTo>
                  <a:cubicBezTo>
                    <a:pt x="203" y="189"/>
                    <a:pt x="202" y="190"/>
                    <a:pt x="202" y="192"/>
                  </a:cubicBezTo>
                  <a:cubicBezTo>
                    <a:pt x="203" y="191"/>
                    <a:pt x="205" y="190"/>
                    <a:pt x="206" y="190"/>
                  </a:cubicBezTo>
                  <a:cubicBezTo>
                    <a:pt x="209" y="190"/>
                    <a:pt x="211" y="186"/>
                    <a:pt x="213" y="187"/>
                  </a:cubicBezTo>
                  <a:cubicBezTo>
                    <a:pt x="215" y="187"/>
                    <a:pt x="217" y="187"/>
                    <a:pt x="217" y="184"/>
                  </a:cubicBezTo>
                  <a:cubicBezTo>
                    <a:pt x="215" y="183"/>
                    <a:pt x="212" y="182"/>
                    <a:pt x="211" y="184"/>
                  </a:cubicBezTo>
                  <a:close/>
                  <a:moveTo>
                    <a:pt x="61" y="25"/>
                  </a:moveTo>
                  <a:cubicBezTo>
                    <a:pt x="64" y="25"/>
                    <a:pt x="57" y="29"/>
                    <a:pt x="56" y="33"/>
                  </a:cubicBezTo>
                  <a:cubicBezTo>
                    <a:pt x="55" y="36"/>
                    <a:pt x="61" y="40"/>
                    <a:pt x="64" y="42"/>
                  </a:cubicBezTo>
                  <a:cubicBezTo>
                    <a:pt x="67" y="45"/>
                    <a:pt x="74" y="44"/>
                    <a:pt x="76" y="43"/>
                  </a:cubicBezTo>
                  <a:cubicBezTo>
                    <a:pt x="79" y="41"/>
                    <a:pt x="78" y="36"/>
                    <a:pt x="81" y="36"/>
                  </a:cubicBezTo>
                  <a:cubicBezTo>
                    <a:pt x="84" y="37"/>
                    <a:pt x="82" y="34"/>
                    <a:pt x="85" y="33"/>
                  </a:cubicBezTo>
                  <a:cubicBezTo>
                    <a:pt x="88" y="32"/>
                    <a:pt x="88" y="35"/>
                    <a:pt x="86" y="38"/>
                  </a:cubicBezTo>
                  <a:cubicBezTo>
                    <a:pt x="84" y="40"/>
                    <a:pt x="90" y="40"/>
                    <a:pt x="93" y="37"/>
                  </a:cubicBezTo>
                  <a:cubicBezTo>
                    <a:pt x="96" y="34"/>
                    <a:pt x="97" y="37"/>
                    <a:pt x="96" y="40"/>
                  </a:cubicBezTo>
                  <a:cubicBezTo>
                    <a:pt x="96" y="43"/>
                    <a:pt x="89" y="41"/>
                    <a:pt x="86" y="44"/>
                  </a:cubicBezTo>
                  <a:cubicBezTo>
                    <a:pt x="84" y="48"/>
                    <a:pt x="77" y="45"/>
                    <a:pt x="73" y="49"/>
                  </a:cubicBezTo>
                  <a:cubicBezTo>
                    <a:pt x="70" y="53"/>
                    <a:pt x="76" y="53"/>
                    <a:pt x="81" y="52"/>
                  </a:cubicBezTo>
                  <a:cubicBezTo>
                    <a:pt x="85" y="51"/>
                    <a:pt x="94" y="50"/>
                    <a:pt x="98" y="51"/>
                  </a:cubicBezTo>
                  <a:cubicBezTo>
                    <a:pt x="101" y="52"/>
                    <a:pt x="96" y="53"/>
                    <a:pt x="90" y="53"/>
                  </a:cubicBezTo>
                  <a:cubicBezTo>
                    <a:pt x="84" y="53"/>
                    <a:pt x="82" y="55"/>
                    <a:pt x="83" y="56"/>
                  </a:cubicBezTo>
                  <a:cubicBezTo>
                    <a:pt x="83" y="58"/>
                    <a:pt x="75" y="54"/>
                    <a:pt x="74" y="58"/>
                  </a:cubicBezTo>
                  <a:cubicBezTo>
                    <a:pt x="74" y="61"/>
                    <a:pt x="82" y="62"/>
                    <a:pt x="83" y="65"/>
                  </a:cubicBezTo>
                  <a:cubicBezTo>
                    <a:pt x="84" y="67"/>
                    <a:pt x="89" y="65"/>
                    <a:pt x="91" y="65"/>
                  </a:cubicBezTo>
                  <a:cubicBezTo>
                    <a:pt x="93" y="66"/>
                    <a:pt x="88" y="68"/>
                    <a:pt x="87" y="69"/>
                  </a:cubicBezTo>
                  <a:cubicBezTo>
                    <a:pt x="86" y="70"/>
                    <a:pt x="93" y="71"/>
                    <a:pt x="94" y="73"/>
                  </a:cubicBezTo>
                  <a:cubicBezTo>
                    <a:pt x="95" y="75"/>
                    <a:pt x="100" y="74"/>
                    <a:pt x="99" y="71"/>
                  </a:cubicBezTo>
                  <a:cubicBezTo>
                    <a:pt x="99" y="68"/>
                    <a:pt x="104" y="58"/>
                    <a:pt x="109" y="56"/>
                  </a:cubicBezTo>
                  <a:cubicBezTo>
                    <a:pt x="115" y="54"/>
                    <a:pt x="112" y="52"/>
                    <a:pt x="112" y="49"/>
                  </a:cubicBezTo>
                  <a:cubicBezTo>
                    <a:pt x="113" y="46"/>
                    <a:pt x="118" y="48"/>
                    <a:pt x="116" y="46"/>
                  </a:cubicBezTo>
                  <a:cubicBezTo>
                    <a:pt x="115" y="43"/>
                    <a:pt x="116" y="42"/>
                    <a:pt x="119" y="39"/>
                  </a:cubicBezTo>
                  <a:cubicBezTo>
                    <a:pt x="123" y="35"/>
                    <a:pt x="125" y="38"/>
                    <a:pt x="129" y="36"/>
                  </a:cubicBezTo>
                  <a:cubicBezTo>
                    <a:pt x="134" y="34"/>
                    <a:pt x="136" y="37"/>
                    <a:pt x="131" y="37"/>
                  </a:cubicBezTo>
                  <a:cubicBezTo>
                    <a:pt x="127" y="38"/>
                    <a:pt x="129" y="42"/>
                    <a:pt x="132" y="44"/>
                  </a:cubicBezTo>
                  <a:cubicBezTo>
                    <a:pt x="136" y="45"/>
                    <a:pt x="133" y="46"/>
                    <a:pt x="135" y="47"/>
                  </a:cubicBezTo>
                  <a:cubicBezTo>
                    <a:pt x="138" y="47"/>
                    <a:pt x="137" y="51"/>
                    <a:pt x="134" y="55"/>
                  </a:cubicBezTo>
                  <a:cubicBezTo>
                    <a:pt x="130" y="58"/>
                    <a:pt x="135" y="59"/>
                    <a:pt x="142" y="56"/>
                  </a:cubicBezTo>
                  <a:cubicBezTo>
                    <a:pt x="149" y="54"/>
                    <a:pt x="144" y="59"/>
                    <a:pt x="147" y="61"/>
                  </a:cubicBezTo>
                  <a:cubicBezTo>
                    <a:pt x="149" y="63"/>
                    <a:pt x="154" y="59"/>
                    <a:pt x="157" y="56"/>
                  </a:cubicBezTo>
                  <a:cubicBezTo>
                    <a:pt x="160" y="52"/>
                    <a:pt x="165" y="53"/>
                    <a:pt x="164" y="51"/>
                  </a:cubicBezTo>
                  <a:cubicBezTo>
                    <a:pt x="164" y="49"/>
                    <a:pt x="161" y="48"/>
                    <a:pt x="158" y="49"/>
                  </a:cubicBezTo>
                  <a:cubicBezTo>
                    <a:pt x="156" y="51"/>
                    <a:pt x="149" y="50"/>
                    <a:pt x="152" y="48"/>
                  </a:cubicBezTo>
                  <a:cubicBezTo>
                    <a:pt x="154" y="46"/>
                    <a:pt x="153" y="44"/>
                    <a:pt x="150" y="44"/>
                  </a:cubicBezTo>
                  <a:cubicBezTo>
                    <a:pt x="147" y="45"/>
                    <a:pt x="141" y="43"/>
                    <a:pt x="144" y="42"/>
                  </a:cubicBezTo>
                  <a:cubicBezTo>
                    <a:pt x="146" y="41"/>
                    <a:pt x="141" y="37"/>
                    <a:pt x="139" y="37"/>
                  </a:cubicBezTo>
                  <a:cubicBezTo>
                    <a:pt x="136" y="37"/>
                    <a:pt x="137" y="34"/>
                    <a:pt x="137" y="32"/>
                  </a:cubicBezTo>
                  <a:cubicBezTo>
                    <a:pt x="137" y="30"/>
                    <a:pt x="130" y="29"/>
                    <a:pt x="131" y="29"/>
                  </a:cubicBezTo>
                  <a:cubicBezTo>
                    <a:pt x="133" y="28"/>
                    <a:pt x="128" y="26"/>
                    <a:pt x="127" y="28"/>
                  </a:cubicBezTo>
                  <a:cubicBezTo>
                    <a:pt x="126" y="29"/>
                    <a:pt x="124" y="29"/>
                    <a:pt x="124" y="27"/>
                  </a:cubicBezTo>
                  <a:cubicBezTo>
                    <a:pt x="124" y="24"/>
                    <a:pt x="118" y="25"/>
                    <a:pt x="116" y="25"/>
                  </a:cubicBezTo>
                  <a:cubicBezTo>
                    <a:pt x="113" y="25"/>
                    <a:pt x="115" y="20"/>
                    <a:pt x="112" y="19"/>
                  </a:cubicBezTo>
                  <a:cubicBezTo>
                    <a:pt x="110" y="17"/>
                    <a:pt x="107" y="22"/>
                    <a:pt x="105" y="22"/>
                  </a:cubicBezTo>
                  <a:cubicBezTo>
                    <a:pt x="104" y="21"/>
                    <a:pt x="107" y="18"/>
                    <a:pt x="108" y="16"/>
                  </a:cubicBezTo>
                  <a:cubicBezTo>
                    <a:pt x="109" y="13"/>
                    <a:pt x="100" y="10"/>
                    <a:pt x="99" y="13"/>
                  </a:cubicBezTo>
                  <a:cubicBezTo>
                    <a:pt x="98" y="15"/>
                    <a:pt x="96" y="9"/>
                    <a:pt x="94" y="9"/>
                  </a:cubicBezTo>
                  <a:cubicBezTo>
                    <a:pt x="93" y="8"/>
                    <a:pt x="94" y="12"/>
                    <a:pt x="92" y="13"/>
                  </a:cubicBezTo>
                  <a:cubicBezTo>
                    <a:pt x="91" y="13"/>
                    <a:pt x="88" y="15"/>
                    <a:pt x="91" y="17"/>
                  </a:cubicBezTo>
                  <a:cubicBezTo>
                    <a:pt x="94" y="19"/>
                    <a:pt x="97" y="28"/>
                    <a:pt x="96" y="29"/>
                  </a:cubicBezTo>
                  <a:cubicBezTo>
                    <a:pt x="96" y="31"/>
                    <a:pt x="88" y="23"/>
                    <a:pt x="87" y="19"/>
                  </a:cubicBezTo>
                  <a:cubicBezTo>
                    <a:pt x="87" y="15"/>
                    <a:pt x="82" y="12"/>
                    <a:pt x="81" y="14"/>
                  </a:cubicBezTo>
                  <a:cubicBezTo>
                    <a:pt x="80" y="17"/>
                    <a:pt x="77" y="18"/>
                    <a:pt x="78" y="21"/>
                  </a:cubicBezTo>
                  <a:cubicBezTo>
                    <a:pt x="79" y="24"/>
                    <a:pt x="76" y="25"/>
                    <a:pt x="76" y="23"/>
                  </a:cubicBezTo>
                  <a:cubicBezTo>
                    <a:pt x="76" y="20"/>
                    <a:pt x="71" y="18"/>
                    <a:pt x="69" y="18"/>
                  </a:cubicBezTo>
                  <a:cubicBezTo>
                    <a:pt x="68" y="17"/>
                    <a:pt x="74" y="16"/>
                    <a:pt x="77" y="15"/>
                  </a:cubicBezTo>
                  <a:cubicBezTo>
                    <a:pt x="79" y="14"/>
                    <a:pt x="74" y="12"/>
                    <a:pt x="72" y="13"/>
                  </a:cubicBezTo>
                  <a:cubicBezTo>
                    <a:pt x="69" y="15"/>
                    <a:pt x="66" y="12"/>
                    <a:pt x="65" y="14"/>
                  </a:cubicBezTo>
                  <a:cubicBezTo>
                    <a:pt x="63" y="17"/>
                    <a:pt x="61" y="14"/>
                    <a:pt x="59" y="14"/>
                  </a:cubicBezTo>
                  <a:cubicBezTo>
                    <a:pt x="56" y="13"/>
                    <a:pt x="54" y="18"/>
                    <a:pt x="52" y="17"/>
                  </a:cubicBezTo>
                  <a:cubicBezTo>
                    <a:pt x="50" y="16"/>
                    <a:pt x="49" y="21"/>
                    <a:pt x="52" y="25"/>
                  </a:cubicBezTo>
                  <a:cubicBezTo>
                    <a:pt x="55" y="30"/>
                    <a:pt x="57" y="24"/>
                    <a:pt x="61" y="25"/>
                  </a:cubicBezTo>
                  <a:close/>
                  <a:moveTo>
                    <a:pt x="53" y="40"/>
                  </a:moveTo>
                  <a:cubicBezTo>
                    <a:pt x="55" y="40"/>
                    <a:pt x="57" y="44"/>
                    <a:pt x="59" y="44"/>
                  </a:cubicBezTo>
                  <a:cubicBezTo>
                    <a:pt x="60" y="44"/>
                    <a:pt x="56" y="39"/>
                    <a:pt x="53" y="37"/>
                  </a:cubicBezTo>
                  <a:cubicBezTo>
                    <a:pt x="51" y="34"/>
                    <a:pt x="51" y="31"/>
                    <a:pt x="48" y="32"/>
                  </a:cubicBezTo>
                  <a:cubicBezTo>
                    <a:pt x="44" y="33"/>
                    <a:pt x="51" y="39"/>
                    <a:pt x="53" y="40"/>
                  </a:cubicBezTo>
                  <a:close/>
                  <a:moveTo>
                    <a:pt x="112" y="9"/>
                  </a:moveTo>
                  <a:cubicBezTo>
                    <a:pt x="114" y="11"/>
                    <a:pt x="110" y="11"/>
                    <a:pt x="111" y="13"/>
                  </a:cubicBezTo>
                  <a:cubicBezTo>
                    <a:pt x="117" y="18"/>
                    <a:pt x="139" y="12"/>
                    <a:pt x="142" y="14"/>
                  </a:cubicBezTo>
                  <a:cubicBezTo>
                    <a:pt x="145" y="15"/>
                    <a:pt x="124" y="17"/>
                    <a:pt x="124" y="20"/>
                  </a:cubicBezTo>
                  <a:cubicBezTo>
                    <a:pt x="125" y="22"/>
                    <a:pt x="143" y="24"/>
                    <a:pt x="144" y="22"/>
                  </a:cubicBezTo>
                  <a:cubicBezTo>
                    <a:pt x="146" y="21"/>
                    <a:pt x="149" y="25"/>
                    <a:pt x="154" y="26"/>
                  </a:cubicBezTo>
                  <a:cubicBezTo>
                    <a:pt x="160" y="26"/>
                    <a:pt x="160" y="23"/>
                    <a:pt x="164" y="23"/>
                  </a:cubicBezTo>
                  <a:cubicBezTo>
                    <a:pt x="168" y="23"/>
                    <a:pt x="175" y="21"/>
                    <a:pt x="175" y="18"/>
                  </a:cubicBezTo>
                  <a:cubicBezTo>
                    <a:pt x="175" y="16"/>
                    <a:pt x="187" y="13"/>
                    <a:pt x="186" y="9"/>
                  </a:cubicBezTo>
                  <a:cubicBezTo>
                    <a:pt x="185" y="5"/>
                    <a:pt x="173" y="8"/>
                    <a:pt x="170" y="6"/>
                  </a:cubicBezTo>
                  <a:cubicBezTo>
                    <a:pt x="166" y="4"/>
                    <a:pt x="158" y="2"/>
                    <a:pt x="157" y="5"/>
                  </a:cubicBezTo>
                  <a:cubicBezTo>
                    <a:pt x="156" y="7"/>
                    <a:pt x="154" y="8"/>
                    <a:pt x="152" y="7"/>
                  </a:cubicBezTo>
                  <a:cubicBezTo>
                    <a:pt x="151" y="6"/>
                    <a:pt x="153" y="0"/>
                    <a:pt x="148" y="1"/>
                  </a:cubicBezTo>
                  <a:cubicBezTo>
                    <a:pt x="142" y="3"/>
                    <a:pt x="147" y="9"/>
                    <a:pt x="146" y="10"/>
                  </a:cubicBezTo>
                  <a:cubicBezTo>
                    <a:pt x="145" y="10"/>
                    <a:pt x="140" y="9"/>
                    <a:pt x="139" y="6"/>
                  </a:cubicBezTo>
                  <a:cubicBezTo>
                    <a:pt x="139" y="3"/>
                    <a:pt x="133" y="9"/>
                    <a:pt x="133" y="6"/>
                  </a:cubicBezTo>
                  <a:cubicBezTo>
                    <a:pt x="132" y="2"/>
                    <a:pt x="125" y="0"/>
                    <a:pt x="123" y="0"/>
                  </a:cubicBezTo>
                  <a:cubicBezTo>
                    <a:pt x="122" y="0"/>
                    <a:pt x="125" y="3"/>
                    <a:pt x="124" y="4"/>
                  </a:cubicBezTo>
                  <a:cubicBezTo>
                    <a:pt x="123" y="6"/>
                    <a:pt x="119" y="3"/>
                    <a:pt x="118" y="2"/>
                  </a:cubicBezTo>
                  <a:cubicBezTo>
                    <a:pt x="116" y="2"/>
                    <a:pt x="119" y="6"/>
                    <a:pt x="118" y="7"/>
                  </a:cubicBezTo>
                  <a:cubicBezTo>
                    <a:pt x="117" y="9"/>
                    <a:pt x="114" y="3"/>
                    <a:pt x="112" y="3"/>
                  </a:cubicBezTo>
                  <a:cubicBezTo>
                    <a:pt x="109" y="3"/>
                    <a:pt x="110" y="6"/>
                    <a:pt x="108" y="6"/>
                  </a:cubicBezTo>
                  <a:cubicBezTo>
                    <a:pt x="106" y="6"/>
                    <a:pt x="111" y="8"/>
                    <a:pt x="112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7" name="Freeform 147">
              <a:extLst>
                <a:ext uri="{FF2B5EF4-FFF2-40B4-BE49-F238E27FC236}">
                  <a16:creationId xmlns:a16="http://schemas.microsoft.com/office/drawing/2014/main" id="{4E4D1C89-370D-A806-9E30-E2945DB98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0101" y="2754816"/>
              <a:ext cx="90083" cy="31581"/>
            </a:xfrm>
            <a:custGeom>
              <a:avLst/>
              <a:gdLst>
                <a:gd name="T0" fmla="*/ 13 w 29"/>
                <a:gd name="T1" fmla="*/ 1 h 10"/>
                <a:gd name="T2" fmla="*/ 3 w 29"/>
                <a:gd name="T3" fmla="*/ 5 h 10"/>
                <a:gd name="T4" fmla="*/ 18 w 29"/>
                <a:gd name="T5" fmla="*/ 8 h 10"/>
                <a:gd name="T6" fmla="*/ 29 w 29"/>
                <a:gd name="T7" fmla="*/ 6 h 10"/>
                <a:gd name="T8" fmla="*/ 13 w 2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0">
                  <a:moveTo>
                    <a:pt x="13" y="1"/>
                  </a:moveTo>
                  <a:cubicBezTo>
                    <a:pt x="11" y="3"/>
                    <a:pt x="0" y="2"/>
                    <a:pt x="3" y="5"/>
                  </a:cubicBezTo>
                  <a:cubicBezTo>
                    <a:pt x="5" y="7"/>
                    <a:pt x="14" y="6"/>
                    <a:pt x="18" y="8"/>
                  </a:cubicBezTo>
                  <a:cubicBezTo>
                    <a:pt x="23" y="10"/>
                    <a:pt x="29" y="8"/>
                    <a:pt x="29" y="6"/>
                  </a:cubicBezTo>
                  <a:cubicBezTo>
                    <a:pt x="29" y="5"/>
                    <a:pt x="15" y="0"/>
                    <a:pt x="13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8" name="Freeform 148">
              <a:extLst>
                <a:ext uri="{FF2B5EF4-FFF2-40B4-BE49-F238E27FC236}">
                  <a16:creationId xmlns:a16="http://schemas.microsoft.com/office/drawing/2014/main" id="{FAB7FECC-1969-BCBB-602C-6CC1E4A901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29553" y="3418013"/>
              <a:ext cx="447803" cy="448711"/>
            </a:xfrm>
            <a:custGeom>
              <a:avLst/>
              <a:gdLst>
                <a:gd name="T0" fmla="*/ 128 w 145"/>
                <a:gd name="T1" fmla="*/ 18 h 144"/>
                <a:gd name="T2" fmla="*/ 104 w 145"/>
                <a:gd name="T3" fmla="*/ 7 h 144"/>
                <a:gd name="T4" fmla="*/ 101 w 145"/>
                <a:gd name="T5" fmla="*/ 23 h 144"/>
                <a:gd name="T6" fmla="*/ 91 w 145"/>
                <a:gd name="T7" fmla="*/ 31 h 144"/>
                <a:gd name="T8" fmla="*/ 90 w 145"/>
                <a:gd name="T9" fmla="*/ 42 h 144"/>
                <a:gd name="T10" fmla="*/ 98 w 145"/>
                <a:gd name="T11" fmla="*/ 39 h 144"/>
                <a:gd name="T12" fmla="*/ 100 w 145"/>
                <a:gd name="T13" fmla="*/ 32 h 144"/>
                <a:gd name="T14" fmla="*/ 118 w 145"/>
                <a:gd name="T15" fmla="*/ 33 h 144"/>
                <a:gd name="T16" fmla="*/ 135 w 145"/>
                <a:gd name="T17" fmla="*/ 24 h 144"/>
                <a:gd name="T18" fmla="*/ 137 w 145"/>
                <a:gd name="T19" fmla="*/ 16 h 144"/>
                <a:gd name="T20" fmla="*/ 89 w 145"/>
                <a:gd name="T21" fmla="*/ 61 h 144"/>
                <a:gd name="T22" fmla="*/ 80 w 145"/>
                <a:gd name="T23" fmla="*/ 80 h 144"/>
                <a:gd name="T24" fmla="*/ 67 w 145"/>
                <a:gd name="T25" fmla="*/ 84 h 144"/>
                <a:gd name="T26" fmla="*/ 55 w 145"/>
                <a:gd name="T27" fmla="*/ 99 h 144"/>
                <a:gd name="T28" fmla="*/ 40 w 145"/>
                <a:gd name="T29" fmla="*/ 102 h 144"/>
                <a:gd name="T30" fmla="*/ 14 w 145"/>
                <a:gd name="T31" fmla="*/ 112 h 144"/>
                <a:gd name="T32" fmla="*/ 24 w 145"/>
                <a:gd name="T33" fmla="*/ 115 h 144"/>
                <a:gd name="T34" fmla="*/ 48 w 145"/>
                <a:gd name="T35" fmla="*/ 117 h 144"/>
                <a:gd name="T36" fmla="*/ 61 w 145"/>
                <a:gd name="T37" fmla="*/ 111 h 144"/>
                <a:gd name="T38" fmla="*/ 74 w 145"/>
                <a:gd name="T39" fmla="*/ 109 h 144"/>
                <a:gd name="T40" fmla="*/ 86 w 145"/>
                <a:gd name="T41" fmla="*/ 104 h 144"/>
                <a:gd name="T42" fmla="*/ 96 w 145"/>
                <a:gd name="T43" fmla="*/ 91 h 144"/>
                <a:gd name="T44" fmla="*/ 106 w 145"/>
                <a:gd name="T45" fmla="*/ 69 h 144"/>
                <a:gd name="T46" fmla="*/ 91 w 145"/>
                <a:gd name="T47" fmla="*/ 50 h 144"/>
                <a:gd name="T48" fmla="*/ 28 w 145"/>
                <a:gd name="T49" fmla="*/ 117 h 144"/>
                <a:gd name="T50" fmla="*/ 32 w 145"/>
                <a:gd name="T51" fmla="*/ 126 h 144"/>
                <a:gd name="T52" fmla="*/ 45 w 145"/>
                <a:gd name="T53" fmla="*/ 115 h 144"/>
                <a:gd name="T54" fmla="*/ 19 w 145"/>
                <a:gd name="T55" fmla="*/ 124 h 144"/>
                <a:gd name="T56" fmla="*/ 5 w 145"/>
                <a:gd name="T57" fmla="*/ 122 h 144"/>
                <a:gd name="T58" fmla="*/ 7 w 145"/>
                <a:gd name="T59" fmla="*/ 125 h 144"/>
                <a:gd name="T60" fmla="*/ 11 w 145"/>
                <a:gd name="T61" fmla="*/ 144 h 144"/>
                <a:gd name="T62" fmla="*/ 19 w 145"/>
                <a:gd name="T63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" h="144">
                  <a:moveTo>
                    <a:pt x="137" y="16"/>
                  </a:moveTo>
                  <a:cubicBezTo>
                    <a:pt x="135" y="13"/>
                    <a:pt x="132" y="17"/>
                    <a:pt x="128" y="18"/>
                  </a:cubicBezTo>
                  <a:cubicBezTo>
                    <a:pt x="124" y="18"/>
                    <a:pt x="113" y="9"/>
                    <a:pt x="110" y="4"/>
                  </a:cubicBezTo>
                  <a:cubicBezTo>
                    <a:pt x="107" y="0"/>
                    <a:pt x="102" y="3"/>
                    <a:pt x="104" y="7"/>
                  </a:cubicBezTo>
                  <a:cubicBezTo>
                    <a:pt x="107" y="10"/>
                    <a:pt x="104" y="11"/>
                    <a:pt x="104" y="15"/>
                  </a:cubicBezTo>
                  <a:cubicBezTo>
                    <a:pt x="104" y="20"/>
                    <a:pt x="101" y="20"/>
                    <a:pt x="101" y="23"/>
                  </a:cubicBezTo>
                  <a:cubicBezTo>
                    <a:pt x="102" y="26"/>
                    <a:pt x="97" y="25"/>
                    <a:pt x="94" y="26"/>
                  </a:cubicBezTo>
                  <a:cubicBezTo>
                    <a:pt x="91" y="26"/>
                    <a:pt x="95" y="29"/>
                    <a:pt x="91" y="31"/>
                  </a:cubicBezTo>
                  <a:cubicBezTo>
                    <a:pt x="88" y="32"/>
                    <a:pt x="88" y="35"/>
                    <a:pt x="90" y="36"/>
                  </a:cubicBezTo>
                  <a:cubicBezTo>
                    <a:pt x="91" y="37"/>
                    <a:pt x="90" y="40"/>
                    <a:pt x="90" y="42"/>
                  </a:cubicBezTo>
                  <a:cubicBezTo>
                    <a:pt x="89" y="44"/>
                    <a:pt x="92" y="43"/>
                    <a:pt x="94" y="40"/>
                  </a:cubicBezTo>
                  <a:cubicBezTo>
                    <a:pt x="96" y="38"/>
                    <a:pt x="98" y="42"/>
                    <a:pt x="98" y="39"/>
                  </a:cubicBezTo>
                  <a:cubicBezTo>
                    <a:pt x="99" y="37"/>
                    <a:pt x="93" y="36"/>
                    <a:pt x="93" y="33"/>
                  </a:cubicBezTo>
                  <a:cubicBezTo>
                    <a:pt x="94" y="31"/>
                    <a:pt x="97" y="34"/>
                    <a:pt x="100" y="32"/>
                  </a:cubicBezTo>
                  <a:cubicBezTo>
                    <a:pt x="103" y="31"/>
                    <a:pt x="109" y="32"/>
                    <a:pt x="113" y="35"/>
                  </a:cubicBezTo>
                  <a:cubicBezTo>
                    <a:pt x="117" y="39"/>
                    <a:pt x="118" y="37"/>
                    <a:pt x="118" y="33"/>
                  </a:cubicBezTo>
                  <a:cubicBezTo>
                    <a:pt x="119" y="30"/>
                    <a:pt x="125" y="28"/>
                    <a:pt x="131" y="28"/>
                  </a:cubicBezTo>
                  <a:cubicBezTo>
                    <a:pt x="136" y="28"/>
                    <a:pt x="137" y="25"/>
                    <a:pt x="135" y="24"/>
                  </a:cubicBezTo>
                  <a:cubicBezTo>
                    <a:pt x="133" y="23"/>
                    <a:pt x="145" y="15"/>
                    <a:pt x="144" y="13"/>
                  </a:cubicBezTo>
                  <a:cubicBezTo>
                    <a:pt x="144" y="11"/>
                    <a:pt x="138" y="18"/>
                    <a:pt x="137" y="16"/>
                  </a:cubicBezTo>
                  <a:close/>
                  <a:moveTo>
                    <a:pt x="91" y="50"/>
                  </a:moveTo>
                  <a:cubicBezTo>
                    <a:pt x="88" y="51"/>
                    <a:pt x="87" y="59"/>
                    <a:pt x="89" y="61"/>
                  </a:cubicBezTo>
                  <a:cubicBezTo>
                    <a:pt x="92" y="63"/>
                    <a:pt x="85" y="67"/>
                    <a:pt x="85" y="72"/>
                  </a:cubicBezTo>
                  <a:cubicBezTo>
                    <a:pt x="85" y="77"/>
                    <a:pt x="81" y="77"/>
                    <a:pt x="80" y="80"/>
                  </a:cubicBezTo>
                  <a:cubicBezTo>
                    <a:pt x="79" y="84"/>
                    <a:pt x="76" y="83"/>
                    <a:pt x="72" y="86"/>
                  </a:cubicBezTo>
                  <a:cubicBezTo>
                    <a:pt x="68" y="90"/>
                    <a:pt x="66" y="86"/>
                    <a:pt x="67" y="84"/>
                  </a:cubicBezTo>
                  <a:cubicBezTo>
                    <a:pt x="68" y="81"/>
                    <a:pt x="60" y="85"/>
                    <a:pt x="60" y="90"/>
                  </a:cubicBezTo>
                  <a:cubicBezTo>
                    <a:pt x="61" y="96"/>
                    <a:pt x="53" y="96"/>
                    <a:pt x="55" y="99"/>
                  </a:cubicBezTo>
                  <a:cubicBezTo>
                    <a:pt x="57" y="101"/>
                    <a:pt x="50" y="103"/>
                    <a:pt x="50" y="100"/>
                  </a:cubicBezTo>
                  <a:cubicBezTo>
                    <a:pt x="50" y="98"/>
                    <a:pt x="46" y="99"/>
                    <a:pt x="40" y="102"/>
                  </a:cubicBezTo>
                  <a:cubicBezTo>
                    <a:pt x="34" y="104"/>
                    <a:pt x="31" y="99"/>
                    <a:pt x="27" y="102"/>
                  </a:cubicBezTo>
                  <a:cubicBezTo>
                    <a:pt x="24" y="106"/>
                    <a:pt x="19" y="111"/>
                    <a:pt x="14" y="112"/>
                  </a:cubicBezTo>
                  <a:cubicBezTo>
                    <a:pt x="10" y="113"/>
                    <a:pt x="13" y="118"/>
                    <a:pt x="14" y="117"/>
                  </a:cubicBezTo>
                  <a:cubicBezTo>
                    <a:pt x="17" y="116"/>
                    <a:pt x="22" y="117"/>
                    <a:pt x="24" y="115"/>
                  </a:cubicBezTo>
                  <a:cubicBezTo>
                    <a:pt x="25" y="113"/>
                    <a:pt x="37" y="110"/>
                    <a:pt x="45" y="110"/>
                  </a:cubicBezTo>
                  <a:cubicBezTo>
                    <a:pt x="52" y="109"/>
                    <a:pt x="48" y="113"/>
                    <a:pt x="48" y="117"/>
                  </a:cubicBezTo>
                  <a:cubicBezTo>
                    <a:pt x="49" y="121"/>
                    <a:pt x="55" y="120"/>
                    <a:pt x="58" y="117"/>
                  </a:cubicBezTo>
                  <a:cubicBezTo>
                    <a:pt x="61" y="113"/>
                    <a:pt x="64" y="113"/>
                    <a:pt x="61" y="111"/>
                  </a:cubicBezTo>
                  <a:cubicBezTo>
                    <a:pt x="58" y="109"/>
                    <a:pt x="62" y="107"/>
                    <a:pt x="64" y="110"/>
                  </a:cubicBezTo>
                  <a:cubicBezTo>
                    <a:pt x="66" y="113"/>
                    <a:pt x="72" y="113"/>
                    <a:pt x="74" y="109"/>
                  </a:cubicBezTo>
                  <a:cubicBezTo>
                    <a:pt x="77" y="105"/>
                    <a:pt x="78" y="110"/>
                    <a:pt x="81" y="109"/>
                  </a:cubicBezTo>
                  <a:cubicBezTo>
                    <a:pt x="84" y="109"/>
                    <a:pt x="85" y="102"/>
                    <a:pt x="86" y="104"/>
                  </a:cubicBezTo>
                  <a:cubicBezTo>
                    <a:pt x="86" y="107"/>
                    <a:pt x="91" y="106"/>
                    <a:pt x="94" y="103"/>
                  </a:cubicBezTo>
                  <a:cubicBezTo>
                    <a:pt x="97" y="100"/>
                    <a:pt x="94" y="94"/>
                    <a:pt x="96" y="91"/>
                  </a:cubicBezTo>
                  <a:cubicBezTo>
                    <a:pt x="98" y="88"/>
                    <a:pt x="100" y="82"/>
                    <a:pt x="98" y="78"/>
                  </a:cubicBezTo>
                  <a:cubicBezTo>
                    <a:pt x="96" y="75"/>
                    <a:pt x="102" y="72"/>
                    <a:pt x="106" y="69"/>
                  </a:cubicBezTo>
                  <a:cubicBezTo>
                    <a:pt x="109" y="66"/>
                    <a:pt x="102" y="51"/>
                    <a:pt x="102" y="47"/>
                  </a:cubicBezTo>
                  <a:cubicBezTo>
                    <a:pt x="101" y="42"/>
                    <a:pt x="93" y="48"/>
                    <a:pt x="91" y="50"/>
                  </a:cubicBezTo>
                  <a:close/>
                  <a:moveTo>
                    <a:pt x="36" y="114"/>
                  </a:moveTo>
                  <a:cubicBezTo>
                    <a:pt x="35" y="117"/>
                    <a:pt x="32" y="116"/>
                    <a:pt x="28" y="117"/>
                  </a:cubicBezTo>
                  <a:cubicBezTo>
                    <a:pt x="24" y="117"/>
                    <a:pt x="24" y="127"/>
                    <a:pt x="27" y="128"/>
                  </a:cubicBezTo>
                  <a:cubicBezTo>
                    <a:pt x="29" y="129"/>
                    <a:pt x="31" y="129"/>
                    <a:pt x="32" y="126"/>
                  </a:cubicBezTo>
                  <a:cubicBezTo>
                    <a:pt x="32" y="123"/>
                    <a:pt x="36" y="122"/>
                    <a:pt x="39" y="123"/>
                  </a:cubicBezTo>
                  <a:cubicBezTo>
                    <a:pt x="41" y="124"/>
                    <a:pt x="45" y="119"/>
                    <a:pt x="45" y="115"/>
                  </a:cubicBezTo>
                  <a:cubicBezTo>
                    <a:pt x="45" y="112"/>
                    <a:pt x="37" y="112"/>
                    <a:pt x="36" y="114"/>
                  </a:cubicBezTo>
                  <a:close/>
                  <a:moveTo>
                    <a:pt x="19" y="124"/>
                  </a:moveTo>
                  <a:cubicBezTo>
                    <a:pt x="19" y="122"/>
                    <a:pt x="13" y="122"/>
                    <a:pt x="13" y="120"/>
                  </a:cubicBezTo>
                  <a:cubicBezTo>
                    <a:pt x="13" y="118"/>
                    <a:pt x="9" y="119"/>
                    <a:pt x="5" y="122"/>
                  </a:cubicBezTo>
                  <a:cubicBezTo>
                    <a:pt x="2" y="124"/>
                    <a:pt x="0" y="125"/>
                    <a:pt x="2" y="128"/>
                  </a:cubicBezTo>
                  <a:cubicBezTo>
                    <a:pt x="3" y="130"/>
                    <a:pt x="6" y="128"/>
                    <a:pt x="7" y="125"/>
                  </a:cubicBezTo>
                  <a:cubicBezTo>
                    <a:pt x="8" y="122"/>
                    <a:pt x="10" y="129"/>
                    <a:pt x="8" y="134"/>
                  </a:cubicBezTo>
                  <a:cubicBezTo>
                    <a:pt x="6" y="138"/>
                    <a:pt x="8" y="144"/>
                    <a:pt x="11" y="144"/>
                  </a:cubicBezTo>
                  <a:cubicBezTo>
                    <a:pt x="14" y="143"/>
                    <a:pt x="17" y="134"/>
                    <a:pt x="21" y="130"/>
                  </a:cubicBezTo>
                  <a:cubicBezTo>
                    <a:pt x="24" y="125"/>
                    <a:pt x="19" y="127"/>
                    <a:pt x="19" y="12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9" name="Freeform 149">
              <a:extLst>
                <a:ext uri="{FF2B5EF4-FFF2-40B4-BE49-F238E27FC236}">
                  <a16:creationId xmlns:a16="http://schemas.microsoft.com/office/drawing/2014/main" id="{68E7A289-296F-CDF0-1F9C-A9D4CB8F3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421" y="3144313"/>
              <a:ext cx="1561437" cy="1093486"/>
            </a:xfrm>
            <a:custGeom>
              <a:avLst/>
              <a:gdLst>
                <a:gd name="T0" fmla="*/ 481 w 506"/>
                <a:gd name="T1" fmla="*/ 66 h 351"/>
                <a:gd name="T2" fmla="*/ 456 w 506"/>
                <a:gd name="T3" fmla="*/ 48 h 351"/>
                <a:gd name="T4" fmla="*/ 436 w 506"/>
                <a:gd name="T5" fmla="*/ 20 h 351"/>
                <a:gd name="T6" fmla="*/ 406 w 506"/>
                <a:gd name="T7" fmla="*/ 1 h 351"/>
                <a:gd name="T8" fmla="*/ 387 w 506"/>
                <a:gd name="T9" fmla="*/ 16 h 351"/>
                <a:gd name="T10" fmla="*/ 370 w 506"/>
                <a:gd name="T11" fmla="*/ 41 h 351"/>
                <a:gd name="T12" fmla="*/ 345 w 506"/>
                <a:gd name="T13" fmla="*/ 55 h 351"/>
                <a:gd name="T14" fmla="*/ 360 w 506"/>
                <a:gd name="T15" fmla="*/ 65 h 351"/>
                <a:gd name="T16" fmla="*/ 360 w 506"/>
                <a:gd name="T17" fmla="*/ 79 h 351"/>
                <a:gd name="T18" fmla="*/ 316 w 506"/>
                <a:gd name="T19" fmla="*/ 95 h 351"/>
                <a:gd name="T20" fmla="*/ 284 w 506"/>
                <a:gd name="T21" fmla="*/ 122 h 351"/>
                <a:gd name="T22" fmla="*/ 235 w 506"/>
                <a:gd name="T23" fmla="*/ 124 h 351"/>
                <a:gd name="T24" fmla="*/ 180 w 506"/>
                <a:gd name="T25" fmla="*/ 117 h 351"/>
                <a:gd name="T26" fmla="*/ 157 w 506"/>
                <a:gd name="T27" fmla="*/ 94 h 351"/>
                <a:gd name="T28" fmla="*/ 136 w 506"/>
                <a:gd name="T29" fmla="*/ 68 h 351"/>
                <a:gd name="T30" fmla="*/ 115 w 506"/>
                <a:gd name="T31" fmla="*/ 49 h 351"/>
                <a:gd name="T32" fmla="*/ 103 w 506"/>
                <a:gd name="T33" fmla="*/ 57 h 351"/>
                <a:gd name="T34" fmla="*/ 83 w 506"/>
                <a:gd name="T35" fmla="*/ 72 h 351"/>
                <a:gd name="T36" fmla="*/ 66 w 506"/>
                <a:gd name="T37" fmla="*/ 91 h 351"/>
                <a:gd name="T38" fmla="*/ 59 w 506"/>
                <a:gd name="T39" fmla="*/ 112 h 351"/>
                <a:gd name="T40" fmla="*/ 39 w 506"/>
                <a:gd name="T41" fmla="*/ 132 h 351"/>
                <a:gd name="T42" fmla="*/ 15 w 506"/>
                <a:gd name="T43" fmla="*/ 139 h 351"/>
                <a:gd name="T44" fmla="*/ 0 w 506"/>
                <a:gd name="T45" fmla="*/ 150 h 351"/>
                <a:gd name="T46" fmla="*/ 11 w 506"/>
                <a:gd name="T47" fmla="*/ 174 h 351"/>
                <a:gd name="T48" fmla="*/ 30 w 506"/>
                <a:gd name="T49" fmla="*/ 190 h 351"/>
                <a:gd name="T50" fmla="*/ 45 w 506"/>
                <a:gd name="T51" fmla="*/ 185 h 351"/>
                <a:gd name="T52" fmla="*/ 42 w 506"/>
                <a:gd name="T53" fmla="*/ 207 h 351"/>
                <a:gd name="T54" fmla="*/ 43 w 506"/>
                <a:gd name="T55" fmla="*/ 227 h 351"/>
                <a:gd name="T56" fmla="*/ 58 w 506"/>
                <a:gd name="T57" fmla="*/ 241 h 351"/>
                <a:gd name="T58" fmla="*/ 103 w 506"/>
                <a:gd name="T59" fmla="*/ 260 h 351"/>
                <a:gd name="T60" fmla="*/ 122 w 506"/>
                <a:gd name="T61" fmla="*/ 264 h 351"/>
                <a:gd name="T62" fmla="*/ 137 w 506"/>
                <a:gd name="T63" fmla="*/ 260 h 351"/>
                <a:gd name="T64" fmla="*/ 157 w 506"/>
                <a:gd name="T65" fmla="*/ 255 h 351"/>
                <a:gd name="T66" fmla="*/ 182 w 506"/>
                <a:gd name="T67" fmla="*/ 255 h 351"/>
                <a:gd name="T68" fmla="*/ 196 w 506"/>
                <a:gd name="T69" fmla="*/ 264 h 351"/>
                <a:gd name="T70" fmla="*/ 191 w 506"/>
                <a:gd name="T71" fmla="*/ 296 h 351"/>
                <a:gd name="T72" fmla="*/ 205 w 506"/>
                <a:gd name="T73" fmla="*/ 314 h 351"/>
                <a:gd name="T74" fmla="*/ 223 w 506"/>
                <a:gd name="T75" fmla="*/ 322 h 351"/>
                <a:gd name="T76" fmla="*/ 236 w 506"/>
                <a:gd name="T77" fmla="*/ 308 h 351"/>
                <a:gd name="T78" fmla="*/ 263 w 506"/>
                <a:gd name="T79" fmla="*/ 306 h 351"/>
                <a:gd name="T80" fmla="*/ 280 w 506"/>
                <a:gd name="T81" fmla="*/ 318 h 351"/>
                <a:gd name="T82" fmla="*/ 294 w 506"/>
                <a:gd name="T83" fmla="*/ 329 h 351"/>
                <a:gd name="T84" fmla="*/ 333 w 506"/>
                <a:gd name="T85" fmla="*/ 309 h 351"/>
                <a:gd name="T86" fmla="*/ 362 w 506"/>
                <a:gd name="T87" fmla="*/ 293 h 351"/>
                <a:gd name="T88" fmla="*/ 377 w 506"/>
                <a:gd name="T89" fmla="*/ 276 h 351"/>
                <a:gd name="T90" fmla="*/ 391 w 506"/>
                <a:gd name="T91" fmla="*/ 258 h 351"/>
                <a:gd name="T92" fmla="*/ 394 w 506"/>
                <a:gd name="T93" fmla="*/ 242 h 351"/>
                <a:gd name="T94" fmla="*/ 390 w 506"/>
                <a:gd name="T95" fmla="*/ 229 h 351"/>
                <a:gd name="T96" fmla="*/ 388 w 506"/>
                <a:gd name="T97" fmla="*/ 217 h 351"/>
                <a:gd name="T98" fmla="*/ 377 w 506"/>
                <a:gd name="T99" fmla="*/ 189 h 351"/>
                <a:gd name="T100" fmla="*/ 401 w 506"/>
                <a:gd name="T101" fmla="*/ 176 h 351"/>
                <a:gd name="T102" fmla="*/ 371 w 506"/>
                <a:gd name="T103" fmla="*/ 167 h 351"/>
                <a:gd name="T104" fmla="*/ 383 w 506"/>
                <a:gd name="T105" fmla="*/ 144 h 351"/>
                <a:gd name="T106" fmla="*/ 396 w 506"/>
                <a:gd name="T107" fmla="*/ 156 h 351"/>
                <a:gd name="T108" fmla="*/ 433 w 506"/>
                <a:gd name="T109" fmla="*/ 135 h 351"/>
                <a:gd name="T110" fmla="*/ 453 w 506"/>
                <a:gd name="T111" fmla="*/ 126 h 351"/>
                <a:gd name="T112" fmla="*/ 473 w 506"/>
                <a:gd name="T113" fmla="*/ 118 h 351"/>
                <a:gd name="T114" fmla="*/ 475 w 506"/>
                <a:gd name="T115" fmla="*/ 96 h 351"/>
                <a:gd name="T116" fmla="*/ 499 w 506"/>
                <a:gd name="T117" fmla="*/ 80 h 351"/>
                <a:gd name="T118" fmla="*/ 386 w 506"/>
                <a:gd name="T119" fmla="*/ 313 h 351"/>
                <a:gd name="T120" fmla="*/ 284 w 506"/>
                <a:gd name="T121" fmla="*/ 34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351">
                  <a:moveTo>
                    <a:pt x="503" y="63"/>
                  </a:moveTo>
                  <a:cubicBezTo>
                    <a:pt x="503" y="58"/>
                    <a:pt x="498" y="60"/>
                    <a:pt x="496" y="61"/>
                  </a:cubicBezTo>
                  <a:cubicBezTo>
                    <a:pt x="495" y="62"/>
                    <a:pt x="490" y="61"/>
                    <a:pt x="488" y="64"/>
                  </a:cubicBezTo>
                  <a:cubicBezTo>
                    <a:pt x="487" y="67"/>
                    <a:pt x="484" y="65"/>
                    <a:pt x="481" y="66"/>
                  </a:cubicBezTo>
                  <a:cubicBezTo>
                    <a:pt x="477" y="66"/>
                    <a:pt x="472" y="65"/>
                    <a:pt x="472" y="62"/>
                  </a:cubicBezTo>
                  <a:cubicBezTo>
                    <a:pt x="473" y="60"/>
                    <a:pt x="470" y="58"/>
                    <a:pt x="471" y="55"/>
                  </a:cubicBezTo>
                  <a:cubicBezTo>
                    <a:pt x="471" y="53"/>
                    <a:pt x="467" y="54"/>
                    <a:pt x="465" y="51"/>
                  </a:cubicBezTo>
                  <a:cubicBezTo>
                    <a:pt x="462" y="49"/>
                    <a:pt x="457" y="47"/>
                    <a:pt x="456" y="48"/>
                  </a:cubicBezTo>
                  <a:cubicBezTo>
                    <a:pt x="455" y="48"/>
                    <a:pt x="452" y="45"/>
                    <a:pt x="448" y="45"/>
                  </a:cubicBezTo>
                  <a:cubicBezTo>
                    <a:pt x="444" y="44"/>
                    <a:pt x="444" y="42"/>
                    <a:pt x="445" y="40"/>
                  </a:cubicBezTo>
                  <a:cubicBezTo>
                    <a:pt x="445" y="38"/>
                    <a:pt x="441" y="33"/>
                    <a:pt x="441" y="30"/>
                  </a:cubicBezTo>
                  <a:cubicBezTo>
                    <a:pt x="440" y="27"/>
                    <a:pt x="437" y="26"/>
                    <a:pt x="436" y="20"/>
                  </a:cubicBezTo>
                  <a:cubicBezTo>
                    <a:pt x="434" y="13"/>
                    <a:pt x="431" y="15"/>
                    <a:pt x="432" y="12"/>
                  </a:cubicBezTo>
                  <a:cubicBezTo>
                    <a:pt x="432" y="9"/>
                    <a:pt x="427" y="7"/>
                    <a:pt x="426" y="6"/>
                  </a:cubicBezTo>
                  <a:cubicBezTo>
                    <a:pt x="425" y="4"/>
                    <a:pt x="420" y="5"/>
                    <a:pt x="416" y="3"/>
                  </a:cubicBezTo>
                  <a:cubicBezTo>
                    <a:pt x="412" y="1"/>
                    <a:pt x="410" y="2"/>
                    <a:pt x="406" y="1"/>
                  </a:cubicBezTo>
                  <a:cubicBezTo>
                    <a:pt x="403" y="0"/>
                    <a:pt x="395" y="2"/>
                    <a:pt x="394" y="2"/>
                  </a:cubicBezTo>
                  <a:cubicBezTo>
                    <a:pt x="393" y="2"/>
                    <a:pt x="387" y="1"/>
                    <a:pt x="383" y="6"/>
                  </a:cubicBezTo>
                  <a:cubicBezTo>
                    <a:pt x="380" y="10"/>
                    <a:pt x="383" y="10"/>
                    <a:pt x="384" y="10"/>
                  </a:cubicBezTo>
                  <a:cubicBezTo>
                    <a:pt x="386" y="10"/>
                    <a:pt x="386" y="15"/>
                    <a:pt x="387" y="16"/>
                  </a:cubicBezTo>
                  <a:cubicBezTo>
                    <a:pt x="387" y="18"/>
                    <a:pt x="384" y="20"/>
                    <a:pt x="383" y="20"/>
                  </a:cubicBezTo>
                  <a:cubicBezTo>
                    <a:pt x="382" y="21"/>
                    <a:pt x="378" y="26"/>
                    <a:pt x="378" y="28"/>
                  </a:cubicBezTo>
                  <a:cubicBezTo>
                    <a:pt x="377" y="30"/>
                    <a:pt x="373" y="35"/>
                    <a:pt x="374" y="37"/>
                  </a:cubicBezTo>
                  <a:cubicBezTo>
                    <a:pt x="374" y="39"/>
                    <a:pt x="372" y="41"/>
                    <a:pt x="370" y="41"/>
                  </a:cubicBezTo>
                  <a:cubicBezTo>
                    <a:pt x="368" y="41"/>
                    <a:pt x="363" y="45"/>
                    <a:pt x="362" y="45"/>
                  </a:cubicBezTo>
                  <a:cubicBezTo>
                    <a:pt x="360" y="46"/>
                    <a:pt x="354" y="45"/>
                    <a:pt x="354" y="43"/>
                  </a:cubicBezTo>
                  <a:cubicBezTo>
                    <a:pt x="353" y="42"/>
                    <a:pt x="353" y="42"/>
                    <a:pt x="352" y="41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5" y="59"/>
                    <a:pt x="345" y="59"/>
                    <a:pt x="345" y="59"/>
                  </a:cubicBezTo>
                  <a:cubicBezTo>
                    <a:pt x="345" y="59"/>
                    <a:pt x="340" y="60"/>
                    <a:pt x="343" y="64"/>
                  </a:cubicBezTo>
                  <a:cubicBezTo>
                    <a:pt x="347" y="67"/>
                    <a:pt x="347" y="64"/>
                    <a:pt x="352" y="64"/>
                  </a:cubicBezTo>
                  <a:cubicBezTo>
                    <a:pt x="357" y="64"/>
                    <a:pt x="359" y="68"/>
                    <a:pt x="360" y="65"/>
                  </a:cubicBezTo>
                  <a:cubicBezTo>
                    <a:pt x="361" y="62"/>
                    <a:pt x="366" y="61"/>
                    <a:pt x="368" y="64"/>
                  </a:cubicBezTo>
                  <a:cubicBezTo>
                    <a:pt x="371" y="67"/>
                    <a:pt x="380" y="73"/>
                    <a:pt x="379" y="75"/>
                  </a:cubicBezTo>
                  <a:cubicBezTo>
                    <a:pt x="379" y="78"/>
                    <a:pt x="374" y="78"/>
                    <a:pt x="371" y="77"/>
                  </a:cubicBezTo>
                  <a:cubicBezTo>
                    <a:pt x="367" y="75"/>
                    <a:pt x="363" y="79"/>
                    <a:pt x="360" y="79"/>
                  </a:cubicBezTo>
                  <a:cubicBezTo>
                    <a:pt x="356" y="79"/>
                    <a:pt x="353" y="80"/>
                    <a:pt x="349" y="83"/>
                  </a:cubicBezTo>
                  <a:cubicBezTo>
                    <a:pt x="346" y="86"/>
                    <a:pt x="347" y="90"/>
                    <a:pt x="342" y="90"/>
                  </a:cubicBezTo>
                  <a:cubicBezTo>
                    <a:pt x="337" y="91"/>
                    <a:pt x="335" y="90"/>
                    <a:pt x="329" y="94"/>
                  </a:cubicBezTo>
                  <a:cubicBezTo>
                    <a:pt x="324" y="98"/>
                    <a:pt x="318" y="96"/>
                    <a:pt x="316" y="95"/>
                  </a:cubicBezTo>
                  <a:cubicBezTo>
                    <a:pt x="314" y="94"/>
                    <a:pt x="310" y="93"/>
                    <a:pt x="308" y="97"/>
                  </a:cubicBezTo>
                  <a:cubicBezTo>
                    <a:pt x="305" y="101"/>
                    <a:pt x="310" y="103"/>
                    <a:pt x="310" y="107"/>
                  </a:cubicBezTo>
                  <a:cubicBezTo>
                    <a:pt x="309" y="111"/>
                    <a:pt x="304" y="110"/>
                    <a:pt x="299" y="115"/>
                  </a:cubicBezTo>
                  <a:cubicBezTo>
                    <a:pt x="295" y="120"/>
                    <a:pt x="288" y="122"/>
                    <a:pt x="284" y="122"/>
                  </a:cubicBezTo>
                  <a:cubicBezTo>
                    <a:pt x="281" y="121"/>
                    <a:pt x="272" y="119"/>
                    <a:pt x="265" y="122"/>
                  </a:cubicBezTo>
                  <a:cubicBezTo>
                    <a:pt x="258" y="125"/>
                    <a:pt x="253" y="130"/>
                    <a:pt x="251" y="130"/>
                  </a:cubicBezTo>
                  <a:cubicBezTo>
                    <a:pt x="248" y="129"/>
                    <a:pt x="248" y="126"/>
                    <a:pt x="244" y="126"/>
                  </a:cubicBezTo>
                  <a:cubicBezTo>
                    <a:pt x="240" y="127"/>
                    <a:pt x="238" y="126"/>
                    <a:pt x="235" y="124"/>
                  </a:cubicBezTo>
                  <a:cubicBezTo>
                    <a:pt x="233" y="123"/>
                    <a:pt x="231" y="125"/>
                    <a:pt x="226" y="122"/>
                  </a:cubicBezTo>
                  <a:cubicBezTo>
                    <a:pt x="222" y="119"/>
                    <a:pt x="214" y="119"/>
                    <a:pt x="211" y="119"/>
                  </a:cubicBezTo>
                  <a:cubicBezTo>
                    <a:pt x="208" y="118"/>
                    <a:pt x="195" y="119"/>
                    <a:pt x="191" y="118"/>
                  </a:cubicBezTo>
                  <a:cubicBezTo>
                    <a:pt x="187" y="118"/>
                    <a:pt x="181" y="119"/>
                    <a:pt x="180" y="117"/>
                  </a:cubicBezTo>
                  <a:cubicBezTo>
                    <a:pt x="180" y="115"/>
                    <a:pt x="176" y="113"/>
                    <a:pt x="175" y="109"/>
                  </a:cubicBezTo>
                  <a:cubicBezTo>
                    <a:pt x="174" y="104"/>
                    <a:pt x="171" y="102"/>
                    <a:pt x="169" y="102"/>
                  </a:cubicBezTo>
                  <a:cubicBezTo>
                    <a:pt x="166" y="101"/>
                    <a:pt x="166" y="98"/>
                    <a:pt x="163" y="98"/>
                  </a:cubicBezTo>
                  <a:cubicBezTo>
                    <a:pt x="162" y="98"/>
                    <a:pt x="161" y="94"/>
                    <a:pt x="157" y="94"/>
                  </a:cubicBezTo>
                  <a:cubicBezTo>
                    <a:pt x="153" y="94"/>
                    <a:pt x="140" y="92"/>
                    <a:pt x="138" y="89"/>
                  </a:cubicBezTo>
                  <a:cubicBezTo>
                    <a:pt x="136" y="86"/>
                    <a:pt x="140" y="85"/>
                    <a:pt x="140" y="82"/>
                  </a:cubicBezTo>
                  <a:cubicBezTo>
                    <a:pt x="140" y="79"/>
                    <a:pt x="142" y="75"/>
                    <a:pt x="140" y="74"/>
                  </a:cubicBezTo>
                  <a:cubicBezTo>
                    <a:pt x="139" y="73"/>
                    <a:pt x="136" y="70"/>
                    <a:pt x="136" y="68"/>
                  </a:cubicBezTo>
                  <a:cubicBezTo>
                    <a:pt x="136" y="65"/>
                    <a:pt x="132" y="62"/>
                    <a:pt x="129" y="62"/>
                  </a:cubicBezTo>
                  <a:cubicBezTo>
                    <a:pt x="126" y="62"/>
                    <a:pt x="124" y="60"/>
                    <a:pt x="121" y="58"/>
                  </a:cubicBezTo>
                  <a:cubicBezTo>
                    <a:pt x="119" y="55"/>
                    <a:pt x="116" y="55"/>
                    <a:pt x="115" y="50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4" y="49"/>
                    <a:pt x="113" y="48"/>
                    <a:pt x="112" y="48"/>
                  </a:cubicBezTo>
                  <a:cubicBezTo>
                    <a:pt x="111" y="48"/>
                    <a:pt x="110" y="48"/>
                    <a:pt x="109" y="47"/>
                  </a:cubicBezTo>
                  <a:cubicBezTo>
                    <a:pt x="109" y="49"/>
                    <a:pt x="107" y="51"/>
                    <a:pt x="107" y="52"/>
                  </a:cubicBezTo>
                  <a:cubicBezTo>
                    <a:pt x="107" y="54"/>
                    <a:pt x="106" y="57"/>
                    <a:pt x="103" y="57"/>
                  </a:cubicBezTo>
                  <a:cubicBezTo>
                    <a:pt x="100" y="57"/>
                    <a:pt x="98" y="59"/>
                    <a:pt x="97" y="63"/>
                  </a:cubicBezTo>
                  <a:cubicBezTo>
                    <a:pt x="97" y="68"/>
                    <a:pt x="100" y="68"/>
                    <a:pt x="99" y="70"/>
                  </a:cubicBezTo>
                  <a:cubicBezTo>
                    <a:pt x="97" y="72"/>
                    <a:pt x="92" y="74"/>
                    <a:pt x="91" y="73"/>
                  </a:cubicBezTo>
                  <a:cubicBezTo>
                    <a:pt x="89" y="72"/>
                    <a:pt x="86" y="73"/>
                    <a:pt x="83" y="72"/>
                  </a:cubicBezTo>
                  <a:cubicBezTo>
                    <a:pt x="80" y="72"/>
                    <a:pt x="78" y="69"/>
                    <a:pt x="77" y="72"/>
                  </a:cubicBezTo>
                  <a:cubicBezTo>
                    <a:pt x="76" y="76"/>
                    <a:pt x="71" y="87"/>
                    <a:pt x="72" y="89"/>
                  </a:cubicBezTo>
                  <a:cubicBezTo>
                    <a:pt x="73" y="90"/>
                    <a:pt x="74" y="93"/>
                    <a:pt x="72" y="93"/>
                  </a:cubicBezTo>
                  <a:cubicBezTo>
                    <a:pt x="70" y="93"/>
                    <a:pt x="67" y="92"/>
                    <a:pt x="66" y="91"/>
                  </a:cubicBezTo>
                  <a:cubicBezTo>
                    <a:pt x="65" y="90"/>
                    <a:pt x="61" y="93"/>
                    <a:pt x="58" y="93"/>
                  </a:cubicBezTo>
                  <a:cubicBezTo>
                    <a:pt x="57" y="92"/>
                    <a:pt x="51" y="95"/>
                    <a:pt x="53" y="96"/>
                  </a:cubicBezTo>
                  <a:cubicBezTo>
                    <a:pt x="55" y="97"/>
                    <a:pt x="55" y="101"/>
                    <a:pt x="55" y="103"/>
                  </a:cubicBezTo>
                  <a:cubicBezTo>
                    <a:pt x="55" y="105"/>
                    <a:pt x="59" y="111"/>
                    <a:pt x="59" y="112"/>
                  </a:cubicBezTo>
                  <a:cubicBezTo>
                    <a:pt x="58" y="114"/>
                    <a:pt x="54" y="116"/>
                    <a:pt x="54" y="119"/>
                  </a:cubicBezTo>
                  <a:cubicBezTo>
                    <a:pt x="54" y="121"/>
                    <a:pt x="55" y="123"/>
                    <a:pt x="53" y="124"/>
                  </a:cubicBezTo>
                  <a:cubicBezTo>
                    <a:pt x="52" y="125"/>
                    <a:pt x="48" y="126"/>
                    <a:pt x="46" y="128"/>
                  </a:cubicBezTo>
                  <a:cubicBezTo>
                    <a:pt x="44" y="129"/>
                    <a:pt x="41" y="129"/>
                    <a:pt x="39" y="132"/>
                  </a:cubicBezTo>
                  <a:cubicBezTo>
                    <a:pt x="38" y="134"/>
                    <a:pt x="37" y="136"/>
                    <a:pt x="33" y="135"/>
                  </a:cubicBezTo>
                  <a:cubicBezTo>
                    <a:pt x="29" y="135"/>
                    <a:pt x="28" y="134"/>
                    <a:pt x="25" y="137"/>
                  </a:cubicBezTo>
                  <a:cubicBezTo>
                    <a:pt x="22" y="141"/>
                    <a:pt x="22" y="139"/>
                    <a:pt x="20" y="141"/>
                  </a:cubicBezTo>
                  <a:cubicBezTo>
                    <a:pt x="18" y="142"/>
                    <a:pt x="16" y="140"/>
                    <a:pt x="15" y="139"/>
                  </a:cubicBezTo>
                  <a:cubicBezTo>
                    <a:pt x="13" y="139"/>
                    <a:pt x="11" y="141"/>
                    <a:pt x="10" y="141"/>
                  </a:cubicBezTo>
                  <a:cubicBezTo>
                    <a:pt x="8" y="141"/>
                    <a:pt x="7" y="143"/>
                    <a:pt x="5" y="144"/>
                  </a:cubicBezTo>
                  <a:cubicBezTo>
                    <a:pt x="3" y="144"/>
                    <a:pt x="1" y="144"/>
                    <a:pt x="1" y="146"/>
                  </a:cubicBezTo>
                  <a:cubicBezTo>
                    <a:pt x="1" y="147"/>
                    <a:pt x="1" y="149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1" y="158"/>
                    <a:pt x="9" y="160"/>
                    <a:pt x="10" y="163"/>
                  </a:cubicBezTo>
                  <a:cubicBezTo>
                    <a:pt x="10" y="166"/>
                    <a:pt x="11" y="174"/>
                    <a:pt x="11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4" y="177"/>
                    <a:pt x="19" y="179"/>
                    <a:pt x="19" y="180"/>
                  </a:cubicBezTo>
                  <a:cubicBezTo>
                    <a:pt x="19" y="182"/>
                    <a:pt x="19" y="185"/>
                    <a:pt x="23" y="187"/>
                  </a:cubicBezTo>
                  <a:cubicBezTo>
                    <a:pt x="26" y="188"/>
                    <a:pt x="28" y="189"/>
                    <a:pt x="30" y="190"/>
                  </a:cubicBezTo>
                  <a:cubicBezTo>
                    <a:pt x="30" y="190"/>
                    <a:pt x="30" y="189"/>
                    <a:pt x="30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89"/>
                    <a:pt x="34" y="190"/>
                    <a:pt x="35" y="191"/>
                  </a:cubicBezTo>
                  <a:cubicBezTo>
                    <a:pt x="36" y="188"/>
                    <a:pt x="42" y="185"/>
                    <a:pt x="45" y="185"/>
                  </a:cubicBezTo>
                  <a:cubicBezTo>
                    <a:pt x="48" y="185"/>
                    <a:pt x="55" y="191"/>
                    <a:pt x="54" y="193"/>
                  </a:cubicBezTo>
                  <a:cubicBezTo>
                    <a:pt x="54" y="195"/>
                    <a:pt x="48" y="203"/>
                    <a:pt x="46" y="203"/>
                  </a:cubicBezTo>
                  <a:cubicBezTo>
                    <a:pt x="45" y="204"/>
                    <a:pt x="44" y="204"/>
                    <a:pt x="42" y="204"/>
                  </a:cubicBezTo>
                  <a:cubicBezTo>
                    <a:pt x="42" y="205"/>
                    <a:pt x="42" y="206"/>
                    <a:pt x="42" y="207"/>
                  </a:cubicBezTo>
                  <a:cubicBezTo>
                    <a:pt x="42" y="208"/>
                    <a:pt x="45" y="211"/>
                    <a:pt x="47" y="214"/>
                  </a:cubicBezTo>
                  <a:cubicBezTo>
                    <a:pt x="48" y="217"/>
                    <a:pt x="44" y="219"/>
                    <a:pt x="42" y="217"/>
                  </a:cubicBezTo>
                  <a:cubicBezTo>
                    <a:pt x="39" y="215"/>
                    <a:pt x="38" y="219"/>
                    <a:pt x="40" y="221"/>
                  </a:cubicBezTo>
                  <a:cubicBezTo>
                    <a:pt x="41" y="222"/>
                    <a:pt x="40" y="227"/>
                    <a:pt x="43" y="227"/>
                  </a:cubicBezTo>
                  <a:cubicBezTo>
                    <a:pt x="45" y="228"/>
                    <a:pt x="47" y="232"/>
                    <a:pt x="50" y="232"/>
                  </a:cubicBezTo>
                  <a:cubicBezTo>
                    <a:pt x="52" y="232"/>
                    <a:pt x="55" y="237"/>
                    <a:pt x="55" y="237"/>
                  </a:cubicBezTo>
                  <a:cubicBezTo>
                    <a:pt x="55" y="237"/>
                    <a:pt x="58" y="239"/>
                    <a:pt x="58" y="240"/>
                  </a:cubicBezTo>
                  <a:cubicBezTo>
                    <a:pt x="58" y="240"/>
                    <a:pt x="58" y="241"/>
                    <a:pt x="58" y="241"/>
                  </a:cubicBezTo>
                  <a:cubicBezTo>
                    <a:pt x="61" y="241"/>
                    <a:pt x="63" y="240"/>
                    <a:pt x="63" y="239"/>
                  </a:cubicBezTo>
                  <a:cubicBezTo>
                    <a:pt x="64" y="238"/>
                    <a:pt x="67" y="238"/>
                    <a:pt x="70" y="241"/>
                  </a:cubicBezTo>
                  <a:cubicBezTo>
                    <a:pt x="73" y="243"/>
                    <a:pt x="83" y="250"/>
                    <a:pt x="87" y="253"/>
                  </a:cubicBezTo>
                  <a:cubicBezTo>
                    <a:pt x="91" y="256"/>
                    <a:pt x="100" y="260"/>
                    <a:pt x="103" y="260"/>
                  </a:cubicBezTo>
                  <a:cubicBezTo>
                    <a:pt x="107" y="259"/>
                    <a:pt x="109" y="262"/>
                    <a:pt x="114" y="262"/>
                  </a:cubicBezTo>
                  <a:cubicBezTo>
                    <a:pt x="115" y="262"/>
                    <a:pt x="116" y="262"/>
                    <a:pt x="116" y="262"/>
                  </a:cubicBezTo>
                  <a:cubicBezTo>
                    <a:pt x="117" y="261"/>
                    <a:pt x="118" y="261"/>
                    <a:pt x="119" y="260"/>
                  </a:cubicBezTo>
                  <a:cubicBezTo>
                    <a:pt x="120" y="258"/>
                    <a:pt x="122" y="261"/>
                    <a:pt x="122" y="264"/>
                  </a:cubicBezTo>
                  <a:cubicBezTo>
                    <a:pt x="121" y="265"/>
                    <a:pt x="122" y="267"/>
                    <a:pt x="122" y="268"/>
                  </a:cubicBezTo>
                  <a:cubicBezTo>
                    <a:pt x="123" y="267"/>
                    <a:pt x="124" y="265"/>
                    <a:pt x="124" y="264"/>
                  </a:cubicBezTo>
                  <a:cubicBezTo>
                    <a:pt x="126" y="260"/>
                    <a:pt x="128" y="260"/>
                    <a:pt x="130" y="259"/>
                  </a:cubicBezTo>
                  <a:cubicBezTo>
                    <a:pt x="132" y="258"/>
                    <a:pt x="133" y="258"/>
                    <a:pt x="137" y="260"/>
                  </a:cubicBezTo>
                  <a:cubicBezTo>
                    <a:pt x="140" y="262"/>
                    <a:pt x="142" y="258"/>
                    <a:pt x="147" y="263"/>
                  </a:cubicBezTo>
                  <a:cubicBezTo>
                    <a:pt x="148" y="262"/>
                    <a:pt x="149" y="262"/>
                    <a:pt x="150" y="262"/>
                  </a:cubicBezTo>
                  <a:cubicBezTo>
                    <a:pt x="151" y="262"/>
                    <a:pt x="152" y="260"/>
                    <a:pt x="154" y="258"/>
                  </a:cubicBezTo>
                  <a:cubicBezTo>
                    <a:pt x="155" y="256"/>
                    <a:pt x="155" y="254"/>
                    <a:pt x="157" y="255"/>
                  </a:cubicBezTo>
                  <a:cubicBezTo>
                    <a:pt x="159" y="255"/>
                    <a:pt x="160" y="252"/>
                    <a:pt x="164" y="250"/>
                  </a:cubicBezTo>
                  <a:cubicBezTo>
                    <a:pt x="169" y="248"/>
                    <a:pt x="172" y="251"/>
                    <a:pt x="174" y="250"/>
                  </a:cubicBezTo>
                  <a:cubicBezTo>
                    <a:pt x="176" y="248"/>
                    <a:pt x="179" y="247"/>
                    <a:pt x="179" y="249"/>
                  </a:cubicBezTo>
                  <a:cubicBezTo>
                    <a:pt x="179" y="251"/>
                    <a:pt x="181" y="253"/>
                    <a:pt x="182" y="255"/>
                  </a:cubicBezTo>
                  <a:cubicBezTo>
                    <a:pt x="182" y="256"/>
                    <a:pt x="186" y="257"/>
                    <a:pt x="187" y="257"/>
                  </a:cubicBezTo>
                  <a:cubicBezTo>
                    <a:pt x="187" y="257"/>
                    <a:pt x="188" y="257"/>
                    <a:pt x="188" y="256"/>
                  </a:cubicBezTo>
                  <a:cubicBezTo>
                    <a:pt x="190" y="255"/>
                    <a:pt x="194" y="257"/>
                    <a:pt x="194" y="259"/>
                  </a:cubicBezTo>
                  <a:cubicBezTo>
                    <a:pt x="194" y="261"/>
                    <a:pt x="194" y="264"/>
                    <a:pt x="196" y="264"/>
                  </a:cubicBezTo>
                  <a:cubicBezTo>
                    <a:pt x="197" y="264"/>
                    <a:pt x="199" y="264"/>
                    <a:pt x="199" y="268"/>
                  </a:cubicBezTo>
                  <a:cubicBezTo>
                    <a:pt x="199" y="272"/>
                    <a:pt x="200" y="276"/>
                    <a:pt x="197" y="280"/>
                  </a:cubicBezTo>
                  <a:cubicBezTo>
                    <a:pt x="193" y="283"/>
                    <a:pt x="189" y="290"/>
                    <a:pt x="190" y="292"/>
                  </a:cubicBezTo>
                  <a:cubicBezTo>
                    <a:pt x="191" y="294"/>
                    <a:pt x="189" y="297"/>
                    <a:pt x="191" y="296"/>
                  </a:cubicBezTo>
                  <a:cubicBezTo>
                    <a:pt x="194" y="295"/>
                    <a:pt x="200" y="296"/>
                    <a:pt x="199" y="297"/>
                  </a:cubicBezTo>
                  <a:cubicBezTo>
                    <a:pt x="198" y="299"/>
                    <a:pt x="199" y="304"/>
                    <a:pt x="202" y="304"/>
                  </a:cubicBezTo>
                  <a:cubicBezTo>
                    <a:pt x="204" y="304"/>
                    <a:pt x="206" y="306"/>
                    <a:pt x="205" y="308"/>
                  </a:cubicBezTo>
                  <a:cubicBezTo>
                    <a:pt x="204" y="310"/>
                    <a:pt x="203" y="314"/>
                    <a:pt x="205" y="314"/>
                  </a:cubicBezTo>
                  <a:cubicBezTo>
                    <a:pt x="207" y="314"/>
                    <a:pt x="210" y="314"/>
                    <a:pt x="210" y="316"/>
                  </a:cubicBezTo>
                  <a:cubicBezTo>
                    <a:pt x="209" y="318"/>
                    <a:pt x="211" y="320"/>
                    <a:pt x="215" y="319"/>
                  </a:cubicBezTo>
                  <a:cubicBezTo>
                    <a:pt x="217" y="318"/>
                    <a:pt x="218" y="317"/>
                    <a:pt x="219" y="318"/>
                  </a:cubicBezTo>
                  <a:cubicBezTo>
                    <a:pt x="220" y="318"/>
                    <a:pt x="220" y="321"/>
                    <a:pt x="223" y="322"/>
                  </a:cubicBezTo>
                  <a:cubicBezTo>
                    <a:pt x="225" y="322"/>
                    <a:pt x="224" y="316"/>
                    <a:pt x="223" y="315"/>
                  </a:cubicBezTo>
                  <a:cubicBezTo>
                    <a:pt x="222" y="314"/>
                    <a:pt x="223" y="310"/>
                    <a:pt x="224" y="311"/>
                  </a:cubicBezTo>
                  <a:cubicBezTo>
                    <a:pt x="225" y="312"/>
                    <a:pt x="228" y="311"/>
                    <a:pt x="230" y="309"/>
                  </a:cubicBezTo>
                  <a:cubicBezTo>
                    <a:pt x="232" y="307"/>
                    <a:pt x="235" y="310"/>
                    <a:pt x="236" y="308"/>
                  </a:cubicBezTo>
                  <a:cubicBezTo>
                    <a:pt x="238" y="306"/>
                    <a:pt x="241" y="310"/>
                    <a:pt x="244" y="308"/>
                  </a:cubicBezTo>
                  <a:cubicBezTo>
                    <a:pt x="247" y="306"/>
                    <a:pt x="248" y="309"/>
                    <a:pt x="249" y="307"/>
                  </a:cubicBezTo>
                  <a:cubicBezTo>
                    <a:pt x="251" y="305"/>
                    <a:pt x="255" y="302"/>
                    <a:pt x="256" y="303"/>
                  </a:cubicBezTo>
                  <a:cubicBezTo>
                    <a:pt x="257" y="304"/>
                    <a:pt x="258" y="306"/>
                    <a:pt x="263" y="306"/>
                  </a:cubicBezTo>
                  <a:cubicBezTo>
                    <a:pt x="268" y="307"/>
                    <a:pt x="265" y="310"/>
                    <a:pt x="265" y="311"/>
                  </a:cubicBezTo>
                  <a:cubicBezTo>
                    <a:pt x="265" y="313"/>
                    <a:pt x="271" y="317"/>
                    <a:pt x="274" y="318"/>
                  </a:cubicBezTo>
                  <a:cubicBezTo>
                    <a:pt x="274" y="318"/>
                    <a:pt x="275" y="318"/>
                    <a:pt x="275" y="319"/>
                  </a:cubicBezTo>
                  <a:cubicBezTo>
                    <a:pt x="277" y="318"/>
                    <a:pt x="280" y="320"/>
                    <a:pt x="280" y="318"/>
                  </a:cubicBezTo>
                  <a:cubicBezTo>
                    <a:pt x="281" y="316"/>
                    <a:pt x="284" y="316"/>
                    <a:pt x="285" y="318"/>
                  </a:cubicBezTo>
                  <a:cubicBezTo>
                    <a:pt x="286" y="320"/>
                    <a:pt x="287" y="320"/>
                    <a:pt x="290" y="318"/>
                  </a:cubicBezTo>
                  <a:cubicBezTo>
                    <a:pt x="292" y="316"/>
                    <a:pt x="294" y="320"/>
                    <a:pt x="292" y="322"/>
                  </a:cubicBezTo>
                  <a:cubicBezTo>
                    <a:pt x="291" y="323"/>
                    <a:pt x="292" y="327"/>
                    <a:pt x="294" y="329"/>
                  </a:cubicBezTo>
                  <a:cubicBezTo>
                    <a:pt x="296" y="331"/>
                    <a:pt x="297" y="328"/>
                    <a:pt x="296" y="325"/>
                  </a:cubicBezTo>
                  <a:cubicBezTo>
                    <a:pt x="296" y="323"/>
                    <a:pt x="300" y="321"/>
                    <a:pt x="308" y="318"/>
                  </a:cubicBezTo>
                  <a:cubicBezTo>
                    <a:pt x="316" y="316"/>
                    <a:pt x="324" y="310"/>
                    <a:pt x="325" y="309"/>
                  </a:cubicBezTo>
                  <a:cubicBezTo>
                    <a:pt x="325" y="307"/>
                    <a:pt x="330" y="311"/>
                    <a:pt x="333" y="309"/>
                  </a:cubicBezTo>
                  <a:cubicBezTo>
                    <a:pt x="335" y="307"/>
                    <a:pt x="345" y="307"/>
                    <a:pt x="347" y="306"/>
                  </a:cubicBezTo>
                  <a:cubicBezTo>
                    <a:pt x="350" y="306"/>
                    <a:pt x="350" y="304"/>
                    <a:pt x="352" y="302"/>
                  </a:cubicBezTo>
                  <a:cubicBezTo>
                    <a:pt x="355" y="300"/>
                    <a:pt x="354" y="299"/>
                    <a:pt x="357" y="298"/>
                  </a:cubicBezTo>
                  <a:cubicBezTo>
                    <a:pt x="360" y="297"/>
                    <a:pt x="362" y="295"/>
                    <a:pt x="362" y="293"/>
                  </a:cubicBezTo>
                  <a:cubicBezTo>
                    <a:pt x="362" y="292"/>
                    <a:pt x="368" y="291"/>
                    <a:pt x="368" y="289"/>
                  </a:cubicBezTo>
                  <a:cubicBezTo>
                    <a:pt x="368" y="288"/>
                    <a:pt x="372" y="287"/>
                    <a:pt x="372" y="285"/>
                  </a:cubicBezTo>
                  <a:cubicBezTo>
                    <a:pt x="372" y="283"/>
                    <a:pt x="375" y="284"/>
                    <a:pt x="376" y="282"/>
                  </a:cubicBezTo>
                  <a:cubicBezTo>
                    <a:pt x="377" y="281"/>
                    <a:pt x="375" y="276"/>
                    <a:pt x="377" y="276"/>
                  </a:cubicBezTo>
                  <a:cubicBezTo>
                    <a:pt x="379" y="275"/>
                    <a:pt x="376" y="273"/>
                    <a:pt x="376" y="272"/>
                  </a:cubicBezTo>
                  <a:cubicBezTo>
                    <a:pt x="375" y="270"/>
                    <a:pt x="379" y="270"/>
                    <a:pt x="382" y="269"/>
                  </a:cubicBezTo>
                  <a:cubicBezTo>
                    <a:pt x="384" y="268"/>
                    <a:pt x="385" y="265"/>
                    <a:pt x="385" y="263"/>
                  </a:cubicBezTo>
                  <a:cubicBezTo>
                    <a:pt x="386" y="261"/>
                    <a:pt x="389" y="259"/>
                    <a:pt x="391" y="258"/>
                  </a:cubicBezTo>
                  <a:cubicBezTo>
                    <a:pt x="393" y="257"/>
                    <a:pt x="393" y="254"/>
                    <a:pt x="393" y="251"/>
                  </a:cubicBezTo>
                  <a:cubicBezTo>
                    <a:pt x="392" y="248"/>
                    <a:pt x="395" y="249"/>
                    <a:pt x="394" y="248"/>
                  </a:cubicBezTo>
                  <a:cubicBezTo>
                    <a:pt x="393" y="247"/>
                    <a:pt x="395" y="244"/>
                    <a:pt x="398" y="243"/>
                  </a:cubicBezTo>
                  <a:cubicBezTo>
                    <a:pt x="401" y="242"/>
                    <a:pt x="396" y="240"/>
                    <a:pt x="394" y="242"/>
                  </a:cubicBezTo>
                  <a:cubicBezTo>
                    <a:pt x="393" y="243"/>
                    <a:pt x="391" y="238"/>
                    <a:pt x="389" y="240"/>
                  </a:cubicBezTo>
                  <a:cubicBezTo>
                    <a:pt x="388" y="242"/>
                    <a:pt x="384" y="239"/>
                    <a:pt x="386" y="238"/>
                  </a:cubicBezTo>
                  <a:cubicBezTo>
                    <a:pt x="389" y="238"/>
                    <a:pt x="393" y="235"/>
                    <a:pt x="395" y="234"/>
                  </a:cubicBezTo>
                  <a:cubicBezTo>
                    <a:pt x="397" y="233"/>
                    <a:pt x="392" y="229"/>
                    <a:pt x="390" y="229"/>
                  </a:cubicBezTo>
                  <a:cubicBezTo>
                    <a:pt x="388" y="229"/>
                    <a:pt x="385" y="224"/>
                    <a:pt x="383" y="224"/>
                  </a:cubicBezTo>
                  <a:cubicBezTo>
                    <a:pt x="380" y="224"/>
                    <a:pt x="384" y="222"/>
                    <a:pt x="387" y="224"/>
                  </a:cubicBezTo>
                  <a:cubicBezTo>
                    <a:pt x="390" y="225"/>
                    <a:pt x="393" y="226"/>
                    <a:pt x="395" y="225"/>
                  </a:cubicBezTo>
                  <a:cubicBezTo>
                    <a:pt x="396" y="224"/>
                    <a:pt x="390" y="219"/>
                    <a:pt x="388" y="217"/>
                  </a:cubicBezTo>
                  <a:cubicBezTo>
                    <a:pt x="385" y="215"/>
                    <a:pt x="388" y="213"/>
                    <a:pt x="386" y="212"/>
                  </a:cubicBezTo>
                  <a:cubicBezTo>
                    <a:pt x="385" y="211"/>
                    <a:pt x="382" y="205"/>
                    <a:pt x="381" y="202"/>
                  </a:cubicBezTo>
                  <a:cubicBezTo>
                    <a:pt x="380" y="199"/>
                    <a:pt x="375" y="198"/>
                    <a:pt x="373" y="197"/>
                  </a:cubicBezTo>
                  <a:cubicBezTo>
                    <a:pt x="372" y="195"/>
                    <a:pt x="373" y="190"/>
                    <a:pt x="377" y="189"/>
                  </a:cubicBezTo>
                  <a:cubicBezTo>
                    <a:pt x="381" y="187"/>
                    <a:pt x="380" y="184"/>
                    <a:pt x="381" y="184"/>
                  </a:cubicBezTo>
                  <a:cubicBezTo>
                    <a:pt x="383" y="185"/>
                    <a:pt x="385" y="184"/>
                    <a:pt x="386" y="181"/>
                  </a:cubicBezTo>
                  <a:cubicBezTo>
                    <a:pt x="387" y="178"/>
                    <a:pt x="390" y="180"/>
                    <a:pt x="391" y="178"/>
                  </a:cubicBezTo>
                  <a:cubicBezTo>
                    <a:pt x="392" y="177"/>
                    <a:pt x="398" y="177"/>
                    <a:pt x="401" y="176"/>
                  </a:cubicBezTo>
                  <a:cubicBezTo>
                    <a:pt x="403" y="174"/>
                    <a:pt x="399" y="169"/>
                    <a:pt x="396" y="170"/>
                  </a:cubicBezTo>
                  <a:cubicBezTo>
                    <a:pt x="393" y="171"/>
                    <a:pt x="390" y="170"/>
                    <a:pt x="388" y="167"/>
                  </a:cubicBezTo>
                  <a:cubicBezTo>
                    <a:pt x="386" y="164"/>
                    <a:pt x="380" y="172"/>
                    <a:pt x="376" y="174"/>
                  </a:cubicBezTo>
                  <a:cubicBezTo>
                    <a:pt x="372" y="176"/>
                    <a:pt x="370" y="171"/>
                    <a:pt x="371" y="167"/>
                  </a:cubicBezTo>
                  <a:cubicBezTo>
                    <a:pt x="372" y="164"/>
                    <a:pt x="368" y="164"/>
                    <a:pt x="362" y="164"/>
                  </a:cubicBezTo>
                  <a:cubicBezTo>
                    <a:pt x="357" y="165"/>
                    <a:pt x="359" y="154"/>
                    <a:pt x="362" y="154"/>
                  </a:cubicBezTo>
                  <a:cubicBezTo>
                    <a:pt x="366" y="153"/>
                    <a:pt x="371" y="157"/>
                    <a:pt x="373" y="151"/>
                  </a:cubicBezTo>
                  <a:cubicBezTo>
                    <a:pt x="375" y="145"/>
                    <a:pt x="378" y="149"/>
                    <a:pt x="383" y="144"/>
                  </a:cubicBezTo>
                  <a:cubicBezTo>
                    <a:pt x="387" y="139"/>
                    <a:pt x="393" y="135"/>
                    <a:pt x="397" y="138"/>
                  </a:cubicBezTo>
                  <a:cubicBezTo>
                    <a:pt x="401" y="142"/>
                    <a:pt x="393" y="147"/>
                    <a:pt x="391" y="150"/>
                  </a:cubicBezTo>
                  <a:cubicBezTo>
                    <a:pt x="390" y="153"/>
                    <a:pt x="392" y="154"/>
                    <a:pt x="390" y="156"/>
                  </a:cubicBezTo>
                  <a:cubicBezTo>
                    <a:pt x="387" y="159"/>
                    <a:pt x="391" y="159"/>
                    <a:pt x="396" y="156"/>
                  </a:cubicBezTo>
                  <a:cubicBezTo>
                    <a:pt x="401" y="153"/>
                    <a:pt x="407" y="149"/>
                    <a:pt x="411" y="148"/>
                  </a:cubicBezTo>
                  <a:cubicBezTo>
                    <a:pt x="413" y="147"/>
                    <a:pt x="414" y="147"/>
                    <a:pt x="415" y="147"/>
                  </a:cubicBezTo>
                  <a:cubicBezTo>
                    <a:pt x="416" y="145"/>
                    <a:pt x="417" y="144"/>
                    <a:pt x="418" y="143"/>
                  </a:cubicBezTo>
                  <a:cubicBezTo>
                    <a:pt x="421" y="142"/>
                    <a:pt x="432" y="137"/>
                    <a:pt x="433" y="135"/>
                  </a:cubicBezTo>
                  <a:cubicBezTo>
                    <a:pt x="435" y="132"/>
                    <a:pt x="437" y="129"/>
                    <a:pt x="439" y="129"/>
                  </a:cubicBezTo>
                  <a:cubicBezTo>
                    <a:pt x="441" y="129"/>
                    <a:pt x="441" y="131"/>
                    <a:pt x="444" y="131"/>
                  </a:cubicBezTo>
                  <a:cubicBezTo>
                    <a:pt x="448" y="131"/>
                    <a:pt x="451" y="132"/>
                    <a:pt x="450" y="129"/>
                  </a:cubicBezTo>
                  <a:cubicBezTo>
                    <a:pt x="448" y="126"/>
                    <a:pt x="449" y="126"/>
                    <a:pt x="453" y="126"/>
                  </a:cubicBezTo>
                  <a:cubicBezTo>
                    <a:pt x="457" y="125"/>
                    <a:pt x="456" y="122"/>
                    <a:pt x="459" y="122"/>
                  </a:cubicBezTo>
                  <a:cubicBezTo>
                    <a:pt x="462" y="122"/>
                    <a:pt x="461" y="115"/>
                    <a:pt x="464" y="115"/>
                  </a:cubicBezTo>
                  <a:cubicBezTo>
                    <a:pt x="467" y="115"/>
                    <a:pt x="468" y="119"/>
                    <a:pt x="471" y="118"/>
                  </a:cubicBezTo>
                  <a:cubicBezTo>
                    <a:pt x="472" y="118"/>
                    <a:pt x="472" y="118"/>
                    <a:pt x="473" y="118"/>
                  </a:cubicBezTo>
                  <a:cubicBezTo>
                    <a:pt x="474" y="118"/>
                    <a:pt x="475" y="117"/>
                    <a:pt x="475" y="117"/>
                  </a:cubicBezTo>
                  <a:cubicBezTo>
                    <a:pt x="475" y="113"/>
                    <a:pt x="475" y="110"/>
                    <a:pt x="475" y="109"/>
                  </a:cubicBezTo>
                  <a:cubicBezTo>
                    <a:pt x="473" y="106"/>
                    <a:pt x="475" y="103"/>
                    <a:pt x="474" y="102"/>
                  </a:cubicBezTo>
                  <a:cubicBezTo>
                    <a:pt x="474" y="100"/>
                    <a:pt x="473" y="96"/>
                    <a:pt x="475" y="96"/>
                  </a:cubicBezTo>
                  <a:cubicBezTo>
                    <a:pt x="477" y="96"/>
                    <a:pt x="480" y="91"/>
                    <a:pt x="482" y="92"/>
                  </a:cubicBezTo>
                  <a:cubicBezTo>
                    <a:pt x="485" y="94"/>
                    <a:pt x="490" y="95"/>
                    <a:pt x="490" y="92"/>
                  </a:cubicBezTo>
                  <a:cubicBezTo>
                    <a:pt x="490" y="90"/>
                    <a:pt x="493" y="90"/>
                    <a:pt x="494" y="87"/>
                  </a:cubicBezTo>
                  <a:cubicBezTo>
                    <a:pt x="494" y="84"/>
                    <a:pt x="498" y="83"/>
                    <a:pt x="499" y="80"/>
                  </a:cubicBezTo>
                  <a:cubicBezTo>
                    <a:pt x="500" y="78"/>
                    <a:pt x="501" y="71"/>
                    <a:pt x="503" y="70"/>
                  </a:cubicBezTo>
                  <a:cubicBezTo>
                    <a:pt x="506" y="68"/>
                    <a:pt x="503" y="67"/>
                    <a:pt x="503" y="63"/>
                  </a:cubicBezTo>
                  <a:close/>
                  <a:moveTo>
                    <a:pt x="381" y="298"/>
                  </a:moveTo>
                  <a:cubicBezTo>
                    <a:pt x="378" y="308"/>
                    <a:pt x="385" y="314"/>
                    <a:pt x="386" y="313"/>
                  </a:cubicBezTo>
                  <a:cubicBezTo>
                    <a:pt x="388" y="311"/>
                    <a:pt x="398" y="290"/>
                    <a:pt x="396" y="287"/>
                  </a:cubicBezTo>
                  <a:cubicBezTo>
                    <a:pt x="394" y="284"/>
                    <a:pt x="384" y="289"/>
                    <a:pt x="381" y="298"/>
                  </a:cubicBezTo>
                  <a:close/>
                  <a:moveTo>
                    <a:pt x="292" y="332"/>
                  </a:moveTo>
                  <a:cubicBezTo>
                    <a:pt x="289" y="332"/>
                    <a:pt x="281" y="337"/>
                    <a:pt x="284" y="344"/>
                  </a:cubicBezTo>
                  <a:cubicBezTo>
                    <a:pt x="287" y="351"/>
                    <a:pt x="298" y="346"/>
                    <a:pt x="298" y="343"/>
                  </a:cubicBezTo>
                  <a:cubicBezTo>
                    <a:pt x="298" y="340"/>
                    <a:pt x="303" y="335"/>
                    <a:pt x="303" y="333"/>
                  </a:cubicBezTo>
                  <a:cubicBezTo>
                    <a:pt x="302" y="331"/>
                    <a:pt x="295" y="332"/>
                    <a:pt x="292" y="33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0" name="Freeform 150">
              <a:extLst>
                <a:ext uri="{FF2B5EF4-FFF2-40B4-BE49-F238E27FC236}">
                  <a16:creationId xmlns:a16="http://schemas.microsoft.com/office/drawing/2014/main" id="{7A2231A8-76E9-94CC-54BA-EF2435BC53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5777" y="4215430"/>
              <a:ext cx="253277" cy="355284"/>
            </a:xfrm>
            <a:custGeom>
              <a:avLst/>
              <a:gdLst>
                <a:gd name="T0" fmla="*/ 43 w 82"/>
                <a:gd name="T1" fmla="*/ 44 h 114"/>
                <a:gd name="T2" fmla="*/ 54 w 82"/>
                <a:gd name="T3" fmla="*/ 52 h 114"/>
                <a:gd name="T4" fmla="*/ 56 w 82"/>
                <a:gd name="T5" fmla="*/ 59 h 114"/>
                <a:gd name="T6" fmla="*/ 60 w 82"/>
                <a:gd name="T7" fmla="*/ 63 h 114"/>
                <a:gd name="T8" fmla="*/ 64 w 82"/>
                <a:gd name="T9" fmla="*/ 73 h 114"/>
                <a:gd name="T10" fmla="*/ 67 w 82"/>
                <a:gd name="T11" fmla="*/ 71 h 114"/>
                <a:gd name="T12" fmla="*/ 70 w 82"/>
                <a:gd name="T13" fmla="*/ 66 h 114"/>
                <a:gd name="T14" fmla="*/ 68 w 82"/>
                <a:gd name="T15" fmla="*/ 56 h 114"/>
                <a:gd name="T16" fmla="*/ 59 w 82"/>
                <a:gd name="T17" fmla="*/ 49 h 114"/>
                <a:gd name="T18" fmla="*/ 53 w 82"/>
                <a:gd name="T19" fmla="*/ 42 h 114"/>
                <a:gd name="T20" fmla="*/ 41 w 82"/>
                <a:gd name="T21" fmla="*/ 40 h 114"/>
                <a:gd name="T22" fmla="*/ 37 w 82"/>
                <a:gd name="T23" fmla="*/ 32 h 114"/>
                <a:gd name="T24" fmla="*/ 43 w 82"/>
                <a:gd name="T25" fmla="*/ 20 h 114"/>
                <a:gd name="T26" fmla="*/ 42 w 82"/>
                <a:gd name="T27" fmla="*/ 6 h 114"/>
                <a:gd name="T28" fmla="*/ 41 w 82"/>
                <a:gd name="T29" fmla="*/ 3 h 114"/>
                <a:gd name="T30" fmla="*/ 29 w 82"/>
                <a:gd name="T31" fmla="*/ 2 h 114"/>
                <a:gd name="T32" fmla="*/ 27 w 82"/>
                <a:gd name="T33" fmla="*/ 22 h 114"/>
                <a:gd name="T34" fmla="*/ 23 w 82"/>
                <a:gd name="T35" fmla="*/ 21 h 114"/>
                <a:gd name="T36" fmla="*/ 25 w 82"/>
                <a:gd name="T37" fmla="*/ 32 h 114"/>
                <a:gd name="T38" fmla="*/ 27 w 82"/>
                <a:gd name="T39" fmla="*/ 39 h 114"/>
                <a:gd name="T40" fmla="*/ 36 w 82"/>
                <a:gd name="T41" fmla="*/ 42 h 114"/>
                <a:gd name="T42" fmla="*/ 43 w 82"/>
                <a:gd name="T43" fmla="*/ 44 h 114"/>
                <a:gd name="T44" fmla="*/ 28 w 82"/>
                <a:gd name="T45" fmla="*/ 46 h 114"/>
                <a:gd name="T46" fmla="*/ 36 w 82"/>
                <a:gd name="T47" fmla="*/ 55 h 114"/>
                <a:gd name="T48" fmla="*/ 28 w 82"/>
                <a:gd name="T49" fmla="*/ 46 h 114"/>
                <a:gd name="T50" fmla="*/ 41 w 82"/>
                <a:gd name="T51" fmla="*/ 71 h 114"/>
                <a:gd name="T52" fmla="*/ 46 w 82"/>
                <a:gd name="T53" fmla="*/ 68 h 114"/>
                <a:gd name="T54" fmla="*/ 47 w 82"/>
                <a:gd name="T55" fmla="*/ 75 h 114"/>
                <a:gd name="T56" fmla="*/ 48 w 82"/>
                <a:gd name="T57" fmla="*/ 84 h 114"/>
                <a:gd name="T58" fmla="*/ 57 w 82"/>
                <a:gd name="T59" fmla="*/ 71 h 114"/>
                <a:gd name="T60" fmla="*/ 54 w 82"/>
                <a:gd name="T61" fmla="*/ 69 h 114"/>
                <a:gd name="T62" fmla="*/ 41 w 82"/>
                <a:gd name="T63" fmla="*/ 59 h 114"/>
                <a:gd name="T64" fmla="*/ 41 w 82"/>
                <a:gd name="T65" fmla="*/ 71 h 114"/>
                <a:gd name="T66" fmla="*/ 12 w 82"/>
                <a:gd name="T67" fmla="*/ 75 h 114"/>
                <a:gd name="T68" fmla="*/ 1 w 82"/>
                <a:gd name="T69" fmla="*/ 89 h 114"/>
                <a:gd name="T70" fmla="*/ 17 w 82"/>
                <a:gd name="T71" fmla="*/ 75 h 114"/>
                <a:gd name="T72" fmla="*/ 19 w 82"/>
                <a:gd name="T73" fmla="*/ 66 h 114"/>
                <a:gd name="T74" fmla="*/ 12 w 82"/>
                <a:gd name="T75" fmla="*/ 75 h 114"/>
                <a:gd name="T76" fmla="*/ 56 w 82"/>
                <a:gd name="T77" fmla="*/ 80 h 114"/>
                <a:gd name="T78" fmla="*/ 63 w 82"/>
                <a:gd name="T79" fmla="*/ 76 h 114"/>
                <a:gd name="T80" fmla="*/ 56 w 82"/>
                <a:gd name="T81" fmla="*/ 80 h 114"/>
                <a:gd name="T82" fmla="*/ 79 w 82"/>
                <a:gd name="T83" fmla="*/ 100 h 114"/>
                <a:gd name="T84" fmla="*/ 77 w 82"/>
                <a:gd name="T85" fmla="*/ 81 h 114"/>
                <a:gd name="T86" fmla="*/ 71 w 82"/>
                <a:gd name="T87" fmla="*/ 80 h 114"/>
                <a:gd name="T88" fmla="*/ 66 w 82"/>
                <a:gd name="T89" fmla="*/ 85 h 114"/>
                <a:gd name="T90" fmla="*/ 61 w 82"/>
                <a:gd name="T91" fmla="*/ 89 h 114"/>
                <a:gd name="T92" fmla="*/ 54 w 82"/>
                <a:gd name="T93" fmla="*/ 87 h 114"/>
                <a:gd name="T94" fmla="*/ 44 w 82"/>
                <a:gd name="T95" fmla="*/ 93 h 114"/>
                <a:gd name="T96" fmla="*/ 41 w 82"/>
                <a:gd name="T97" fmla="*/ 101 h 114"/>
                <a:gd name="T98" fmla="*/ 48 w 82"/>
                <a:gd name="T99" fmla="*/ 97 h 114"/>
                <a:gd name="T100" fmla="*/ 54 w 82"/>
                <a:gd name="T101" fmla="*/ 95 h 114"/>
                <a:gd name="T102" fmla="*/ 61 w 82"/>
                <a:gd name="T103" fmla="*/ 110 h 114"/>
                <a:gd name="T104" fmla="*/ 70 w 82"/>
                <a:gd name="T105" fmla="*/ 114 h 114"/>
                <a:gd name="T106" fmla="*/ 70 w 82"/>
                <a:gd name="T107" fmla="*/ 103 h 114"/>
                <a:gd name="T108" fmla="*/ 79 w 82"/>
                <a:gd name="T109" fmla="*/ 10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2" h="114">
                  <a:moveTo>
                    <a:pt x="43" y="44"/>
                  </a:moveTo>
                  <a:cubicBezTo>
                    <a:pt x="48" y="43"/>
                    <a:pt x="55" y="49"/>
                    <a:pt x="54" y="52"/>
                  </a:cubicBezTo>
                  <a:cubicBezTo>
                    <a:pt x="53" y="54"/>
                    <a:pt x="54" y="61"/>
                    <a:pt x="56" y="59"/>
                  </a:cubicBezTo>
                  <a:cubicBezTo>
                    <a:pt x="58" y="57"/>
                    <a:pt x="62" y="60"/>
                    <a:pt x="60" y="63"/>
                  </a:cubicBezTo>
                  <a:cubicBezTo>
                    <a:pt x="57" y="66"/>
                    <a:pt x="63" y="69"/>
                    <a:pt x="64" y="73"/>
                  </a:cubicBezTo>
                  <a:cubicBezTo>
                    <a:pt x="65" y="77"/>
                    <a:pt x="67" y="74"/>
                    <a:pt x="67" y="71"/>
                  </a:cubicBezTo>
                  <a:cubicBezTo>
                    <a:pt x="66" y="68"/>
                    <a:pt x="67" y="68"/>
                    <a:pt x="70" y="66"/>
                  </a:cubicBezTo>
                  <a:cubicBezTo>
                    <a:pt x="74" y="64"/>
                    <a:pt x="70" y="60"/>
                    <a:pt x="68" y="56"/>
                  </a:cubicBezTo>
                  <a:cubicBezTo>
                    <a:pt x="66" y="52"/>
                    <a:pt x="59" y="53"/>
                    <a:pt x="59" y="49"/>
                  </a:cubicBezTo>
                  <a:cubicBezTo>
                    <a:pt x="59" y="45"/>
                    <a:pt x="53" y="44"/>
                    <a:pt x="53" y="42"/>
                  </a:cubicBezTo>
                  <a:cubicBezTo>
                    <a:pt x="53" y="39"/>
                    <a:pt x="45" y="37"/>
                    <a:pt x="41" y="40"/>
                  </a:cubicBezTo>
                  <a:cubicBezTo>
                    <a:pt x="37" y="42"/>
                    <a:pt x="40" y="35"/>
                    <a:pt x="37" y="32"/>
                  </a:cubicBezTo>
                  <a:cubicBezTo>
                    <a:pt x="34" y="29"/>
                    <a:pt x="39" y="24"/>
                    <a:pt x="43" y="20"/>
                  </a:cubicBezTo>
                  <a:cubicBezTo>
                    <a:pt x="46" y="16"/>
                    <a:pt x="42" y="9"/>
                    <a:pt x="42" y="6"/>
                  </a:cubicBezTo>
                  <a:cubicBezTo>
                    <a:pt x="43" y="3"/>
                    <a:pt x="42" y="2"/>
                    <a:pt x="41" y="3"/>
                  </a:cubicBezTo>
                  <a:cubicBezTo>
                    <a:pt x="39" y="4"/>
                    <a:pt x="32" y="0"/>
                    <a:pt x="29" y="2"/>
                  </a:cubicBezTo>
                  <a:cubicBezTo>
                    <a:pt x="25" y="4"/>
                    <a:pt x="28" y="21"/>
                    <a:pt x="27" y="22"/>
                  </a:cubicBezTo>
                  <a:cubicBezTo>
                    <a:pt x="25" y="23"/>
                    <a:pt x="23" y="19"/>
                    <a:pt x="23" y="21"/>
                  </a:cubicBezTo>
                  <a:cubicBezTo>
                    <a:pt x="22" y="23"/>
                    <a:pt x="23" y="32"/>
                    <a:pt x="25" y="32"/>
                  </a:cubicBezTo>
                  <a:cubicBezTo>
                    <a:pt x="27" y="32"/>
                    <a:pt x="29" y="35"/>
                    <a:pt x="27" y="39"/>
                  </a:cubicBezTo>
                  <a:cubicBezTo>
                    <a:pt x="26" y="43"/>
                    <a:pt x="31" y="43"/>
                    <a:pt x="36" y="42"/>
                  </a:cubicBezTo>
                  <a:cubicBezTo>
                    <a:pt x="40" y="40"/>
                    <a:pt x="39" y="45"/>
                    <a:pt x="43" y="44"/>
                  </a:cubicBezTo>
                  <a:close/>
                  <a:moveTo>
                    <a:pt x="28" y="46"/>
                  </a:moveTo>
                  <a:cubicBezTo>
                    <a:pt x="28" y="50"/>
                    <a:pt x="30" y="57"/>
                    <a:pt x="36" y="55"/>
                  </a:cubicBezTo>
                  <a:cubicBezTo>
                    <a:pt x="41" y="54"/>
                    <a:pt x="27" y="44"/>
                    <a:pt x="28" y="46"/>
                  </a:cubicBezTo>
                  <a:close/>
                  <a:moveTo>
                    <a:pt x="41" y="71"/>
                  </a:moveTo>
                  <a:cubicBezTo>
                    <a:pt x="43" y="70"/>
                    <a:pt x="46" y="71"/>
                    <a:pt x="46" y="68"/>
                  </a:cubicBezTo>
                  <a:cubicBezTo>
                    <a:pt x="46" y="66"/>
                    <a:pt x="49" y="73"/>
                    <a:pt x="47" y="75"/>
                  </a:cubicBezTo>
                  <a:cubicBezTo>
                    <a:pt x="44" y="77"/>
                    <a:pt x="44" y="83"/>
                    <a:pt x="48" y="84"/>
                  </a:cubicBezTo>
                  <a:cubicBezTo>
                    <a:pt x="51" y="85"/>
                    <a:pt x="58" y="73"/>
                    <a:pt x="57" y="71"/>
                  </a:cubicBezTo>
                  <a:cubicBezTo>
                    <a:pt x="56" y="68"/>
                    <a:pt x="53" y="72"/>
                    <a:pt x="54" y="69"/>
                  </a:cubicBezTo>
                  <a:cubicBezTo>
                    <a:pt x="54" y="66"/>
                    <a:pt x="45" y="58"/>
                    <a:pt x="41" y="59"/>
                  </a:cubicBezTo>
                  <a:cubicBezTo>
                    <a:pt x="37" y="60"/>
                    <a:pt x="39" y="71"/>
                    <a:pt x="41" y="71"/>
                  </a:cubicBezTo>
                  <a:close/>
                  <a:moveTo>
                    <a:pt x="12" y="75"/>
                  </a:moveTo>
                  <a:cubicBezTo>
                    <a:pt x="9" y="80"/>
                    <a:pt x="0" y="87"/>
                    <a:pt x="1" y="89"/>
                  </a:cubicBezTo>
                  <a:cubicBezTo>
                    <a:pt x="3" y="92"/>
                    <a:pt x="12" y="78"/>
                    <a:pt x="17" y="75"/>
                  </a:cubicBezTo>
                  <a:cubicBezTo>
                    <a:pt x="21" y="72"/>
                    <a:pt x="20" y="69"/>
                    <a:pt x="19" y="66"/>
                  </a:cubicBezTo>
                  <a:cubicBezTo>
                    <a:pt x="17" y="63"/>
                    <a:pt x="16" y="71"/>
                    <a:pt x="12" y="75"/>
                  </a:cubicBezTo>
                  <a:close/>
                  <a:moveTo>
                    <a:pt x="56" y="80"/>
                  </a:moveTo>
                  <a:cubicBezTo>
                    <a:pt x="57" y="83"/>
                    <a:pt x="65" y="79"/>
                    <a:pt x="63" y="76"/>
                  </a:cubicBezTo>
                  <a:cubicBezTo>
                    <a:pt x="61" y="74"/>
                    <a:pt x="56" y="78"/>
                    <a:pt x="56" y="80"/>
                  </a:cubicBezTo>
                  <a:close/>
                  <a:moveTo>
                    <a:pt x="79" y="100"/>
                  </a:moveTo>
                  <a:cubicBezTo>
                    <a:pt x="82" y="96"/>
                    <a:pt x="77" y="87"/>
                    <a:pt x="77" y="81"/>
                  </a:cubicBezTo>
                  <a:cubicBezTo>
                    <a:pt x="77" y="75"/>
                    <a:pt x="69" y="77"/>
                    <a:pt x="71" y="80"/>
                  </a:cubicBezTo>
                  <a:cubicBezTo>
                    <a:pt x="73" y="84"/>
                    <a:pt x="67" y="81"/>
                    <a:pt x="66" y="85"/>
                  </a:cubicBezTo>
                  <a:cubicBezTo>
                    <a:pt x="66" y="89"/>
                    <a:pt x="61" y="86"/>
                    <a:pt x="61" y="89"/>
                  </a:cubicBezTo>
                  <a:cubicBezTo>
                    <a:pt x="61" y="92"/>
                    <a:pt x="56" y="89"/>
                    <a:pt x="54" y="87"/>
                  </a:cubicBezTo>
                  <a:cubicBezTo>
                    <a:pt x="51" y="85"/>
                    <a:pt x="48" y="92"/>
                    <a:pt x="44" y="93"/>
                  </a:cubicBezTo>
                  <a:cubicBezTo>
                    <a:pt x="40" y="94"/>
                    <a:pt x="38" y="102"/>
                    <a:pt x="41" y="101"/>
                  </a:cubicBezTo>
                  <a:cubicBezTo>
                    <a:pt x="44" y="101"/>
                    <a:pt x="45" y="97"/>
                    <a:pt x="48" y="97"/>
                  </a:cubicBezTo>
                  <a:cubicBezTo>
                    <a:pt x="51" y="98"/>
                    <a:pt x="50" y="94"/>
                    <a:pt x="54" y="95"/>
                  </a:cubicBezTo>
                  <a:cubicBezTo>
                    <a:pt x="59" y="96"/>
                    <a:pt x="56" y="109"/>
                    <a:pt x="61" y="110"/>
                  </a:cubicBezTo>
                  <a:cubicBezTo>
                    <a:pt x="67" y="111"/>
                    <a:pt x="67" y="114"/>
                    <a:pt x="70" y="114"/>
                  </a:cubicBezTo>
                  <a:cubicBezTo>
                    <a:pt x="73" y="114"/>
                    <a:pt x="70" y="106"/>
                    <a:pt x="70" y="103"/>
                  </a:cubicBezTo>
                  <a:cubicBezTo>
                    <a:pt x="70" y="101"/>
                    <a:pt x="76" y="103"/>
                    <a:pt x="79" y="10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1" name="Freeform 151">
              <a:extLst>
                <a:ext uri="{FF2B5EF4-FFF2-40B4-BE49-F238E27FC236}">
                  <a16:creationId xmlns:a16="http://schemas.microsoft.com/office/drawing/2014/main" id="{3FD8C7E7-BAAE-8E44-4DE9-F0DBC2E004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29830" y="4789148"/>
              <a:ext cx="326387" cy="211855"/>
            </a:xfrm>
            <a:custGeom>
              <a:avLst/>
              <a:gdLst>
                <a:gd name="T0" fmla="*/ 76 w 106"/>
                <a:gd name="T1" fmla="*/ 63 h 68"/>
                <a:gd name="T2" fmla="*/ 70 w 106"/>
                <a:gd name="T3" fmla="*/ 57 h 68"/>
                <a:gd name="T4" fmla="*/ 62 w 106"/>
                <a:gd name="T5" fmla="*/ 53 h 68"/>
                <a:gd name="T6" fmla="*/ 56 w 106"/>
                <a:gd name="T7" fmla="*/ 42 h 68"/>
                <a:gd name="T8" fmla="*/ 54 w 106"/>
                <a:gd name="T9" fmla="*/ 35 h 68"/>
                <a:gd name="T10" fmla="*/ 56 w 106"/>
                <a:gd name="T11" fmla="*/ 29 h 68"/>
                <a:gd name="T12" fmla="*/ 39 w 106"/>
                <a:gd name="T13" fmla="*/ 20 h 68"/>
                <a:gd name="T14" fmla="*/ 6 w 106"/>
                <a:gd name="T15" fmla="*/ 2 h 68"/>
                <a:gd name="T16" fmla="*/ 0 w 106"/>
                <a:gd name="T17" fmla="*/ 0 h 68"/>
                <a:gd name="T18" fmla="*/ 0 w 106"/>
                <a:gd name="T19" fmla="*/ 53 h 68"/>
                <a:gd name="T20" fmla="*/ 9 w 106"/>
                <a:gd name="T21" fmla="*/ 56 h 68"/>
                <a:gd name="T22" fmla="*/ 19 w 106"/>
                <a:gd name="T23" fmla="*/ 50 h 68"/>
                <a:gd name="T24" fmla="*/ 24 w 106"/>
                <a:gd name="T25" fmla="*/ 44 h 68"/>
                <a:gd name="T26" fmla="*/ 41 w 106"/>
                <a:gd name="T27" fmla="*/ 48 h 68"/>
                <a:gd name="T28" fmla="*/ 60 w 106"/>
                <a:gd name="T29" fmla="*/ 65 h 68"/>
                <a:gd name="T30" fmla="*/ 77 w 106"/>
                <a:gd name="T31" fmla="*/ 68 h 68"/>
                <a:gd name="T32" fmla="*/ 76 w 106"/>
                <a:gd name="T33" fmla="*/ 63 h 68"/>
                <a:gd name="T34" fmla="*/ 90 w 106"/>
                <a:gd name="T35" fmla="*/ 18 h 68"/>
                <a:gd name="T36" fmla="*/ 80 w 106"/>
                <a:gd name="T37" fmla="*/ 24 h 68"/>
                <a:gd name="T38" fmla="*/ 62 w 106"/>
                <a:gd name="T39" fmla="*/ 25 h 68"/>
                <a:gd name="T40" fmla="*/ 76 w 106"/>
                <a:gd name="T41" fmla="*/ 31 h 68"/>
                <a:gd name="T42" fmla="*/ 93 w 106"/>
                <a:gd name="T43" fmla="*/ 22 h 68"/>
                <a:gd name="T44" fmla="*/ 96 w 106"/>
                <a:gd name="T45" fmla="*/ 15 h 68"/>
                <a:gd name="T46" fmla="*/ 90 w 106"/>
                <a:gd name="T47" fmla="*/ 18 h 68"/>
                <a:gd name="T48" fmla="*/ 99 w 106"/>
                <a:gd name="T49" fmla="*/ 9 h 68"/>
                <a:gd name="T50" fmla="*/ 96 w 106"/>
                <a:gd name="T51" fmla="*/ 9 h 68"/>
                <a:gd name="T52" fmla="*/ 102 w 106"/>
                <a:gd name="T53" fmla="*/ 17 h 68"/>
                <a:gd name="T54" fmla="*/ 99 w 106"/>
                <a:gd name="T5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68">
                  <a:moveTo>
                    <a:pt x="76" y="63"/>
                  </a:moveTo>
                  <a:cubicBezTo>
                    <a:pt x="75" y="62"/>
                    <a:pt x="70" y="59"/>
                    <a:pt x="70" y="57"/>
                  </a:cubicBezTo>
                  <a:cubicBezTo>
                    <a:pt x="71" y="55"/>
                    <a:pt x="65" y="55"/>
                    <a:pt x="62" y="53"/>
                  </a:cubicBezTo>
                  <a:cubicBezTo>
                    <a:pt x="58" y="51"/>
                    <a:pt x="60" y="43"/>
                    <a:pt x="56" y="42"/>
                  </a:cubicBezTo>
                  <a:cubicBezTo>
                    <a:pt x="52" y="40"/>
                    <a:pt x="49" y="34"/>
                    <a:pt x="54" y="35"/>
                  </a:cubicBezTo>
                  <a:cubicBezTo>
                    <a:pt x="58" y="35"/>
                    <a:pt x="59" y="32"/>
                    <a:pt x="56" y="29"/>
                  </a:cubicBezTo>
                  <a:cubicBezTo>
                    <a:pt x="52" y="26"/>
                    <a:pt x="39" y="25"/>
                    <a:pt x="39" y="20"/>
                  </a:cubicBezTo>
                  <a:cubicBezTo>
                    <a:pt x="38" y="15"/>
                    <a:pt x="16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" y="55"/>
                    <a:pt x="5" y="56"/>
                    <a:pt x="9" y="56"/>
                  </a:cubicBezTo>
                  <a:cubicBezTo>
                    <a:pt x="19" y="57"/>
                    <a:pt x="17" y="50"/>
                    <a:pt x="19" y="50"/>
                  </a:cubicBezTo>
                  <a:cubicBezTo>
                    <a:pt x="21" y="50"/>
                    <a:pt x="21" y="47"/>
                    <a:pt x="24" y="44"/>
                  </a:cubicBezTo>
                  <a:cubicBezTo>
                    <a:pt x="26" y="41"/>
                    <a:pt x="36" y="44"/>
                    <a:pt x="41" y="48"/>
                  </a:cubicBezTo>
                  <a:cubicBezTo>
                    <a:pt x="47" y="53"/>
                    <a:pt x="54" y="66"/>
                    <a:pt x="60" y="65"/>
                  </a:cubicBezTo>
                  <a:cubicBezTo>
                    <a:pt x="66" y="63"/>
                    <a:pt x="72" y="68"/>
                    <a:pt x="77" y="68"/>
                  </a:cubicBezTo>
                  <a:cubicBezTo>
                    <a:pt x="83" y="68"/>
                    <a:pt x="78" y="63"/>
                    <a:pt x="76" y="63"/>
                  </a:cubicBezTo>
                  <a:close/>
                  <a:moveTo>
                    <a:pt x="90" y="18"/>
                  </a:moveTo>
                  <a:cubicBezTo>
                    <a:pt x="90" y="20"/>
                    <a:pt x="86" y="22"/>
                    <a:pt x="80" y="24"/>
                  </a:cubicBezTo>
                  <a:cubicBezTo>
                    <a:pt x="74" y="27"/>
                    <a:pt x="63" y="21"/>
                    <a:pt x="62" y="25"/>
                  </a:cubicBezTo>
                  <a:cubicBezTo>
                    <a:pt x="62" y="27"/>
                    <a:pt x="69" y="31"/>
                    <a:pt x="76" y="31"/>
                  </a:cubicBezTo>
                  <a:cubicBezTo>
                    <a:pt x="83" y="31"/>
                    <a:pt x="93" y="24"/>
                    <a:pt x="93" y="22"/>
                  </a:cubicBezTo>
                  <a:cubicBezTo>
                    <a:pt x="93" y="20"/>
                    <a:pt x="98" y="17"/>
                    <a:pt x="96" y="15"/>
                  </a:cubicBezTo>
                  <a:cubicBezTo>
                    <a:pt x="94" y="13"/>
                    <a:pt x="90" y="16"/>
                    <a:pt x="90" y="18"/>
                  </a:cubicBezTo>
                  <a:close/>
                  <a:moveTo>
                    <a:pt x="99" y="9"/>
                  </a:moveTo>
                  <a:cubicBezTo>
                    <a:pt x="95" y="6"/>
                    <a:pt x="91" y="5"/>
                    <a:pt x="96" y="9"/>
                  </a:cubicBezTo>
                  <a:cubicBezTo>
                    <a:pt x="101" y="14"/>
                    <a:pt x="99" y="18"/>
                    <a:pt x="102" y="17"/>
                  </a:cubicBezTo>
                  <a:cubicBezTo>
                    <a:pt x="106" y="16"/>
                    <a:pt x="103" y="11"/>
                    <a:pt x="99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2" name="Freeform 152">
              <a:extLst>
                <a:ext uri="{FF2B5EF4-FFF2-40B4-BE49-F238E27FC236}">
                  <a16:creationId xmlns:a16="http://schemas.microsoft.com/office/drawing/2014/main" id="{1452F6BB-8746-6430-CC64-3F17AD322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7948" y="4458865"/>
              <a:ext cx="56139" cy="109217"/>
            </a:xfrm>
            <a:custGeom>
              <a:avLst/>
              <a:gdLst>
                <a:gd name="T0" fmla="*/ 4 w 18"/>
                <a:gd name="T1" fmla="*/ 0 h 35"/>
                <a:gd name="T2" fmla="*/ 1 w 18"/>
                <a:gd name="T3" fmla="*/ 8 h 35"/>
                <a:gd name="T4" fmla="*/ 1 w 18"/>
                <a:gd name="T5" fmla="*/ 19 h 35"/>
                <a:gd name="T6" fmla="*/ 5 w 18"/>
                <a:gd name="T7" fmla="*/ 32 h 35"/>
                <a:gd name="T8" fmla="*/ 18 w 18"/>
                <a:gd name="T9" fmla="*/ 20 h 35"/>
                <a:gd name="T10" fmla="*/ 4 w 18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cubicBezTo>
                    <a:pt x="2" y="0"/>
                    <a:pt x="2" y="5"/>
                    <a:pt x="1" y="8"/>
                  </a:cubicBezTo>
                  <a:cubicBezTo>
                    <a:pt x="0" y="11"/>
                    <a:pt x="0" y="14"/>
                    <a:pt x="1" y="19"/>
                  </a:cubicBezTo>
                  <a:cubicBezTo>
                    <a:pt x="1" y="24"/>
                    <a:pt x="1" y="29"/>
                    <a:pt x="5" y="32"/>
                  </a:cubicBezTo>
                  <a:cubicBezTo>
                    <a:pt x="10" y="35"/>
                    <a:pt x="18" y="27"/>
                    <a:pt x="18" y="20"/>
                  </a:cubicBezTo>
                  <a:cubicBezTo>
                    <a:pt x="18" y="13"/>
                    <a:pt x="6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3" name="Freeform 153">
              <a:extLst>
                <a:ext uri="{FF2B5EF4-FFF2-40B4-BE49-F238E27FC236}">
                  <a16:creationId xmlns:a16="http://schemas.microsoft.com/office/drawing/2014/main" id="{1B6DB4E7-4668-B355-23B1-D488DF781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842" y="5019425"/>
              <a:ext cx="191915" cy="382918"/>
            </a:xfrm>
            <a:custGeom>
              <a:avLst/>
              <a:gdLst>
                <a:gd name="T0" fmla="*/ 53 w 62"/>
                <a:gd name="T1" fmla="*/ 4 h 123"/>
                <a:gd name="T2" fmla="*/ 50 w 62"/>
                <a:gd name="T3" fmla="*/ 6 h 123"/>
                <a:gd name="T4" fmla="*/ 48 w 62"/>
                <a:gd name="T5" fmla="*/ 12 h 123"/>
                <a:gd name="T6" fmla="*/ 43 w 62"/>
                <a:gd name="T7" fmla="*/ 16 h 123"/>
                <a:gd name="T8" fmla="*/ 39 w 62"/>
                <a:gd name="T9" fmla="*/ 20 h 123"/>
                <a:gd name="T10" fmla="*/ 39 w 62"/>
                <a:gd name="T11" fmla="*/ 24 h 123"/>
                <a:gd name="T12" fmla="*/ 33 w 62"/>
                <a:gd name="T13" fmla="*/ 29 h 123"/>
                <a:gd name="T14" fmla="*/ 21 w 62"/>
                <a:gd name="T15" fmla="*/ 35 h 123"/>
                <a:gd name="T16" fmla="*/ 10 w 62"/>
                <a:gd name="T17" fmla="*/ 37 h 123"/>
                <a:gd name="T18" fmla="*/ 7 w 62"/>
                <a:gd name="T19" fmla="*/ 49 h 123"/>
                <a:gd name="T20" fmla="*/ 8 w 62"/>
                <a:gd name="T21" fmla="*/ 64 h 123"/>
                <a:gd name="T22" fmla="*/ 6 w 62"/>
                <a:gd name="T23" fmla="*/ 81 h 123"/>
                <a:gd name="T24" fmla="*/ 2 w 62"/>
                <a:gd name="T25" fmla="*/ 101 h 123"/>
                <a:gd name="T26" fmla="*/ 8 w 62"/>
                <a:gd name="T27" fmla="*/ 117 h 123"/>
                <a:gd name="T28" fmla="*/ 23 w 62"/>
                <a:gd name="T29" fmla="*/ 121 h 123"/>
                <a:gd name="T30" fmla="*/ 32 w 62"/>
                <a:gd name="T31" fmla="*/ 117 h 123"/>
                <a:gd name="T32" fmla="*/ 44 w 62"/>
                <a:gd name="T33" fmla="*/ 82 h 123"/>
                <a:gd name="T34" fmla="*/ 53 w 62"/>
                <a:gd name="T35" fmla="*/ 49 h 123"/>
                <a:gd name="T36" fmla="*/ 55 w 62"/>
                <a:gd name="T37" fmla="*/ 40 h 123"/>
                <a:gd name="T38" fmla="*/ 57 w 62"/>
                <a:gd name="T39" fmla="*/ 35 h 123"/>
                <a:gd name="T40" fmla="*/ 62 w 62"/>
                <a:gd name="T41" fmla="*/ 34 h 123"/>
                <a:gd name="T42" fmla="*/ 59 w 62"/>
                <a:gd name="T43" fmla="*/ 18 h 123"/>
                <a:gd name="T44" fmla="*/ 53 w 62"/>
                <a:gd name="T45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123">
                  <a:moveTo>
                    <a:pt x="53" y="4"/>
                  </a:moveTo>
                  <a:cubicBezTo>
                    <a:pt x="51" y="0"/>
                    <a:pt x="51" y="5"/>
                    <a:pt x="50" y="6"/>
                  </a:cubicBezTo>
                  <a:cubicBezTo>
                    <a:pt x="49" y="7"/>
                    <a:pt x="48" y="10"/>
                    <a:pt x="48" y="12"/>
                  </a:cubicBezTo>
                  <a:cubicBezTo>
                    <a:pt x="49" y="14"/>
                    <a:pt x="45" y="16"/>
                    <a:pt x="43" y="16"/>
                  </a:cubicBezTo>
                  <a:cubicBezTo>
                    <a:pt x="41" y="16"/>
                    <a:pt x="38" y="17"/>
                    <a:pt x="39" y="20"/>
                  </a:cubicBezTo>
                  <a:cubicBezTo>
                    <a:pt x="40" y="22"/>
                    <a:pt x="38" y="22"/>
                    <a:pt x="39" y="24"/>
                  </a:cubicBezTo>
                  <a:cubicBezTo>
                    <a:pt x="40" y="26"/>
                    <a:pt x="36" y="29"/>
                    <a:pt x="33" y="29"/>
                  </a:cubicBezTo>
                  <a:cubicBezTo>
                    <a:pt x="29" y="30"/>
                    <a:pt x="25" y="36"/>
                    <a:pt x="21" y="35"/>
                  </a:cubicBezTo>
                  <a:cubicBezTo>
                    <a:pt x="17" y="35"/>
                    <a:pt x="13" y="38"/>
                    <a:pt x="10" y="37"/>
                  </a:cubicBezTo>
                  <a:cubicBezTo>
                    <a:pt x="7" y="37"/>
                    <a:pt x="9" y="44"/>
                    <a:pt x="7" y="49"/>
                  </a:cubicBezTo>
                  <a:cubicBezTo>
                    <a:pt x="4" y="53"/>
                    <a:pt x="5" y="58"/>
                    <a:pt x="8" y="64"/>
                  </a:cubicBezTo>
                  <a:cubicBezTo>
                    <a:pt x="10" y="69"/>
                    <a:pt x="12" y="74"/>
                    <a:pt x="6" y="81"/>
                  </a:cubicBezTo>
                  <a:cubicBezTo>
                    <a:pt x="0" y="88"/>
                    <a:pt x="0" y="96"/>
                    <a:pt x="2" y="101"/>
                  </a:cubicBezTo>
                  <a:cubicBezTo>
                    <a:pt x="5" y="106"/>
                    <a:pt x="5" y="114"/>
                    <a:pt x="8" y="117"/>
                  </a:cubicBezTo>
                  <a:cubicBezTo>
                    <a:pt x="11" y="120"/>
                    <a:pt x="20" y="123"/>
                    <a:pt x="23" y="121"/>
                  </a:cubicBezTo>
                  <a:cubicBezTo>
                    <a:pt x="26" y="118"/>
                    <a:pt x="29" y="121"/>
                    <a:pt x="32" y="117"/>
                  </a:cubicBezTo>
                  <a:cubicBezTo>
                    <a:pt x="35" y="114"/>
                    <a:pt x="40" y="95"/>
                    <a:pt x="44" y="82"/>
                  </a:cubicBezTo>
                  <a:cubicBezTo>
                    <a:pt x="48" y="69"/>
                    <a:pt x="54" y="53"/>
                    <a:pt x="53" y="49"/>
                  </a:cubicBezTo>
                  <a:cubicBezTo>
                    <a:pt x="53" y="46"/>
                    <a:pt x="56" y="44"/>
                    <a:pt x="55" y="40"/>
                  </a:cubicBezTo>
                  <a:cubicBezTo>
                    <a:pt x="53" y="36"/>
                    <a:pt x="55" y="32"/>
                    <a:pt x="57" y="35"/>
                  </a:cubicBezTo>
                  <a:cubicBezTo>
                    <a:pt x="59" y="38"/>
                    <a:pt x="61" y="38"/>
                    <a:pt x="62" y="34"/>
                  </a:cubicBezTo>
                  <a:cubicBezTo>
                    <a:pt x="62" y="30"/>
                    <a:pt x="59" y="23"/>
                    <a:pt x="59" y="18"/>
                  </a:cubicBezTo>
                  <a:cubicBezTo>
                    <a:pt x="58" y="12"/>
                    <a:pt x="53" y="6"/>
                    <a:pt x="53" y="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4" name="Freeform 154">
              <a:extLst>
                <a:ext uri="{FF2B5EF4-FFF2-40B4-BE49-F238E27FC236}">
                  <a16:creationId xmlns:a16="http://schemas.microsoft.com/office/drawing/2014/main" id="{62883588-845C-6A87-5E14-F18402157C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2703" y="4203587"/>
              <a:ext cx="312026" cy="189485"/>
            </a:xfrm>
            <a:custGeom>
              <a:avLst/>
              <a:gdLst>
                <a:gd name="T0" fmla="*/ 72 w 101"/>
                <a:gd name="T1" fmla="*/ 2 h 61"/>
                <a:gd name="T2" fmla="*/ 55 w 101"/>
                <a:gd name="T3" fmla="*/ 3 h 61"/>
                <a:gd name="T4" fmla="*/ 42 w 101"/>
                <a:gd name="T5" fmla="*/ 14 h 61"/>
                <a:gd name="T6" fmla="*/ 36 w 101"/>
                <a:gd name="T7" fmla="*/ 16 h 61"/>
                <a:gd name="T8" fmla="*/ 24 w 101"/>
                <a:gd name="T9" fmla="*/ 14 h 61"/>
                <a:gd name="T10" fmla="*/ 14 w 101"/>
                <a:gd name="T11" fmla="*/ 14 h 61"/>
                <a:gd name="T12" fmla="*/ 8 w 101"/>
                <a:gd name="T13" fmla="*/ 13 h 61"/>
                <a:gd name="T14" fmla="*/ 4 w 101"/>
                <a:gd name="T15" fmla="*/ 16 h 61"/>
                <a:gd name="T16" fmla="*/ 4 w 101"/>
                <a:gd name="T17" fmla="*/ 20 h 61"/>
                <a:gd name="T18" fmla="*/ 1 w 101"/>
                <a:gd name="T19" fmla="*/ 22 h 61"/>
                <a:gd name="T20" fmla="*/ 1 w 101"/>
                <a:gd name="T21" fmla="*/ 28 h 61"/>
                <a:gd name="T22" fmla="*/ 4 w 101"/>
                <a:gd name="T23" fmla="*/ 41 h 61"/>
                <a:gd name="T24" fmla="*/ 7 w 101"/>
                <a:gd name="T25" fmla="*/ 53 h 61"/>
                <a:gd name="T26" fmla="*/ 22 w 101"/>
                <a:gd name="T27" fmla="*/ 52 h 61"/>
                <a:gd name="T28" fmla="*/ 33 w 101"/>
                <a:gd name="T29" fmla="*/ 48 h 61"/>
                <a:gd name="T30" fmla="*/ 42 w 101"/>
                <a:gd name="T31" fmla="*/ 44 h 61"/>
                <a:gd name="T32" fmla="*/ 50 w 101"/>
                <a:gd name="T33" fmla="*/ 42 h 61"/>
                <a:gd name="T34" fmla="*/ 57 w 101"/>
                <a:gd name="T35" fmla="*/ 38 h 61"/>
                <a:gd name="T36" fmla="*/ 75 w 101"/>
                <a:gd name="T37" fmla="*/ 32 h 61"/>
                <a:gd name="T38" fmla="*/ 83 w 101"/>
                <a:gd name="T39" fmla="*/ 24 h 61"/>
                <a:gd name="T40" fmla="*/ 90 w 101"/>
                <a:gd name="T41" fmla="*/ 21 h 61"/>
                <a:gd name="T42" fmla="*/ 80 w 101"/>
                <a:gd name="T43" fmla="*/ 0 h 61"/>
                <a:gd name="T44" fmla="*/ 72 w 101"/>
                <a:gd name="T45" fmla="*/ 2 h 61"/>
                <a:gd name="T46" fmla="*/ 92 w 101"/>
                <a:gd name="T47" fmla="*/ 58 h 61"/>
                <a:gd name="T48" fmla="*/ 101 w 101"/>
                <a:gd name="T49" fmla="*/ 56 h 61"/>
                <a:gd name="T50" fmla="*/ 92 w 101"/>
                <a:gd name="T51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61">
                  <a:moveTo>
                    <a:pt x="72" y="2"/>
                  </a:moveTo>
                  <a:cubicBezTo>
                    <a:pt x="67" y="3"/>
                    <a:pt x="56" y="2"/>
                    <a:pt x="55" y="3"/>
                  </a:cubicBezTo>
                  <a:cubicBezTo>
                    <a:pt x="54" y="4"/>
                    <a:pt x="43" y="11"/>
                    <a:pt x="42" y="14"/>
                  </a:cubicBezTo>
                  <a:cubicBezTo>
                    <a:pt x="41" y="18"/>
                    <a:pt x="38" y="18"/>
                    <a:pt x="36" y="16"/>
                  </a:cubicBezTo>
                  <a:cubicBezTo>
                    <a:pt x="34" y="15"/>
                    <a:pt x="25" y="15"/>
                    <a:pt x="24" y="14"/>
                  </a:cubicBezTo>
                  <a:cubicBezTo>
                    <a:pt x="24" y="14"/>
                    <a:pt x="17" y="13"/>
                    <a:pt x="14" y="14"/>
                  </a:cubicBezTo>
                  <a:cubicBezTo>
                    <a:pt x="11" y="14"/>
                    <a:pt x="9" y="12"/>
                    <a:pt x="8" y="13"/>
                  </a:cubicBezTo>
                  <a:cubicBezTo>
                    <a:pt x="6" y="13"/>
                    <a:pt x="5" y="15"/>
                    <a:pt x="4" y="16"/>
                  </a:cubicBezTo>
                  <a:cubicBezTo>
                    <a:pt x="3" y="17"/>
                    <a:pt x="5" y="19"/>
                    <a:pt x="4" y="20"/>
                  </a:cubicBezTo>
                  <a:cubicBezTo>
                    <a:pt x="4" y="21"/>
                    <a:pt x="3" y="21"/>
                    <a:pt x="1" y="22"/>
                  </a:cubicBezTo>
                  <a:cubicBezTo>
                    <a:pt x="1" y="24"/>
                    <a:pt x="2" y="26"/>
                    <a:pt x="1" y="28"/>
                  </a:cubicBezTo>
                  <a:cubicBezTo>
                    <a:pt x="0" y="30"/>
                    <a:pt x="1" y="37"/>
                    <a:pt x="4" y="41"/>
                  </a:cubicBezTo>
                  <a:cubicBezTo>
                    <a:pt x="6" y="45"/>
                    <a:pt x="5" y="52"/>
                    <a:pt x="7" y="53"/>
                  </a:cubicBezTo>
                  <a:cubicBezTo>
                    <a:pt x="8" y="55"/>
                    <a:pt x="18" y="54"/>
                    <a:pt x="22" y="52"/>
                  </a:cubicBezTo>
                  <a:cubicBezTo>
                    <a:pt x="26" y="49"/>
                    <a:pt x="29" y="48"/>
                    <a:pt x="33" y="48"/>
                  </a:cubicBezTo>
                  <a:cubicBezTo>
                    <a:pt x="36" y="48"/>
                    <a:pt x="41" y="45"/>
                    <a:pt x="42" y="44"/>
                  </a:cubicBezTo>
                  <a:cubicBezTo>
                    <a:pt x="43" y="42"/>
                    <a:pt x="48" y="42"/>
                    <a:pt x="50" y="42"/>
                  </a:cubicBezTo>
                  <a:cubicBezTo>
                    <a:pt x="52" y="43"/>
                    <a:pt x="55" y="40"/>
                    <a:pt x="57" y="38"/>
                  </a:cubicBezTo>
                  <a:cubicBezTo>
                    <a:pt x="59" y="36"/>
                    <a:pt x="67" y="35"/>
                    <a:pt x="75" y="32"/>
                  </a:cubicBezTo>
                  <a:cubicBezTo>
                    <a:pt x="83" y="30"/>
                    <a:pt x="81" y="26"/>
                    <a:pt x="83" y="24"/>
                  </a:cubicBezTo>
                  <a:cubicBezTo>
                    <a:pt x="84" y="22"/>
                    <a:pt x="87" y="22"/>
                    <a:pt x="90" y="21"/>
                  </a:cubicBezTo>
                  <a:cubicBezTo>
                    <a:pt x="86" y="13"/>
                    <a:pt x="82" y="4"/>
                    <a:pt x="80" y="0"/>
                  </a:cubicBezTo>
                  <a:cubicBezTo>
                    <a:pt x="76" y="1"/>
                    <a:pt x="73" y="2"/>
                    <a:pt x="72" y="2"/>
                  </a:cubicBezTo>
                  <a:close/>
                  <a:moveTo>
                    <a:pt x="92" y="58"/>
                  </a:moveTo>
                  <a:cubicBezTo>
                    <a:pt x="95" y="61"/>
                    <a:pt x="100" y="57"/>
                    <a:pt x="101" y="56"/>
                  </a:cubicBezTo>
                  <a:cubicBezTo>
                    <a:pt x="101" y="55"/>
                    <a:pt x="89" y="55"/>
                    <a:pt x="92" y="5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5" name="Freeform 155">
              <a:extLst>
                <a:ext uri="{FF2B5EF4-FFF2-40B4-BE49-F238E27FC236}">
                  <a16:creationId xmlns:a16="http://schemas.microsoft.com/office/drawing/2014/main" id="{8FE9FEBC-57B6-E094-C613-7131FC751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7550" y="4857573"/>
              <a:ext cx="210194" cy="152641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6" name="Freeform 156">
              <a:extLst>
                <a:ext uri="{FF2B5EF4-FFF2-40B4-BE49-F238E27FC236}">
                  <a16:creationId xmlns:a16="http://schemas.microsoft.com/office/drawing/2014/main" id="{5B795DAF-9AA2-4635-DB52-835A645F1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7550" y="4857573"/>
              <a:ext cx="210194" cy="152641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7" name="Freeform 157">
              <a:extLst>
                <a:ext uri="{FF2B5EF4-FFF2-40B4-BE49-F238E27FC236}">
                  <a16:creationId xmlns:a16="http://schemas.microsoft.com/office/drawing/2014/main" id="{881480C5-A883-9156-60F6-18EFE7464E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2194" y="4998371"/>
              <a:ext cx="1070550" cy="955320"/>
            </a:xfrm>
            <a:custGeom>
              <a:avLst/>
              <a:gdLst>
                <a:gd name="T0" fmla="*/ 342 w 347"/>
                <a:gd name="T1" fmla="*/ 134 h 307"/>
                <a:gd name="T2" fmla="*/ 328 w 347"/>
                <a:gd name="T3" fmla="*/ 120 h 307"/>
                <a:gd name="T4" fmla="*/ 317 w 347"/>
                <a:gd name="T5" fmla="*/ 104 h 307"/>
                <a:gd name="T6" fmla="*/ 307 w 347"/>
                <a:gd name="T7" fmla="*/ 93 h 307"/>
                <a:gd name="T8" fmla="*/ 283 w 347"/>
                <a:gd name="T9" fmla="*/ 69 h 307"/>
                <a:gd name="T10" fmla="*/ 275 w 347"/>
                <a:gd name="T11" fmla="*/ 40 h 307"/>
                <a:gd name="T12" fmla="*/ 260 w 347"/>
                <a:gd name="T13" fmla="*/ 25 h 307"/>
                <a:gd name="T14" fmla="*/ 246 w 347"/>
                <a:gd name="T15" fmla="*/ 7 h 307"/>
                <a:gd name="T16" fmla="*/ 242 w 347"/>
                <a:gd name="T17" fmla="*/ 38 h 307"/>
                <a:gd name="T18" fmla="*/ 222 w 347"/>
                <a:gd name="T19" fmla="*/ 57 h 307"/>
                <a:gd name="T20" fmla="*/ 198 w 347"/>
                <a:gd name="T21" fmla="*/ 44 h 307"/>
                <a:gd name="T22" fmla="*/ 194 w 347"/>
                <a:gd name="T23" fmla="*/ 26 h 307"/>
                <a:gd name="T24" fmla="*/ 200 w 347"/>
                <a:gd name="T25" fmla="*/ 13 h 307"/>
                <a:gd name="T26" fmla="*/ 188 w 347"/>
                <a:gd name="T27" fmla="*/ 14 h 307"/>
                <a:gd name="T28" fmla="*/ 167 w 347"/>
                <a:gd name="T29" fmla="*/ 10 h 307"/>
                <a:gd name="T30" fmla="*/ 145 w 347"/>
                <a:gd name="T31" fmla="*/ 24 h 307"/>
                <a:gd name="T32" fmla="*/ 138 w 347"/>
                <a:gd name="T33" fmla="*/ 38 h 307"/>
                <a:gd name="T34" fmla="*/ 125 w 347"/>
                <a:gd name="T35" fmla="*/ 33 h 307"/>
                <a:gd name="T36" fmla="*/ 111 w 347"/>
                <a:gd name="T37" fmla="*/ 34 h 307"/>
                <a:gd name="T38" fmla="*/ 99 w 347"/>
                <a:gd name="T39" fmla="*/ 41 h 307"/>
                <a:gd name="T40" fmla="*/ 92 w 347"/>
                <a:gd name="T41" fmla="*/ 55 h 307"/>
                <a:gd name="T42" fmla="*/ 80 w 347"/>
                <a:gd name="T43" fmla="*/ 56 h 307"/>
                <a:gd name="T44" fmla="*/ 52 w 347"/>
                <a:gd name="T45" fmla="*/ 82 h 307"/>
                <a:gd name="T46" fmla="*/ 26 w 347"/>
                <a:gd name="T47" fmla="*/ 91 h 307"/>
                <a:gd name="T48" fmla="*/ 10 w 347"/>
                <a:gd name="T49" fmla="*/ 97 h 307"/>
                <a:gd name="T50" fmla="*/ 5 w 347"/>
                <a:gd name="T51" fmla="*/ 127 h 307"/>
                <a:gd name="T52" fmla="*/ 7 w 347"/>
                <a:gd name="T53" fmla="*/ 139 h 307"/>
                <a:gd name="T54" fmla="*/ 17 w 347"/>
                <a:gd name="T55" fmla="*/ 170 h 307"/>
                <a:gd name="T56" fmla="*/ 17 w 347"/>
                <a:gd name="T57" fmla="*/ 207 h 307"/>
                <a:gd name="T58" fmla="*/ 42 w 347"/>
                <a:gd name="T59" fmla="*/ 220 h 307"/>
                <a:gd name="T60" fmla="*/ 78 w 347"/>
                <a:gd name="T61" fmla="*/ 209 h 307"/>
                <a:gd name="T62" fmla="*/ 118 w 347"/>
                <a:gd name="T63" fmla="*/ 194 h 307"/>
                <a:gd name="T64" fmla="*/ 164 w 347"/>
                <a:gd name="T65" fmla="*/ 192 h 307"/>
                <a:gd name="T66" fmla="*/ 180 w 347"/>
                <a:gd name="T67" fmla="*/ 200 h 307"/>
                <a:gd name="T68" fmla="*/ 196 w 347"/>
                <a:gd name="T69" fmla="*/ 214 h 307"/>
                <a:gd name="T70" fmla="*/ 208 w 347"/>
                <a:gd name="T71" fmla="*/ 213 h 307"/>
                <a:gd name="T72" fmla="*/ 215 w 347"/>
                <a:gd name="T73" fmla="*/ 216 h 307"/>
                <a:gd name="T74" fmla="*/ 227 w 347"/>
                <a:gd name="T75" fmla="*/ 237 h 307"/>
                <a:gd name="T76" fmla="*/ 258 w 347"/>
                <a:gd name="T77" fmla="*/ 257 h 307"/>
                <a:gd name="T78" fmla="*/ 273 w 347"/>
                <a:gd name="T79" fmla="*/ 255 h 307"/>
                <a:gd name="T80" fmla="*/ 284 w 347"/>
                <a:gd name="T81" fmla="*/ 260 h 307"/>
                <a:gd name="T82" fmla="*/ 313 w 347"/>
                <a:gd name="T83" fmla="*/ 247 h 307"/>
                <a:gd name="T84" fmla="*/ 331 w 347"/>
                <a:gd name="T85" fmla="*/ 199 h 307"/>
                <a:gd name="T86" fmla="*/ 343 w 347"/>
                <a:gd name="T87" fmla="*/ 170 h 307"/>
                <a:gd name="T88" fmla="*/ 157 w 347"/>
                <a:gd name="T89" fmla="*/ 8 h 307"/>
                <a:gd name="T90" fmla="*/ 199 w 347"/>
                <a:gd name="T91" fmla="*/ 229 h 307"/>
                <a:gd name="T92" fmla="*/ 283 w 347"/>
                <a:gd name="T93" fmla="*/ 281 h 307"/>
                <a:gd name="T94" fmla="*/ 284 w 347"/>
                <a:gd name="T95" fmla="*/ 307 h 307"/>
                <a:gd name="T96" fmla="*/ 296 w 347"/>
                <a:gd name="T97" fmla="*/ 300 h 307"/>
                <a:gd name="T98" fmla="*/ 283 w 347"/>
                <a:gd name="T99" fmla="*/ 28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7" h="307">
                  <a:moveTo>
                    <a:pt x="344" y="154"/>
                  </a:moveTo>
                  <a:cubicBezTo>
                    <a:pt x="346" y="153"/>
                    <a:pt x="343" y="147"/>
                    <a:pt x="342" y="148"/>
                  </a:cubicBezTo>
                  <a:cubicBezTo>
                    <a:pt x="341" y="149"/>
                    <a:pt x="341" y="139"/>
                    <a:pt x="342" y="134"/>
                  </a:cubicBezTo>
                  <a:cubicBezTo>
                    <a:pt x="343" y="130"/>
                    <a:pt x="342" y="130"/>
                    <a:pt x="340" y="133"/>
                  </a:cubicBezTo>
                  <a:cubicBezTo>
                    <a:pt x="337" y="135"/>
                    <a:pt x="335" y="128"/>
                    <a:pt x="334" y="126"/>
                  </a:cubicBezTo>
                  <a:cubicBezTo>
                    <a:pt x="334" y="124"/>
                    <a:pt x="331" y="119"/>
                    <a:pt x="328" y="120"/>
                  </a:cubicBezTo>
                  <a:cubicBezTo>
                    <a:pt x="324" y="120"/>
                    <a:pt x="326" y="115"/>
                    <a:pt x="323" y="116"/>
                  </a:cubicBezTo>
                  <a:cubicBezTo>
                    <a:pt x="320" y="116"/>
                    <a:pt x="320" y="111"/>
                    <a:pt x="320" y="107"/>
                  </a:cubicBezTo>
                  <a:cubicBezTo>
                    <a:pt x="321" y="102"/>
                    <a:pt x="318" y="106"/>
                    <a:pt x="317" y="104"/>
                  </a:cubicBezTo>
                  <a:cubicBezTo>
                    <a:pt x="316" y="102"/>
                    <a:pt x="314" y="104"/>
                    <a:pt x="312" y="105"/>
                  </a:cubicBezTo>
                  <a:cubicBezTo>
                    <a:pt x="310" y="105"/>
                    <a:pt x="310" y="101"/>
                    <a:pt x="310" y="99"/>
                  </a:cubicBezTo>
                  <a:cubicBezTo>
                    <a:pt x="311" y="97"/>
                    <a:pt x="310" y="95"/>
                    <a:pt x="307" y="93"/>
                  </a:cubicBezTo>
                  <a:cubicBezTo>
                    <a:pt x="304" y="91"/>
                    <a:pt x="304" y="89"/>
                    <a:pt x="304" y="86"/>
                  </a:cubicBezTo>
                  <a:cubicBezTo>
                    <a:pt x="304" y="84"/>
                    <a:pt x="288" y="76"/>
                    <a:pt x="285" y="75"/>
                  </a:cubicBezTo>
                  <a:cubicBezTo>
                    <a:pt x="281" y="74"/>
                    <a:pt x="284" y="71"/>
                    <a:pt x="283" y="69"/>
                  </a:cubicBezTo>
                  <a:cubicBezTo>
                    <a:pt x="281" y="68"/>
                    <a:pt x="281" y="63"/>
                    <a:pt x="281" y="59"/>
                  </a:cubicBezTo>
                  <a:cubicBezTo>
                    <a:pt x="281" y="55"/>
                    <a:pt x="275" y="54"/>
                    <a:pt x="276" y="50"/>
                  </a:cubicBezTo>
                  <a:cubicBezTo>
                    <a:pt x="276" y="47"/>
                    <a:pt x="274" y="44"/>
                    <a:pt x="275" y="40"/>
                  </a:cubicBezTo>
                  <a:cubicBezTo>
                    <a:pt x="275" y="36"/>
                    <a:pt x="269" y="35"/>
                    <a:pt x="269" y="33"/>
                  </a:cubicBezTo>
                  <a:cubicBezTo>
                    <a:pt x="269" y="31"/>
                    <a:pt x="266" y="33"/>
                    <a:pt x="262" y="33"/>
                  </a:cubicBezTo>
                  <a:cubicBezTo>
                    <a:pt x="259" y="34"/>
                    <a:pt x="259" y="29"/>
                    <a:pt x="260" y="25"/>
                  </a:cubicBezTo>
                  <a:cubicBezTo>
                    <a:pt x="260" y="21"/>
                    <a:pt x="258" y="14"/>
                    <a:pt x="256" y="12"/>
                  </a:cubicBezTo>
                  <a:cubicBezTo>
                    <a:pt x="253" y="9"/>
                    <a:pt x="253" y="2"/>
                    <a:pt x="252" y="1"/>
                  </a:cubicBezTo>
                  <a:cubicBezTo>
                    <a:pt x="250" y="0"/>
                    <a:pt x="246" y="5"/>
                    <a:pt x="246" y="7"/>
                  </a:cubicBezTo>
                  <a:cubicBezTo>
                    <a:pt x="247" y="10"/>
                    <a:pt x="246" y="13"/>
                    <a:pt x="244" y="14"/>
                  </a:cubicBezTo>
                  <a:cubicBezTo>
                    <a:pt x="243" y="16"/>
                    <a:pt x="245" y="21"/>
                    <a:pt x="243" y="23"/>
                  </a:cubicBezTo>
                  <a:cubicBezTo>
                    <a:pt x="241" y="26"/>
                    <a:pt x="243" y="34"/>
                    <a:pt x="242" y="38"/>
                  </a:cubicBezTo>
                  <a:cubicBezTo>
                    <a:pt x="242" y="43"/>
                    <a:pt x="242" y="48"/>
                    <a:pt x="240" y="51"/>
                  </a:cubicBezTo>
                  <a:cubicBezTo>
                    <a:pt x="238" y="54"/>
                    <a:pt x="237" y="60"/>
                    <a:pt x="233" y="61"/>
                  </a:cubicBezTo>
                  <a:cubicBezTo>
                    <a:pt x="228" y="63"/>
                    <a:pt x="222" y="59"/>
                    <a:pt x="222" y="57"/>
                  </a:cubicBezTo>
                  <a:cubicBezTo>
                    <a:pt x="223" y="54"/>
                    <a:pt x="218" y="53"/>
                    <a:pt x="215" y="53"/>
                  </a:cubicBezTo>
                  <a:cubicBezTo>
                    <a:pt x="212" y="54"/>
                    <a:pt x="211" y="50"/>
                    <a:pt x="207" y="47"/>
                  </a:cubicBezTo>
                  <a:cubicBezTo>
                    <a:pt x="203" y="44"/>
                    <a:pt x="199" y="48"/>
                    <a:pt x="198" y="44"/>
                  </a:cubicBezTo>
                  <a:cubicBezTo>
                    <a:pt x="197" y="40"/>
                    <a:pt x="196" y="40"/>
                    <a:pt x="193" y="37"/>
                  </a:cubicBezTo>
                  <a:cubicBezTo>
                    <a:pt x="190" y="35"/>
                    <a:pt x="191" y="35"/>
                    <a:pt x="193" y="33"/>
                  </a:cubicBezTo>
                  <a:cubicBezTo>
                    <a:pt x="196" y="31"/>
                    <a:pt x="196" y="29"/>
                    <a:pt x="194" y="26"/>
                  </a:cubicBezTo>
                  <a:cubicBezTo>
                    <a:pt x="193" y="24"/>
                    <a:pt x="196" y="24"/>
                    <a:pt x="199" y="22"/>
                  </a:cubicBezTo>
                  <a:cubicBezTo>
                    <a:pt x="203" y="20"/>
                    <a:pt x="199" y="18"/>
                    <a:pt x="202" y="17"/>
                  </a:cubicBezTo>
                  <a:cubicBezTo>
                    <a:pt x="205" y="16"/>
                    <a:pt x="203" y="13"/>
                    <a:pt x="200" y="13"/>
                  </a:cubicBezTo>
                  <a:cubicBezTo>
                    <a:pt x="197" y="12"/>
                    <a:pt x="198" y="16"/>
                    <a:pt x="197" y="16"/>
                  </a:cubicBezTo>
                  <a:cubicBezTo>
                    <a:pt x="196" y="16"/>
                    <a:pt x="195" y="11"/>
                    <a:pt x="194" y="12"/>
                  </a:cubicBezTo>
                  <a:cubicBezTo>
                    <a:pt x="193" y="12"/>
                    <a:pt x="190" y="17"/>
                    <a:pt x="188" y="14"/>
                  </a:cubicBezTo>
                  <a:cubicBezTo>
                    <a:pt x="186" y="12"/>
                    <a:pt x="175" y="10"/>
                    <a:pt x="171" y="9"/>
                  </a:cubicBezTo>
                  <a:cubicBezTo>
                    <a:pt x="167" y="9"/>
                    <a:pt x="166" y="3"/>
                    <a:pt x="163" y="4"/>
                  </a:cubicBezTo>
                  <a:cubicBezTo>
                    <a:pt x="161" y="5"/>
                    <a:pt x="164" y="7"/>
                    <a:pt x="167" y="10"/>
                  </a:cubicBezTo>
                  <a:cubicBezTo>
                    <a:pt x="169" y="13"/>
                    <a:pt x="157" y="15"/>
                    <a:pt x="154" y="14"/>
                  </a:cubicBezTo>
                  <a:cubicBezTo>
                    <a:pt x="150" y="13"/>
                    <a:pt x="154" y="16"/>
                    <a:pt x="151" y="16"/>
                  </a:cubicBezTo>
                  <a:cubicBezTo>
                    <a:pt x="148" y="16"/>
                    <a:pt x="148" y="21"/>
                    <a:pt x="145" y="24"/>
                  </a:cubicBezTo>
                  <a:cubicBezTo>
                    <a:pt x="143" y="26"/>
                    <a:pt x="145" y="28"/>
                    <a:pt x="142" y="30"/>
                  </a:cubicBezTo>
                  <a:cubicBezTo>
                    <a:pt x="139" y="32"/>
                    <a:pt x="139" y="34"/>
                    <a:pt x="142" y="37"/>
                  </a:cubicBezTo>
                  <a:cubicBezTo>
                    <a:pt x="146" y="41"/>
                    <a:pt x="141" y="41"/>
                    <a:pt x="138" y="38"/>
                  </a:cubicBezTo>
                  <a:cubicBezTo>
                    <a:pt x="135" y="35"/>
                    <a:pt x="132" y="35"/>
                    <a:pt x="133" y="38"/>
                  </a:cubicBezTo>
                  <a:cubicBezTo>
                    <a:pt x="133" y="42"/>
                    <a:pt x="129" y="40"/>
                    <a:pt x="130" y="37"/>
                  </a:cubicBezTo>
                  <a:cubicBezTo>
                    <a:pt x="130" y="33"/>
                    <a:pt x="126" y="35"/>
                    <a:pt x="125" y="33"/>
                  </a:cubicBezTo>
                  <a:cubicBezTo>
                    <a:pt x="124" y="31"/>
                    <a:pt x="120" y="27"/>
                    <a:pt x="118" y="27"/>
                  </a:cubicBezTo>
                  <a:cubicBezTo>
                    <a:pt x="116" y="28"/>
                    <a:pt x="116" y="30"/>
                    <a:pt x="113" y="30"/>
                  </a:cubicBezTo>
                  <a:cubicBezTo>
                    <a:pt x="111" y="30"/>
                    <a:pt x="110" y="31"/>
                    <a:pt x="111" y="34"/>
                  </a:cubicBezTo>
                  <a:cubicBezTo>
                    <a:pt x="111" y="37"/>
                    <a:pt x="107" y="34"/>
                    <a:pt x="104" y="34"/>
                  </a:cubicBezTo>
                  <a:cubicBezTo>
                    <a:pt x="101" y="35"/>
                    <a:pt x="104" y="38"/>
                    <a:pt x="103" y="38"/>
                  </a:cubicBezTo>
                  <a:cubicBezTo>
                    <a:pt x="101" y="38"/>
                    <a:pt x="101" y="41"/>
                    <a:pt x="99" y="41"/>
                  </a:cubicBezTo>
                  <a:cubicBezTo>
                    <a:pt x="96" y="41"/>
                    <a:pt x="97" y="46"/>
                    <a:pt x="97" y="49"/>
                  </a:cubicBezTo>
                  <a:cubicBezTo>
                    <a:pt x="97" y="52"/>
                    <a:pt x="93" y="48"/>
                    <a:pt x="91" y="48"/>
                  </a:cubicBezTo>
                  <a:cubicBezTo>
                    <a:pt x="88" y="49"/>
                    <a:pt x="91" y="52"/>
                    <a:pt x="92" y="55"/>
                  </a:cubicBezTo>
                  <a:cubicBezTo>
                    <a:pt x="93" y="58"/>
                    <a:pt x="91" y="58"/>
                    <a:pt x="89" y="59"/>
                  </a:cubicBezTo>
                  <a:cubicBezTo>
                    <a:pt x="88" y="60"/>
                    <a:pt x="86" y="56"/>
                    <a:pt x="86" y="53"/>
                  </a:cubicBezTo>
                  <a:cubicBezTo>
                    <a:pt x="86" y="50"/>
                    <a:pt x="83" y="53"/>
                    <a:pt x="80" y="56"/>
                  </a:cubicBezTo>
                  <a:cubicBezTo>
                    <a:pt x="76" y="60"/>
                    <a:pt x="81" y="65"/>
                    <a:pt x="79" y="66"/>
                  </a:cubicBezTo>
                  <a:cubicBezTo>
                    <a:pt x="78" y="67"/>
                    <a:pt x="71" y="73"/>
                    <a:pt x="67" y="78"/>
                  </a:cubicBezTo>
                  <a:cubicBezTo>
                    <a:pt x="63" y="83"/>
                    <a:pt x="55" y="80"/>
                    <a:pt x="52" y="82"/>
                  </a:cubicBezTo>
                  <a:cubicBezTo>
                    <a:pt x="50" y="84"/>
                    <a:pt x="47" y="83"/>
                    <a:pt x="44" y="85"/>
                  </a:cubicBezTo>
                  <a:cubicBezTo>
                    <a:pt x="42" y="87"/>
                    <a:pt x="37" y="91"/>
                    <a:pt x="36" y="88"/>
                  </a:cubicBezTo>
                  <a:cubicBezTo>
                    <a:pt x="36" y="86"/>
                    <a:pt x="29" y="88"/>
                    <a:pt x="26" y="91"/>
                  </a:cubicBezTo>
                  <a:cubicBezTo>
                    <a:pt x="23" y="94"/>
                    <a:pt x="19" y="96"/>
                    <a:pt x="16" y="96"/>
                  </a:cubicBezTo>
                  <a:cubicBezTo>
                    <a:pt x="12" y="97"/>
                    <a:pt x="12" y="102"/>
                    <a:pt x="11" y="103"/>
                  </a:cubicBezTo>
                  <a:cubicBezTo>
                    <a:pt x="10" y="104"/>
                    <a:pt x="10" y="99"/>
                    <a:pt x="10" y="97"/>
                  </a:cubicBezTo>
                  <a:cubicBezTo>
                    <a:pt x="10" y="96"/>
                    <a:pt x="7" y="100"/>
                    <a:pt x="6" y="104"/>
                  </a:cubicBezTo>
                  <a:cubicBezTo>
                    <a:pt x="5" y="107"/>
                    <a:pt x="9" y="109"/>
                    <a:pt x="6" y="113"/>
                  </a:cubicBezTo>
                  <a:cubicBezTo>
                    <a:pt x="3" y="117"/>
                    <a:pt x="1" y="121"/>
                    <a:pt x="5" y="127"/>
                  </a:cubicBezTo>
                  <a:cubicBezTo>
                    <a:pt x="9" y="132"/>
                    <a:pt x="11" y="135"/>
                    <a:pt x="10" y="138"/>
                  </a:cubicBezTo>
                  <a:cubicBezTo>
                    <a:pt x="8" y="140"/>
                    <a:pt x="5" y="133"/>
                    <a:pt x="5" y="133"/>
                  </a:cubicBezTo>
                  <a:cubicBezTo>
                    <a:pt x="4" y="134"/>
                    <a:pt x="8" y="138"/>
                    <a:pt x="7" y="139"/>
                  </a:cubicBezTo>
                  <a:cubicBezTo>
                    <a:pt x="6" y="141"/>
                    <a:pt x="2" y="133"/>
                    <a:pt x="1" y="135"/>
                  </a:cubicBezTo>
                  <a:cubicBezTo>
                    <a:pt x="0" y="137"/>
                    <a:pt x="9" y="149"/>
                    <a:pt x="10" y="154"/>
                  </a:cubicBezTo>
                  <a:cubicBezTo>
                    <a:pt x="10" y="159"/>
                    <a:pt x="17" y="163"/>
                    <a:pt x="17" y="170"/>
                  </a:cubicBezTo>
                  <a:cubicBezTo>
                    <a:pt x="16" y="177"/>
                    <a:pt x="23" y="187"/>
                    <a:pt x="24" y="189"/>
                  </a:cubicBezTo>
                  <a:cubicBezTo>
                    <a:pt x="25" y="191"/>
                    <a:pt x="22" y="195"/>
                    <a:pt x="22" y="200"/>
                  </a:cubicBezTo>
                  <a:cubicBezTo>
                    <a:pt x="23" y="205"/>
                    <a:pt x="21" y="207"/>
                    <a:pt x="17" y="207"/>
                  </a:cubicBezTo>
                  <a:cubicBezTo>
                    <a:pt x="14" y="207"/>
                    <a:pt x="16" y="212"/>
                    <a:pt x="20" y="213"/>
                  </a:cubicBezTo>
                  <a:cubicBezTo>
                    <a:pt x="23" y="213"/>
                    <a:pt x="22" y="216"/>
                    <a:pt x="26" y="218"/>
                  </a:cubicBezTo>
                  <a:cubicBezTo>
                    <a:pt x="30" y="221"/>
                    <a:pt x="39" y="220"/>
                    <a:pt x="42" y="220"/>
                  </a:cubicBezTo>
                  <a:cubicBezTo>
                    <a:pt x="45" y="220"/>
                    <a:pt x="46" y="215"/>
                    <a:pt x="51" y="215"/>
                  </a:cubicBezTo>
                  <a:cubicBezTo>
                    <a:pt x="55" y="215"/>
                    <a:pt x="55" y="213"/>
                    <a:pt x="57" y="211"/>
                  </a:cubicBezTo>
                  <a:cubicBezTo>
                    <a:pt x="59" y="208"/>
                    <a:pt x="68" y="209"/>
                    <a:pt x="78" y="209"/>
                  </a:cubicBezTo>
                  <a:cubicBezTo>
                    <a:pt x="88" y="210"/>
                    <a:pt x="92" y="207"/>
                    <a:pt x="94" y="203"/>
                  </a:cubicBezTo>
                  <a:cubicBezTo>
                    <a:pt x="95" y="199"/>
                    <a:pt x="102" y="199"/>
                    <a:pt x="105" y="197"/>
                  </a:cubicBezTo>
                  <a:cubicBezTo>
                    <a:pt x="108" y="194"/>
                    <a:pt x="110" y="194"/>
                    <a:pt x="118" y="194"/>
                  </a:cubicBezTo>
                  <a:cubicBezTo>
                    <a:pt x="125" y="195"/>
                    <a:pt x="132" y="191"/>
                    <a:pt x="136" y="189"/>
                  </a:cubicBezTo>
                  <a:cubicBezTo>
                    <a:pt x="141" y="187"/>
                    <a:pt x="150" y="188"/>
                    <a:pt x="154" y="186"/>
                  </a:cubicBezTo>
                  <a:cubicBezTo>
                    <a:pt x="159" y="185"/>
                    <a:pt x="159" y="192"/>
                    <a:pt x="164" y="192"/>
                  </a:cubicBezTo>
                  <a:cubicBezTo>
                    <a:pt x="169" y="191"/>
                    <a:pt x="172" y="193"/>
                    <a:pt x="174" y="193"/>
                  </a:cubicBezTo>
                  <a:cubicBezTo>
                    <a:pt x="177" y="193"/>
                    <a:pt x="177" y="195"/>
                    <a:pt x="179" y="195"/>
                  </a:cubicBezTo>
                  <a:cubicBezTo>
                    <a:pt x="182" y="196"/>
                    <a:pt x="181" y="198"/>
                    <a:pt x="180" y="200"/>
                  </a:cubicBezTo>
                  <a:cubicBezTo>
                    <a:pt x="178" y="203"/>
                    <a:pt x="184" y="203"/>
                    <a:pt x="187" y="208"/>
                  </a:cubicBezTo>
                  <a:cubicBezTo>
                    <a:pt x="191" y="212"/>
                    <a:pt x="187" y="213"/>
                    <a:pt x="189" y="217"/>
                  </a:cubicBezTo>
                  <a:cubicBezTo>
                    <a:pt x="191" y="221"/>
                    <a:pt x="192" y="220"/>
                    <a:pt x="196" y="214"/>
                  </a:cubicBezTo>
                  <a:cubicBezTo>
                    <a:pt x="200" y="209"/>
                    <a:pt x="204" y="213"/>
                    <a:pt x="205" y="208"/>
                  </a:cubicBezTo>
                  <a:cubicBezTo>
                    <a:pt x="205" y="204"/>
                    <a:pt x="209" y="198"/>
                    <a:pt x="212" y="201"/>
                  </a:cubicBezTo>
                  <a:cubicBezTo>
                    <a:pt x="214" y="203"/>
                    <a:pt x="210" y="204"/>
                    <a:pt x="208" y="213"/>
                  </a:cubicBezTo>
                  <a:cubicBezTo>
                    <a:pt x="206" y="221"/>
                    <a:pt x="203" y="217"/>
                    <a:pt x="203" y="219"/>
                  </a:cubicBezTo>
                  <a:cubicBezTo>
                    <a:pt x="202" y="222"/>
                    <a:pt x="211" y="223"/>
                    <a:pt x="211" y="218"/>
                  </a:cubicBezTo>
                  <a:cubicBezTo>
                    <a:pt x="211" y="214"/>
                    <a:pt x="212" y="212"/>
                    <a:pt x="215" y="216"/>
                  </a:cubicBezTo>
                  <a:cubicBezTo>
                    <a:pt x="219" y="220"/>
                    <a:pt x="213" y="223"/>
                    <a:pt x="214" y="225"/>
                  </a:cubicBezTo>
                  <a:cubicBezTo>
                    <a:pt x="215" y="227"/>
                    <a:pt x="219" y="225"/>
                    <a:pt x="220" y="225"/>
                  </a:cubicBezTo>
                  <a:cubicBezTo>
                    <a:pt x="224" y="225"/>
                    <a:pt x="228" y="233"/>
                    <a:pt x="227" y="237"/>
                  </a:cubicBezTo>
                  <a:cubicBezTo>
                    <a:pt x="227" y="240"/>
                    <a:pt x="226" y="244"/>
                    <a:pt x="232" y="247"/>
                  </a:cubicBezTo>
                  <a:cubicBezTo>
                    <a:pt x="238" y="251"/>
                    <a:pt x="236" y="251"/>
                    <a:pt x="241" y="251"/>
                  </a:cubicBezTo>
                  <a:cubicBezTo>
                    <a:pt x="245" y="251"/>
                    <a:pt x="255" y="255"/>
                    <a:pt x="258" y="257"/>
                  </a:cubicBezTo>
                  <a:cubicBezTo>
                    <a:pt x="260" y="259"/>
                    <a:pt x="267" y="255"/>
                    <a:pt x="268" y="251"/>
                  </a:cubicBezTo>
                  <a:cubicBezTo>
                    <a:pt x="269" y="246"/>
                    <a:pt x="274" y="251"/>
                    <a:pt x="272" y="252"/>
                  </a:cubicBezTo>
                  <a:cubicBezTo>
                    <a:pt x="269" y="254"/>
                    <a:pt x="273" y="257"/>
                    <a:pt x="273" y="255"/>
                  </a:cubicBezTo>
                  <a:cubicBezTo>
                    <a:pt x="273" y="252"/>
                    <a:pt x="275" y="250"/>
                    <a:pt x="275" y="253"/>
                  </a:cubicBezTo>
                  <a:cubicBezTo>
                    <a:pt x="276" y="256"/>
                    <a:pt x="280" y="256"/>
                    <a:pt x="281" y="258"/>
                  </a:cubicBezTo>
                  <a:cubicBezTo>
                    <a:pt x="282" y="260"/>
                    <a:pt x="284" y="262"/>
                    <a:pt x="284" y="260"/>
                  </a:cubicBezTo>
                  <a:cubicBezTo>
                    <a:pt x="284" y="258"/>
                    <a:pt x="285" y="257"/>
                    <a:pt x="288" y="256"/>
                  </a:cubicBezTo>
                  <a:cubicBezTo>
                    <a:pt x="291" y="254"/>
                    <a:pt x="292" y="252"/>
                    <a:pt x="296" y="250"/>
                  </a:cubicBezTo>
                  <a:cubicBezTo>
                    <a:pt x="299" y="247"/>
                    <a:pt x="312" y="247"/>
                    <a:pt x="313" y="247"/>
                  </a:cubicBezTo>
                  <a:cubicBezTo>
                    <a:pt x="314" y="247"/>
                    <a:pt x="315" y="235"/>
                    <a:pt x="316" y="230"/>
                  </a:cubicBezTo>
                  <a:cubicBezTo>
                    <a:pt x="317" y="224"/>
                    <a:pt x="322" y="223"/>
                    <a:pt x="322" y="217"/>
                  </a:cubicBezTo>
                  <a:cubicBezTo>
                    <a:pt x="323" y="211"/>
                    <a:pt x="330" y="199"/>
                    <a:pt x="331" y="199"/>
                  </a:cubicBezTo>
                  <a:cubicBezTo>
                    <a:pt x="333" y="198"/>
                    <a:pt x="336" y="196"/>
                    <a:pt x="336" y="193"/>
                  </a:cubicBezTo>
                  <a:cubicBezTo>
                    <a:pt x="337" y="189"/>
                    <a:pt x="341" y="185"/>
                    <a:pt x="341" y="181"/>
                  </a:cubicBezTo>
                  <a:cubicBezTo>
                    <a:pt x="341" y="177"/>
                    <a:pt x="343" y="172"/>
                    <a:pt x="343" y="170"/>
                  </a:cubicBezTo>
                  <a:cubicBezTo>
                    <a:pt x="343" y="169"/>
                    <a:pt x="341" y="165"/>
                    <a:pt x="344" y="162"/>
                  </a:cubicBezTo>
                  <a:cubicBezTo>
                    <a:pt x="347" y="159"/>
                    <a:pt x="343" y="155"/>
                    <a:pt x="344" y="154"/>
                  </a:cubicBezTo>
                  <a:close/>
                  <a:moveTo>
                    <a:pt x="157" y="8"/>
                  </a:moveTo>
                  <a:cubicBezTo>
                    <a:pt x="157" y="6"/>
                    <a:pt x="143" y="9"/>
                    <a:pt x="146" y="11"/>
                  </a:cubicBezTo>
                  <a:cubicBezTo>
                    <a:pt x="148" y="12"/>
                    <a:pt x="157" y="10"/>
                    <a:pt x="157" y="8"/>
                  </a:cubicBezTo>
                  <a:close/>
                  <a:moveTo>
                    <a:pt x="199" y="229"/>
                  </a:moveTo>
                  <a:cubicBezTo>
                    <a:pt x="201" y="231"/>
                    <a:pt x="208" y="231"/>
                    <a:pt x="209" y="228"/>
                  </a:cubicBezTo>
                  <a:cubicBezTo>
                    <a:pt x="210" y="225"/>
                    <a:pt x="197" y="228"/>
                    <a:pt x="199" y="229"/>
                  </a:cubicBezTo>
                  <a:close/>
                  <a:moveTo>
                    <a:pt x="283" y="281"/>
                  </a:moveTo>
                  <a:cubicBezTo>
                    <a:pt x="278" y="282"/>
                    <a:pt x="271" y="277"/>
                    <a:pt x="269" y="277"/>
                  </a:cubicBezTo>
                  <a:cubicBezTo>
                    <a:pt x="267" y="278"/>
                    <a:pt x="276" y="290"/>
                    <a:pt x="273" y="294"/>
                  </a:cubicBezTo>
                  <a:cubicBezTo>
                    <a:pt x="270" y="297"/>
                    <a:pt x="281" y="306"/>
                    <a:pt x="284" y="307"/>
                  </a:cubicBezTo>
                  <a:cubicBezTo>
                    <a:pt x="288" y="307"/>
                    <a:pt x="286" y="303"/>
                    <a:pt x="289" y="304"/>
                  </a:cubicBezTo>
                  <a:cubicBezTo>
                    <a:pt x="291" y="304"/>
                    <a:pt x="290" y="301"/>
                    <a:pt x="291" y="299"/>
                  </a:cubicBezTo>
                  <a:cubicBezTo>
                    <a:pt x="291" y="297"/>
                    <a:pt x="294" y="301"/>
                    <a:pt x="296" y="300"/>
                  </a:cubicBezTo>
                  <a:cubicBezTo>
                    <a:pt x="298" y="299"/>
                    <a:pt x="295" y="291"/>
                    <a:pt x="298" y="291"/>
                  </a:cubicBezTo>
                  <a:cubicBezTo>
                    <a:pt x="301" y="291"/>
                    <a:pt x="299" y="281"/>
                    <a:pt x="298" y="278"/>
                  </a:cubicBezTo>
                  <a:cubicBezTo>
                    <a:pt x="297" y="275"/>
                    <a:pt x="289" y="281"/>
                    <a:pt x="283" y="28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8" name="Freeform 158">
              <a:extLst>
                <a:ext uri="{FF2B5EF4-FFF2-40B4-BE49-F238E27FC236}">
                  <a16:creationId xmlns:a16="http://schemas.microsoft.com/office/drawing/2014/main" id="{D1E2CBA7-7075-13D5-5D6A-969C44430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0437" y="5679991"/>
              <a:ext cx="323776" cy="389497"/>
            </a:xfrm>
            <a:custGeom>
              <a:avLst/>
              <a:gdLst>
                <a:gd name="T0" fmla="*/ 65 w 105"/>
                <a:gd name="T1" fmla="*/ 60 h 125"/>
                <a:gd name="T2" fmla="*/ 58 w 105"/>
                <a:gd name="T3" fmla="*/ 63 h 125"/>
                <a:gd name="T4" fmla="*/ 50 w 105"/>
                <a:gd name="T5" fmla="*/ 59 h 125"/>
                <a:gd name="T6" fmla="*/ 46 w 105"/>
                <a:gd name="T7" fmla="*/ 66 h 125"/>
                <a:gd name="T8" fmla="*/ 39 w 105"/>
                <a:gd name="T9" fmla="*/ 78 h 125"/>
                <a:gd name="T10" fmla="*/ 16 w 105"/>
                <a:gd name="T11" fmla="*/ 94 h 125"/>
                <a:gd name="T12" fmla="*/ 5 w 105"/>
                <a:gd name="T13" fmla="*/ 104 h 125"/>
                <a:gd name="T14" fmla="*/ 3 w 105"/>
                <a:gd name="T15" fmla="*/ 113 h 125"/>
                <a:gd name="T16" fmla="*/ 11 w 105"/>
                <a:gd name="T17" fmla="*/ 116 h 125"/>
                <a:gd name="T18" fmla="*/ 17 w 105"/>
                <a:gd name="T19" fmla="*/ 119 h 125"/>
                <a:gd name="T20" fmla="*/ 32 w 105"/>
                <a:gd name="T21" fmla="*/ 115 h 125"/>
                <a:gd name="T22" fmla="*/ 38 w 105"/>
                <a:gd name="T23" fmla="*/ 105 h 125"/>
                <a:gd name="T24" fmla="*/ 42 w 105"/>
                <a:gd name="T25" fmla="*/ 96 h 125"/>
                <a:gd name="T26" fmla="*/ 51 w 105"/>
                <a:gd name="T27" fmla="*/ 91 h 125"/>
                <a:gd name="T28" fmla="*/ 54 w 105"/>
                <a:gd name="T29" fmla="*/ 86 h 125"/>
                <a:gd name="T30" fmla="*/ 60 w 105"/>
                <a:gd name="T31" fmla="*/ 78 h 125"/>
                <a:gd name="T32" fmla="*/ 66 w 105"/>
                <a:gd name="T33" fmla="*/ 67 h 125"/>
                <a:gd name="T34" fmla="*/ 65 w 105"/>
                <a:gd name="T35" fmla="*/ 60 h 125"/>
                <a:gd name="T36" fmla="*/ 11 w 105"/>
                <a:gd name="T37" fmla="*/ 125 h 125"/>
                <a:gd name="T38" fmla="*/ 14 w 105"/>
                <a:gd name="T39" fmla="*/ 121 h 125"/>
                <a:gd name="T40" fmla="*/ 11 w 105"/>
                <a:gd name="T41" fmla="*/ 125 h 125"/>
                <a:gd name="T42" fmla="*/ 96 w 105"/>
                <a:gd name="T43" fmla="*/ 30 h 125"/>
                <a:gd name="T44" fmla="*/ 87 w 105"/>
                <a:gd name="T45" fmla="*/ 30 h 125"/>
                <a:gd name="T46" fmla="*/ 82 w 105"/>
                <a:gd name="T47" fmla="*/ 25 h 125"/>
                <a:gd name="T48" fmla="*/ 79 w 105"/>
                <a:gd name="T49" fmla="*/ 18 h 125"/>
                <a:gd name="T50" fmla="*/ 78 w 105"/>
                <a:gd name="T51" fmla="*/ 23 h 125"/>
                <a:gd name="T52" fmla="*/ 75 w 105"/>
                <a:gd name="T53" fmla="*/ 21 h 125"/>
                <a:gd name="T54" fmla="*/ 72 w 105"/>
                <a:gd name="T55" fmla="*/ 15 h 125"/>
                <a:gd name="T56" fmla="*/ 69 w 105"/>
                <a:gd name="T57" fmla="*/ 7 h 125"/>
                <a:gd name="T58" fmla="*/ 58 w 105"/>
                <a:gd name="T59" fmla="*/ 0 h 125"/>
                <a:gd name="T60" fmla="*/ 61 w 105"/>
                <a:gd name="T61" fmla="*/ 9 h 125"/>
                <a:gd name="T62" fmla="*/ 67 w 105"/>
                <a:gd name="T63" fmla="*/ 15 h 125"/>
                <a:gd name="T64" fmla="*/ 72 w 105"/>
                <a:gd name="T65" fmla="*/ 21 h 125"/>
                <a:gd name="T66" fmla="*/ 70 w 105"/>
                <a:gd name="T67" fmla="*/ 34 h 125"/>
                <a:gd name="T68" fmla="*/ 64 w 105"/>
                <a:gd name="T69" fmla="*/ 42 h 125"/>
                <a:gd name="T70" fmla="*/ 75 w 105"/>
                <a:gd name="T71" fmla="*/ 52 h 125"/>
                <a:gd name="T72" fmla="*/ 72 w 105"/>
                <a:gd name="T73" fmla="*/ 65 h 125"/>
                <a:gd name="T74" fmla="*/ 80 w 105"/>
                <a:gd name="T75" fmla="*/ 66 h 125"/>
                <a:gd name="T76" fmla="*/ 89 w 105"/>
                <a:gd name="T77" fmla="*/ 53 h 125"/>
                <a:gd name="T78" fmla="*/ 92 w 105"/>
                <a:gd name="T79" fmla="*/ 44 h 125"/>
                <a:gd name="T80" fmla="*/ 98 w 105"/>
                <a:gd name="T81" fmla="*/ 43 h 125"/>
                <a:gd name="T82" fmla="*/ 101 w 105"/>
                <a:gd name="T83" fmla="*/ 37 h 125"/>
                <a:gd name="T84" fmla="*/ 104 w 105"/>
                <a:gd name="T85" fmla="*/ 30 h 125"/>
                <a:gd name="T86" fmla="*/ 96 w 105"/>
                <a:gd name="T87" fmla="*/ 3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" h="125">
                  <a:moveTo>
                    <a:pt x="65" y="60"/>
                  </a:moveTo>
                  <a:cubicBezTo>
                    <a:pt x="63" y="59"/>
                    <a:pt x="61" y="61"/>
                    <a:pt x="58" y="63"/>
                  </a:cubicBezTo>
                  <a:cubicBezTo>
                    <a:pt x="56" y="64"/>
                    <a:pt x="54" y="56"/>
                    <a:pt x="50" y="59"/>
                  </a:cubicBezTo>
                  <a:cubicBezTo>
                    <a:pt x="47" y="62"/>
                    <a:pt x="50" y="63"/>
                    <a:pt x="46" y="66"/>
                  </a:cubicBezTo>
                  <a:cubicBezTo>
                    <a:pt x="42" y="70"/>
                    <a:pt x="44" y="71"/>
                    <a:pt x="39" y="78"/>
                  </a:cubicBezTo>
                  <a:cubicBezTo>
                    <a:pt x="34" y="85"/>
                    <a:pt x="18" y="90"/>
                    <a:pt x="16" y="94"/>
                  </a:cubicBezTo>
                  <a:cubicBezTo>
                    <a:pt x="13" y="97"/>
                    <a:pt x="5" y="101"/>
                    <a:pt x="5" y="104"/>
                  </a:cubicBezTo>
                  <a:cubicBezTo>
                    <a:pt x="5" y="107"/>
                    <a:pt x="0" y="109"/>
                    <a:pt x="3" y="113"/>
                  </a:cubicBezTo>
                  <a:cubicBezTo>
                    <a:pt x="5" y="116"/>
                    <a:pt x="8" y="114"/>
                    <a:pt x="11" y="116"/>
                  </a:cubicBezTo>
                  <a:cubicBezTo>
                    <a:pt x="13" y="119"/>
                    <a:pt x="16" y="116"/>
                    <a:pt x="17" y="119"/>
                  </a:cubicBezTo>
                  <a:cubicBezTo>
                    <a:pt x="18" y="121"/>
                    <a:pt x="26" y="121"/>
                    <a:pt x="32" y="115"/>
                  </a:cubicBezTo>
                  <a:cubicBezTo>
                    <a:pt x="38" y="109"/>
                    <a:pt x="35" y="107"/>
                    <a:pt x="38" y="105"/>
                  </a:cubicBezTo>
                  <a:cubicBezTo>
                    <a:pt x="40" y="104"/>
                    <a:pt x="41" y="99"/>
                    <a:pt x="42" y="96"/>
                  </a:cubicBezTo>
                  <a:cubicBezTo>
                    <a:pt x="44" y="94"/>
                    <a:pt x="45" y="91"/>
                    <a:pt x="51" y="91"/>
                  </a:cubicBezTo>
                  <a:cubicBezTo>
                    <a:pt x="58" y="91"/>
                    <a:pt x="55" y="89"/>
                    <a:pt x="54" y="86"/>
                  </a:cubicBezTo>
                  <a:cubicBezTo>
                    <a:pt x="54" y="83"/>
                    <a:pt x="60" y="82"/>
                    <a:pt x="60" y="78"/>
                  </a:cubicBezTo>
                  <a:cubicBezTo>
                    <a:pt x="60" y="74"/>
                    <a:pt x="68" y="71"/>
                    <a:pt x="66" y="67"/>
                  </a:cubicBezTo>
                  <a:cubicBezTo>
                    <a:pt x="65" y="64"/>
                    <a:pt x="68" y="62"/>
                    <a:pt x="65" y="60"/>
                  </a:cubicBezTo>
                  <a:close/>
                  <a:moveTo>
                    <a:pt x="11" y="125"/>
                  </a:moveTo>
                  <a:cubicBezTo>
                    <a:pt x="13" y="125"/>
                    <a:pt x="17" y="124"/>
                    <a:pt x="14" y="121"/>
                  </a:cubicBezTo>
                  <a:cubicBezTo>
                    <a:pt x="12" y="118"/>
                    <a:pt x="8" y="124"/>
                    <a:pt x="11" y="125"/>
                  </a:cubicBezTo>
                  <a:close/>
                  <a:moveTo>
                    <a:pt x="96" y="30"/>
                  </a:moveTo>
                  <a:cubicBezTo>
                    <a:pt x="94" y="33"/>
                    <a:pt x="91" y="30"/>
                    <a:pt x="87" y="30"/>
                  </a:cubicBezTo>
                  <a:cubicBezTo>
                    <a:pt x="84" y="30"/>
                    <a:pt x="82" y="27"/>
                    <a:pt x="82" y="25"/>
                  </a:cubicBezTo>
                  <a:cubicBezTo>
                    <a:pt x="82" y="22"/>
                    <a:pt x="82" y="18"/>
                    <a:pt x="79" y="18"/>
                  </a:cubicBezTo>
                  <a:cubicBezTo>
                    <a:pt x="76" y="18"/>
                    <a:pt x="80" y="21"/>
                    <a:pt x="78" y="23"/>
                  </a:cubicBezTo>
                  <a:cubicBezTo>
                    <a:pt x="77" y="24"/>
                    <a:pt x="77" y="21"/>
                    <a:pt x="75" y="21"/>
                  </a:cubicBezTo>
                  <a:cubicBezTo>
                    <a:pt x="74" y="21"/>
                    <a:pt x="72" y="19"/>
                    <a:pt x="72" y="15"/>
                  </a:cubicBezTo>
                  <a:cubicBezTo>
                    <a:pt x="72" y="11"/>
                    <a:pt x="69" y="12"/>
                    <a:pt x="69" y="7"/>
                  </a:cubicBezTo>
                  <a:cubicBezTo>
                    <a:pt x="69" y="3"/>
                    <a:pt x="62" y="0"/>
                    <a:pt x="58" y="0"/>
                  </a:cubicBezTo>
                  <a:cubicBezTo>
                    <a:pt x="55" y="0"/>
                    <a:pt x="59" y="7"/>
                    <a:pt x="61" y="9"/>
                  </a:cubicBezTo>
                  <a:cubicBezTo>
                    <a:pt x="63" y="11"/>
                    <a:pt x="67" y="13"/>
                    <a:pt x="67" y="15"/>
                  </a:cubicBezTo>
                  <a:cubicBezTo>
                    <a:pt x="67" y="16"/>
                    <a:pt x="70" y="21"/>
                    <a:pt x="72" y="21"/>
                  </a:cubicBezTo>
                  <a:cubicBezTo>
                    <a:pt x="74" y="22"/>
                    <a:pt x="70" y="29"/>
                    <a:pt x="70" y="34"/>
                  </a:cubicBezTo>
                  <a:cubicBezTo>
                    <a:pt x="70" y="39"/>
                    <a:pt x="66" y="38"/>
                    <a:pt x="64" y="42"/>
                  </a:cubicBezTo>
                  <a:cubicBezTo>
                    <a:pt x="61" y="45"/>
                    <a:pt x="71" y="48"/>
                    <a:pt x="75" y="52"/>
                  </a:cubicBezTo>
                  <a:cubicBezTo>
                    <a:pt x="79" y="55"/>
                    <a:pt x="71" y="63"/>
                    <a:pt x="72" y="65"/>
                  </a:cubicBezTo>
                  <a:cubicBezTo>
                    <a:pt x="73" y="66"/>
                    <a:pt x="76" y="67"/>
                    <a:pt x="80" y="66"/>
                  </a:cubicBezTo>
                  <a:cubicBezTo>
                    <a:pt x="84" y="65"/>
                    <a:pt x="86" y="56"/>
                    <a:pt x="89" y="53"/>
                  </a:cubicBezTo>
                  <a:cubicBezTo>
                    <a:pt x="92" y="51"/>
                    <a:pt x="90" y="46"/>
                    <a:pt x="92" y="44"/>
                  </a:cubicBezTo>
                  <a:cubicBezTo>
                    <a:pt x="93" y="42"/>
                    <a:pt x="95" y="43"/>
                    <a:pt x="98" y="43"/>
                  </a:cubicBezTo>
                  <a:cubicBezTo>
                    <a:pt x="100" y="43"/>
                    <a:pt x="98" y="37"/>
                    <a:pt x="101" y="37"/>
                  </a:cubicBezTo>
                  <a:cubicBezTo>
                    <a:pt x="104" y="37"/>
                    <a:pt x="102" y="34"/>
                    <a:pt x="104" y="30"/>
                  </a:cubicBezTo>
                  <a:cubicBezTo>
                    <a:pt x="105" y="26"/>
                    <a:pt x="97" y="28"/>
                    <a:pt x="96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9" name="Freeform 159">
              <a:extLst>
                <a:ext uri="{FF2B5EF4-FFF2-40B4-BE49-F238E27FC236}">
                  <a16:creationId xmlns:a16="http://schemas.microsoft.com/office/drawing/2014/main" id="{A9A6D961-3481-D5D3-4DC6-E708EA9B4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7729" y="3508808"/>
              <a:ext cx="373387" cy="236856"/>
            </a:xfrm>
            <a:custGeom>
              <a:avLst/>
              <a:gdLst>
                <a:gd name="T0" fmla="*/ 120 w 121"/>
                <a:gd name="T1" fmla="*/ 48 h 76"/>
                <a:gd name="T2" fmla="*/ 113 w 121"/>
                <a:gd name="T3" fmla="*/ 45 h 76"/>
                <a:gd name="T4" fmla="*/ 104 w 121"/>
                <a:gd name="T5" fmla="*/ 40 h 76"/>
                <a:gd name="T6" fmla="*/ 94 w 121"/>
                <a:gd name="T7" fmla="*/ 34 h 76"/>
                <a:gd name="T8" fmla="*/ 86 w 121"/>
                <a:gd name="T9" fmla="*/ 28 h 76"/>
                <a:gd name="T10" fmla="*/ 82 w 121"/>
                <a:gd name="T11" fmla="*/ 21 h 76"/>
                <a:gd name="T12" fmla="*/ 79 w 121"/>
                <a:gd name="T13" fmla="*/ 15 h 76"/>
                <a:gd name="T14" fmla="*/ 66 w 121"/>
                <a:gd name="T15" fmla="*/ 14 h 76"/>
                <a:gd name="T16" fmla="*/ 63 w 121"/>
                <a:gd name="T17" fmla="*/ 5 h 76"/>
                <a:gd name="T18" fmla="*/ 57 w 121"/>
                <a:gd name="T19" fmla="*/ 3 h 76"/>
                <a:gd name="T20" fmla="*/ 51 w 121"/>
                <a:gd name="T21" fmla="*/ 1 h 76"/>
                <a:gd name="T22" fmla="*/ 47 w 121"/>
                <a:gd name="T23" fmla="*/ 3 h 76"/>
                <a:gd name="T24" fmla="*/ 44 w 121"/>
                <a:gd name="T25" fmla="*/ 6 h 76"/>
                <a:gd name="T26" fmla="*/ 38 w 121"/>
                <a:gd name="T27" fmla="*/ 10 h 76"/>
                <a:gd name="T28" fmla="*/ 35 w 121"/>
                <a:gd name="T29" fmla="*/ 14 h 76"/>
                <a:gd name="T30" fmla="*/ 29 w 121"/>
                <a:gd name="T31" fmla="*/ 13 h 76"/>
                <a:gd name="T32" fmla="*/ 23 w 121"/>
                <a:gd name="T33" fmla="*/ 12 h 76"/>
                <a:gd name="T34" fmla="*/ 13 w 121"/>
                <a:gd name="T35" fmla="*/ 4 h 76"/>
                <a:gd name="T36" fmla="*/ 4 w 121"/>
                <a:gd name="T37" fmla="*/ 8 h 76"/>
                <a:gd name="T38" fmla="*/ 8 w 121"/>
                <a:gd name="T39" fmla="*/ 7 h 76"/>
                <a:gd name="T40" fmla="*/ 15 w 121"/>
                <a:gd name="T41" fmla="*/ 14 h 76"/>
                <a:gd name="T42" fmla="*/ 19 w 121"/>
                <a:gd name="T43" fmla="*/ 19 h 76"/>
                <a:gd name="T44" fmla="*/ 10 w 121"/>
                <a:gd name="T45" fmla="*/ 21 h 76"/>
                <a:gd name="T46" fmla="*/ 3 w 121"/>
                <a:gd name="T47" fmla="*/ 21 h 76"/>
                <a:gd name="T48" fmla="*/ 4 w 121"/>
                <a:gd name="T49" fmla="*/ 28 h 76"/>
                <a:gd name="T50" fmla="*/ 5 w 121"/>
                <a:gd name="T51" fmla="*/ 33 h 76"/>
                <a:gd name="T52" fmla="*/ 10 w 121"/>
                <a:gd name="T53" fmla="*/ 35 h 76"/>
                <a:gd name="T54" fmla="*/ 11 w 121"/>
                <a:gd name="T55" fmla="*/ 42 h 76"/>
                <a:gd name="T56" fmla="*/ 11 w 121"/>
                <a:gd name="T57" fmla="*/ 53 h 76"/>
                <a:gd name="T58" fmla="*/ 18 w 121"/>
                <a:gd name="T59" fmla="*/ 52 h 76"/>
                <a:gd name="T60" fmla="*/ 26 w 121"/>
                <a:gd name="T61" fmla="*/ 47 h 76"/>
                <a:gd name="T62" fmla="*/ 32 w 121"/>
                <a:gd name="T63" fmla="*/ 46 h 76"/>
                <a:gd name="T64" fmla="*/ 41 w 121"/>
                <a:gd name="T65" fmla="*/ 46 h 76"/>
                <a:gd name="T66" fmla="*/ 48 w 121"/>
                <a:gd name="T67" fmla="*/ 49 h 76"/>
                <a:gd name="T68" fmla="*/ 52 w 121"/>
                <a:gd name="T69" fmla="*/ 51 h 76"/>
                <a:gd name="T70" fmla="*/ 59 w 121"/>
                <a:gd name="T71" fmla="*/ 53 h 76"/>
                <a:gd name="T72" fmla="*/ 63 w 121"/>
                <a:gd name="T73" fmla="*/ 56 h 76"/>
                <a:gd name="T74" fmla="*/ 68 w 121"/>
                <a:gd name="T75" fmla="*/ 61 h 76"/>
                <a:gd name="T76" fmla="*/ 74 w 121"/>
                <a:gd name="T77" fmla="*/ 62 h 76"/>
                <a:gd name="T78" fmla="*/ 76 w 121"/>
                <a:gd name="T79" fmla="*/ 72 h 76"/>
                <a:gd name="T80" fmla="*/ 78 w 121"/>
                <a:gd name="T81" fmla="*/ 72 h 76"/>
                <a:gd name="T82" fmla="*/ 84 w 121"/>
                <a:gd name="T83" fmla="*/ 74 h 76"/>
                <a:gd name="T84" fmla="*/ 91 w 121"/>
                <a:gd name="T85" fmla="*/ 71 h 76"/>
                <a:gd name="T86" fmla="*/ 103 w 121"/>
                <a:gd name="T87" fmla="*/ 64 h 76"/>
                <a:gd name="T88" fmla="*/ 108 w 121"/>
                <a:gd name="T89" fmla="*/ 56 h 76"/>
                <a:gd name="T90" fmla="*/ 115 w 121"/>
                <a:gd name="T91" fmla="*/ 52 h 76"/>
                <a:gd name="T92" fmla="*/ 121 w 121"/>
                <a:gd name="T93" fmla="*/ 53 h 76"/>
                <a:gd name="T94" fmla="*/ 120 w 121"/>
                <a:gd name="T95" fmla="*/ 4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76">
                  <a:moveTo>
                    <a:pt x="120" y="48"/>
                  </a:moveTo>
                  <a:cubicBezTo>
                    <a:pt x="120" y="48"/>
                    <a:pt x="115" y="45"/>
                    <a:pt x="113" y="45"/>
                  </a:cubicBezTo>
                  <a:cubicBezTo>
                    <a:pt x="111" y="46"/>
                    <a:pt x="107" y="41"/>
                    <a:pt x="104" y="40"/>
                  </a:cubicBezTo>
                  <a:cubicBezTo>
                    <a:pt x="100" y="38"/>
                    <a:pt x="96" y="36"/>
                    <a:pt x="94" y="34"/>
                  </a:cubicBezTo>
                  <a:cubicBezTo>
                    <a:pt x="93" y="32"/>
                    <a:pt x="87" y="29"/>
                    <a:pt x="86" y="28"/>
                  </a:cubicBezTo>
                  <a:cubicBezTo>
                    <a:pt x="85" y="26"/>
                    <a:pt x="84" y="23"/>
                    <a:pt x="82" y="21"/>
                  </a:cubicBezTo>
                  <a:cubicBezTo>
                    <a:pt x="80" y="18"/>
                    <a:pt x="80" y="15"/>
                    <a:pt x="79" y="15"/>
                  </a:cubicBezTo>
                  <a:cubicBezTo>
                    <a:pt x="77" y="15"/>
                    <a:pt x="66" y="15"/>
                    <a:pt x="66" y="14"/>
                  </a:cubicBezTo>
                  <a:cubicBezTo>
                    <a:pt x="66" y="12"/>
                    <a:pt x="65" y="5"/>
                    <a:pt x="63" y="5"/>
                  </a:cubicBezTo>
                  <a:cubicBezTo>
                    <a:pt x="61" y="4"/>
                    <a:pt x="58" y="4"/>
                    <a:pt x="57" y="3"/>
                  </a:cubicBezTo>
                  <a:cubicBezTo>
                    <a:pt x="55" y="1"/>
                    <a:pt x="51" y="0"/>
                    <a:pt x="51" y="1"/>
                  </a:cubicBezTo>
                  <a:cubicBezTo>
                    <a:pt x="50" y="2"/>
                    <a:pt x="48" y="3"/>
                    <a:pt x="47" y="3"/>
                  </a:cubicBezTo>
                  <a:cubicBezTo>
                    <a:pt x="46" y="3"/>
                    <a:pt x="47" y="6"/>
                    <a:pt x="44" y="6"/>
                  </a:cubicBezTo>
                  <a:cubicBezTo>
                    <a:pt x="42" y="6"/>
                    <a:pt x="38" y="9"/>
                    <a:pt x="38" y="10"/>
                  </a:cubicBezTo>
                  <a:cubicBezTo>
                    <a:pt x="38" y="12"/>
                    <a:pt x="38" y="15"/>
                    <a:pt x="35" y="14"/>
                  </a:cubicBezTo>
                  <a:cubicBezTo>
                    <a:pt x="34" y="14"/>
                    <a:pt x="31" y="14"/>
                    <a:pt x="29" y="13"/>
                  </a:cubicBezTo>
                  <a:cubicBezTo>
                    <a:pt x="29" y="13"/>
                    <a:pt x="26" y="15"/>
                    <a:pt x="23" y="12"/>
                  </a:cubicBezTo>
                  <a:cubicBezTo>
                    <a:pt x="20" y="8"/>
                    <a:pt x="16" y="4"/>
                    <a:pt x="13" y="4"/>
                  </a:cubicBezTo>
                  <a:cubicBezTo>
                    <a:pt x="11" y="4"/>
                    <a:pt x="3" y="4"/>
                    <a:pt x="4" y="8"/>
                  </a:cubicBezTo>
                  <a:cubicBezTo>
                    <a:pt x="5" y="7"/>
                    <a:pt x="6" y="7"/>
                    <a:pt x="8" y="7"/>
                  </a:cubicBezTo>
                  <a:cubicBezTo>
                    <a:pt x="14" y="7"/>
                    <a:pt x="12" y="14"/>
                    <a:pt x="15" y="14"/>
                  </a:cubicBezTo>
                  <a:cubicBezTo>
                    <a:pt x="18" y="15"/>
                    <a:pt x="22" y="20"/>
                    <a:pt x="19" y="19"/>
                  </a:cubicBezTo>
                  <a:cubicBezTo>
                    <a:pt x="16" y="19"/>
                    <a:pt x="13" y="22"/>
                    <a:pt x="10" y="21"/>
                  </a:cubicBezTo>
                  <a:cubicBezTo>
                    <a:pt x="7" y="20"/>
                    <a:pt x="4" y="18"/>
                    <a:pt x="3" y="21"/>
                  </a:cubicBezTo>
                  <a:cubicBezTo>
                    <a:pt x="2" y="25"/>
                    <a:pt x="0" y="28"/>
                    <a:pt x="4" y="28"/>
                  </a:cubicBezTo>
                  <a:cubicBezTo>
                    <a:pt x="8" y="28"/>
                    <a:pt x="8" y="31"/>
                    <a:pt x="5" y="33"/>
                  </a:cubicBezTo>
                  <a:cubicBezTo>
                    <a:pt x="2" y="36"/>
                    <a:pt x="9" y="33"/>
                    <a:pt x="10" y="35"/>
                  </a:cubicBezTo>
                  <a:cubicBezTo>
                    <a:pt x="10" y="38"/>
                    <a:pt x="12" y="38"/>
                    <a:pt x="11" y="42"/>
                  </a:cubicBezTo>
                  <a:cubicBezTo>
                    <a:pt x="11" y="45"/>
                    <a:pt x="11" y="50"/>
                    <a:pt x="11" y="53"/>
                  </a:cubicBezTo>
                  <a:cubicBezTo>
                    <a:pt x="14" y="53"/>
                    <a:pt x="18" y="53"/>
                    <a:pt x="18" y="52"/>
                  </a:cubicBezTo>
                  <a:cubicBezTo>
                    <a:pt x="20" y="50"/>
                    <a:pt x="24" y="47"/>
                    <a:pt x="26" y="47"/>
                  </a:cubicBezTo>
                  <a:cubicBezTo>
                    <a:pt x="28" y="47"/>
                    <a:pt x="31" y="48"/>
                    <a:pt x="32" y="46"/>
                  </a:cubicBezTo>
                  <a:cubicBezTo>
                    <a:pt x="33" y="44"/>
                    <a:pt x="40" y="45"/>
                    <a:pt x="41" y="46"/>
                  </a:cubicBezTo>
                  <a:cubicBezTo>
                    <a:pt x="43" y="48"/>
                    <a:pt x="47" y="49"/>
                    <a:pt x="48" y="49"/>
                  </a:cubicBezTo>
                  <a:cubicBezTo>
                    <a:pt x="49" y="49"/>
                    <a:pt x="49" y="51"/>
                    <a:pt x="52" y="51"/>
                  </a:cubicBezTo>
                  <a:cubicBezTo>
                    <a:pt x="54" y="51"/>
                    <a:pt x="59" y="52"/>
                    <a:pt x="59" y="53"/>
                  </a:cubicBezTo>
                  <a:cubicBezTo>
                    <a:pt x="59" y="55"/>
                    <a:pt x="61" y="56"/>
                    <a:pt x="63" y="56"/>
                  </a:cubicBezTo>
                  <a:cubicBezTo>
                    <a:pt x="65" y="56"/>
                    <a:pt x="66" y="61"/>
                    <a:pt x="68" y="61"/>
                  </a:cubicBezTo>
                  <a:cubicBezTo>
                    <a:pt x="70" y="61"/>
                    <a:pt x="74" y="61"/>
                    <a:pt x="74" y="62"/>
                  </a:cubicBezTo>
                  <a:cubicBezTo>
                    <a:pt x="74" y="63"/>
                    <a:pt x="75" y="69"/>
                    <a:pt x="76" y="72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9" y="73"/>
                    <a:pt x="83" y="71"/>
                    <a:pt x="84" y="74"/>
                  </a:cubicBezTo>
                  <a:cubicBezTo>
                    <a:pt x="84" y="76"/>
                    <a:pt x="91" y="75"/>
                    <a:pt x="91" y="71"/>
                  </a:cubicBezTo>
                  <a:cubicBezTo>
                    <a:pt x="91" y="67"/>
                    <a:pt x="102" y="67"/>
                    <a:pt x="103" y="64"/>
                  </a:cubicBezTo>
                  <a:cubicBezTo>
                    <a:pt x="104" y="61"/>
                    <a:pt x="105" y="55"/>
                    <a:pt x="108" y="56"/>
                  </a:cubicBezTo>
                  <a:cubicBezTo>
                    <a:pt x="111" y="57"/>
                    <a:pt x="112" y="52"/>
                    <a:pt x="115" y="52"/>
                  </a:cubicBezTo>
                  <a:cubicBezTo>
                    <a:pt x="117" y="52"/>
                    <a:pt x="118" y="54"/>
                    <a:pt x="121" y="53"/>
                  </a:cubicBezTo>
                  <a:lnTo>
                    <a:pt x="120" y="4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0" name="Freeform 160">
              <a:extLst>
                <a:ext uri="{FF2B5EF4-FFF2-40B4-BE49-F238E27FC236}">
                  <a16:creationId xmlns:a16="http://schemas.microsoft.com/office/drawing/2014/main" id="{DC3C632B-9156-CC60-00FC-CCB362341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175" y="3595655"/>
              <a:ext cx="515692" cy="436868"/>
            </a:xfrm>
            <a:custGeom>
              <a:avLst/>
              <a:gdLst>
                <a:gd name="T0" fmla="*/ 162 w 167"/>
                <a:gd name="T1" fmla="*/ 121 h 140"/>
                <a:gd name="T2" fmla="*/ 158 w 167"/>
                <a:gd name="T3" fmla="*/ 112 h 140"/>
                <a:gd name="T4" fmla="*/ 149 w 167"/>
                <a:gd name="T5" fmla="*/ 104 h 140"/>
                <a:gd name="T6" fmla="*/ 144 w 167"/>
                <a:gd name="T7" fmla="*/ 97 h 140"/>
                <a:gd name="T8" fmla="*/ 152 w 167"/>
                <a:gd name="T9" fmla="*/ 85 h 140"/>
                <a:gd name="T10" fmla="*/ 144 w 167"/>
                <a:gd name="T11" fmla="*/ 81 h 140"/>
                <a:gd name="T12" fmla="*/ 143 w 167"/>
                <a:gd name="T13" fmla="*/ 71 h 140"/>
                <a:gd name="T14" fmla="*/ 143 w 167"/>
                <a:gd name="T15" fmla="*/ 62 h 140"/>
                <a:gd name="T16" fmla="*/ 144 w 167"/>
                <a:gd name="T17" fmla="*/ 55 h 140"/>
                <a:gd name="T18" fmla="*/ 147 w 167"/>
                <a:gd name="T19" fmla="*/ 48 h 140"/>
                <a:gd name="T20" fmla="*/ 149 w 167"/>
                <a:gd name="T21" fmla="*/ 44 h 140"/>
                <a:gd name="T22" fmla="*/ 147 w 167"/>
                <a:gd name="T23" fmla="*/ 34 h 140"/>
                <a:gd name="T24" fmla="*/ 141 w 167"/>
                <a:gd name="T25" fmla="*/ 33 h 140"/>
                <a:gd name="T26" fmla="*/ 136 w 167"/>
                <a:gd name="T27" fmla="*/ 28 h 140"/>
                <a:gd name="T28" fmla="*/ 132 w 167"/>
                <a:gd name="T29" fmla="*/ 25 h 140"/>
                <a:gd name="T30" fmla="*/ 125 w 167"/>
                <a:gd name="T31" fmla="*/ 23 h 140"/>
                <a:gd name="T32" fmla="*/ 121 w 167"/>
                <a:gd name="T33" fmla="*/ 21 h 140"/>
                <a:gd name="T34" fmla="*/ 114 w 167"/>
                <a:gd name="T35" fmla="*/ 18 h 140"/>
                <a:gd name="T36" fmla="*/ 105 w 167"/>
                <a:gd name="T37" fmla="*/ 18 h 140"/>
                <a:gd name="T38" fmla="*/ 99 w 167"/>
                <a:gd name="T39" fmla="*/ 19 h 140"/>
                <a:gd name="T40" fmla="*/ 91 w 167"/>
                <a:gd name="T41" fmla="*/ 24 h 140"/>
                <a:gd name="T42" fmla="*/ 84 w 167"/>
                <a:gd name="T43" fmla="*/ 25 h 140"/>
                <a:gd name="T44" fmla="*/ 84 w 167"/>
                <a:gd name="T45" fmla="*/ 30 h 140"/>
                <a:gd name="T46" fmla="*/ 66 w 167"/>
                <a:gd name="T47" fmla="*/ 34 h 140"/>
                <a:gd name="T48" fmla="*/ 51 w 167"/>
                <a:gd name="T49" fmla="*/ 25 h 140"/>
                <a:gd name="T50" fmla="*/ 40 w 167"/>
                <a:gd name="T51" fmla="*/ 15 h 140"/>
                <a:gd name="T52" fmla="*/ 34 w 167"/>
                <a:gd name="T53" fmla="*/ 10 h 140"/>
                <a:gd name="T54" fmla="*/ 33 w 167"/>
                <a:gd name="T55" fmla="*/ 3 h 140"/>
                <a:gd name="T56" fmla="*/ 16 w 167"/>
                <a:gd name="T57" fmla="*/ 10 h 140"/>
                <a:gd name="T58" fmla="*/ 10 w 167"/>
                <a:gd name="T59" fmla="*/ 7 h 140"/>
                <a:gd name="T60" fmla="*/ 5 w 167"/>
                <a:gd name="T61" fmla="*/ 0 h 140"/>
                <a:gd name="T62" fmla="*/ 2 w 167"/>
                <a:gd name="T63" fmla="*/ 5 h 140"/>
                <a:gd name="T64" fmla="*/ 2 w 167"/>
                <a:gd name="T65" fmla="*/ 12 h 140"/>
                <a:gd name="T66" fmla="*/ 2 w 167"/>
                <a:gd name="T67" fmla="*/ 21 h 140"/>
                <a:gd name="T68" fmla="*/ 6 w 167"/>
                <a:gd name="T69" fmla="*/ 27 h 140"/>
                <a:gd name="T70" fmla="*/ 9 w 167"/>
                <a:gd name="T71" fmla="*/ 34 h 140"/>
                <a:gd name="T72" fmla="*/ 14 w 167"/>
                <a:gd name="T73" fmla="*/ 39 h 140"/>
                <a:gd name="T74" fmla="*/ 17 w 167"/>
                <a:gd name="T75" fmla="*/ 42 h 140"/>
                <a:gd name="T76" fmla="*/ 16 w 167"/>
                <a:gd name="T77" fmla="*/ 47 h 140"/>
                <a:gd name="T78" fmla="*/ 13 w 167"/>
                <a:gd name="T79" fmla="*/ 53 h 140"/>
                <a:gd name="T80" fmla="*/ 14 w 167"/>
                <a:gd name="T81" fmla="*/ 61 h 140"/>
                <a:gd name="T82" fmla="*/ 18 w 167"/>
                <a:gd name="T83" fmla="*/ 66 h 140"/>
                <a:gd name="T84" fmla="*/ 27 w 167"/>
                <a:gd name="T85" fmla="*/ 72 h 140"/>
                <a:gd name="T86" fmla="*/ 31 w 167"/>
                <a:gd name="T87" fmla="*/ 77 h 140"/>
                <a:gd name="T88" fmla="*/ 31 w 167"/>
                <a:gd name="T89" fmla="*/ 83 h 140"/>
                <a:gd name="T90" fmla="*/ 34 w 167"/>
                <a:gd name="T91" fmla="*/ 88 h 140"/>
                <a:gd name="T92" fmla="*/ 38 w 167"/>
                <a:gd name="T93" fmla="*/ 95 h 140"/>
                <a:gd name="T94" fmla="*/ 40 w 167"/>
                <a:gd name="T95" fmla="*/ 95 h 140"/>
                <a:gd name="T96" fmla="*/ 44 w 167"/>
                <a:gd name="T97" fmla="*/ 94 h 140"/>
                <a:gd name="T98" fmla="*/ 50 w 167"/>
                <a:gd name="T99" fmla="*/ 93 h 140"/>
                <a:gd name="T100" fmla="*/ 59 w 167"/>
                <a:gd name="T101" fmla="*/ 107 h 140"/>
                <a:gd name="T102" fmla="*/ 64 w 167"/>
                <a:gd name="T103" fmla="*/ 114 h 140"/>
                <a:gd name="T104" fmla="*/ 74 w 167"/>
                <a:gd name="T105" fmla="*/ 119 h 140"/>
                <a:gd name="T106" fmla="*/ 93 w 167"/>
                <a:gd name="T107" fmla="*/ 127 h 140"/>
                <a:gd name="T108" fmla="*/ 107 w 167"/>
                <a:gd name="T109" fmla="*/ 123 h 140"/>
                <a:gd name="T110" fmla="*/ 113 w 167"/>
                <a:gd name="T111" fmla="*/ 134 h 140"/>
                <a:gd name="T112" fmla="*/ 142 w 167"/>
                <a:gd name="T113" fmla="*/ 140 h 140"/>
                <a:gd name="T114" fmla="*/ 151 w 167"/>
                <a:gd name="T115" fmla="*/ 140 h 140"/>
                <a:gd name="T116" fmla="*/ 151 w 167"/>
                <a:gd name="T117" fmla="*/ 138 h 140"/>
                <a:gd name="T118" fmla="*/ 156 w 167"/>
                <a:gd name="T119" fmla="*/ 130 h 140"/>
                <a:gd name="T120" fmla="*/ 164 w 167"/>
                <a:gd name="T121" fmla="*/ 127 h 140"/>
                <a:gd name="T122" fmla="*/ 162 w 167"/>
                <a:gd name="T123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140">
                  <a:moveTo>
                    <a:pt x="162" y="121"/>
                  </a:moveTo>
                  <a:cubicBezTo>
                    <a:pt x="160" y="120"/>
                    <a:pt x="162" y="113"/>
                    <a:pt x="158" y="112"/>
                  </a:cubicBezTo>
                  <a:cubicBezTo>
                    <a:pt x="154" y="110"/>
                    <a:pt x="150" y="107"/>
                    <a:pt x="149" y="104"/>
                  </a:cubicBezTo>
                  <a:cubicBezTo>
                    <a:pt x="148" y="102"/>
                    <a:pt x="143" y="99"/>
                    <a:pt x="144" y="97"/>
                  </a:cubicBezTo>
                  <a:cubicBezTo>
                    <a:pt x="144" y="95"/>
                    <a:pt x="154" y="89"/>
                    <a:pt x="152" y="85"/>
                  </a:cubicBezTo>
                  <a:cubicBezTo>
                    <a:pt x="151" y="81"/>
                    <a:pt x="145" y="82"/>
                    <a:pt x="144" y="81"/>
                  </a:cubicBezTo>
                  <a:cubicBezTo>
                    <a:pt x="143" y="79"/>
                    <a:pt x="144" y="75"/>
                    <a:pt x="143" y="71"/>
                  </a:cubicBezTo>
                  <a:cubicBezTo>
                    <a:pt x="141" y="67"/>
                    <a:pt x="144" y="64"/>
                    <a:pt x="143" y="62"/>
                  </a:cubicBezTo>
                  <a:cubicBezTo>
                    <a:pt x="141" y="60"/>
                    <a:pt x="143" y="56"/>
                    <a:pt x="144" y="55"/>
                  </a:cubicBezTo>
                  <a:cubicBezTo>
                    <a:pt x="144" y="53"/>
                    <a:pt x="147" y="51"/>
                    <a:pt x="147" y="48"/>
                  </a:cubicBezTo>
                  <a:cubicBezTo>
                    <a:pt x="147" y="46"/>
                    <a:pt x="148" y="45"/>
                    <a:pt x="149" y="44"/>
                  </a:cubicBezTo>
                  <a:cubicBezTo>
                    <a:pt x="148" y="41"/>
                    <a:pt x="147" y="35"/>
                    <a:pt x="147" y="34"/>
                  </a:cubicBezTo>
                  <a:cubicBezTo>
                    <a:pt x="147" y="33"/>
                    <a:pt x="143" y="33"/>
                    <a:pt x="141" y="33"/>
                  </a:cubicBezTo>
                  <a:cubicBezTo>
                    <a:pt x="139" y="33"/>
                    <a:pt x="138" y="28"/>
                    <a:pt x="136" y="28"/>
                  </a:cubicBezTo>
                  <a:cubicBezTo>
                    <a:pt x="134" y="28"/>
                    <a:pt x="132" y="27"/>
                    <a:pt x="132" y="25"/>
                  </a:cubicBezTo>
                  <a:cubicBezTo>
                    <a:pt x="132" y="24"/>
                    <a:pt x="127" y="23"/>
                    <a:pt x="125" y="23"/>
                  </a:cubicBezTo>
                  <a:cubicBezTo>
                    <a:pt x="122" y="23"/>
                    <a:pt x="122" y="21"/>
                    <a:pt x="121" y="21"/>
                  </a:cubicBezTo>
                  <a:cubicBezTo>
                    <a:pt x="120" y="21"/>
                    <a:pt x="116" y="20"/>
                    <a:pt x="114" y="18"/>
                  </a:cubicBezTo>
                  <a:cubicBezTo>
                    <a:pt x="113" y="17"/>
                    <a:pt x="106" y="16"/>
                    <a:pt x="105" y="18"/>
                  </a:cubicBezTo>
                  <a:cubicBezTo>
                    <a:pt x="104" y="20"/>
                    <a:pt x="101" y="19"/>
                    <a:pt x="99" y="19"/>
                  </a:cubicBezTo>
                  <a:cubicBezTo>
                    <a:pt x="97" y="19"/>
                    <a:pt x="93" y="22"/>
                    <a:pt x="91" y="24"/>
                  </a:cubicBezTo>
                  <a:cubicBezTo>
                    <a:pt x="91" y="25"/>
                    <a:pt x="87" y="25"/>
                    <a:pt x="84" y="25"/>
                  </a:cubicBezTo>
                  <a:cubicBezTo>
                    <a:pt x="84" y="27"/>
                    <a:pt x="84" y="29"/>
                    <a:pt x="84" y="30"/>
                  </a:cubicBezTo>
                  <a:cubicBezTo>
                    <a:pt x="83" y="32"/>
                    <a:pt x="73" y="34"/>
                    <a:pt x="66" y="34"/>
                  </a:cubicBezTo>
                  <a:cubicBezTo>
                    <a:pt x="59" y="34"/>
                    <a:pt x="58" y="25"/>
                    <a:pt x="51" y="25"/>
                  </a:cubicBezTo>
                  <a:cubicBezTo>
                    <a:pt x="45" y="25"/>
                    <a:pt x="41" y="19"/>
                    <a:pt x="40" y="15"/>
                  </a:cubicBezTo>
                  <a:cubicBezTo>
                    <a:pt x="37" y="13"/>
                    <a:pt x="34" y="11"/>
                    <a:pt x="34" y="10"/>
                  </a:cubicBezTo>
                  <a:cubicBezTo>
                    <a:pt x="35" y="9"/>
                    <a:pt x="37" y="1"/>
                    <a:pt x="33" y="3"/>
                  </a:cubicBezTo>
                  <a:cubicBezTo>
                    <a:pt x="29" y="5"/>
                    <a:pt x="23" y="11"/>
                    <a:pt x="16" y="10"/>
                  </a:cubicBezTo>
                  <a:cubicBezTo>
                    <a:pt x="8" y="9"/>
                    <a:pt x="14" y="8"/>
                    <a:pt x="10" y="7"/>
                  </a:cubicBezTo>
                  <a:cubicBezTo>
                    <a:pt x="6" y="5"/>
                    <a:pt x="9" y="1"/>
                    <a:pt x="5" y="0"/>
                  </a:cubicBezTo>
                  <a:cubicBezTo>
                    <a:pt x="1" y="0"/>
                    <a:pt x="4" y="5"/>
                    <a:pt x="2" y="5"/>
                  </a:cubicBezTo>
                  <a:cubicBezTo>
                    <a:pt x="0" y="5"/>
                    <a:pt x="2" y="10"/>
                    <a:pt x="2" y="12"/>
                  </a:cubicBezTo>
                  <a:cubicBezTo>
                    <a:pt x="3" y="13"/>
                    <a:pt x="1" y="20"/>
                    <a:pt x="2" y="21"/>
                  </a:cubicBezTo>
                  <a:cubicBezTo>
                    <a:pt x="4" y="21"/>
                    <a:pt x="7" y="26"/>
                    <a:pt x="6" y="27"/>
                  </a:cubicBezTo>
                  <a:cubicBezTo>
                    <a:pt x="6" y="28"/>
                    <a:pt x="9" y="32"/>
                    <a:pt x="9" y="34"/>
                  </a:cubicBezTo>
                  <a:cubicBezTo>
                    <a:pt x="9" y="36"/>
                    <a:pt x="12" y="39"/>
                    <a:pt x="14" y="39"/>
                  </a:cubicBezTo>
                  <a:cubicBezTo>
                    <a:pt x="16" y="39"/>
                    <a:pt x="18" y="40"/>
                    <a:pt x="17" y="42"/>
                  </a:cubicBezTo>
                  <a:cubicBezTo>
                    <a:pt x="17" y="44"/>
                    <a:pt x="18" y="47"/>
                    <a:pt x="16" y="47"/>
                  </a:cubicBezTo>
                  <a:cubicBezTo>
                    <a:pt x="14" y="47"/>
                    <a:pt x="15" y="52"/>
                    <a:pt x="13" y="53"/>
                  </a:cubicBezTo>
                  <a:cubicBezTo>
                    <a:pt x="11" y="54"/>
                    <a:pt x="13" y="60"/>
                    <a:pt x="14" y="61"/>
                  </a:cubicBezTo>
                  <a:cubicBezTo>
                    <a:pt x="15" y="62"/>
                    <a:pt x="18" y="63"/>
                    <a:pt x="18" y="66"/>
                  </a:cubicBezTo>
                  <a:cubicBezTo>
                    <a:pt x="18" y="68"/>
                    <a:pt x="25" y="72"/>
                    <a:pt x="27" y="72"/>
                  </a:cubicBezTo>
                  <a:cubicBezTo>
                    <a:pt x="30" y="72"/>
                    <a:pt x="30" y="76"/>
                    <a:pt x="31" y="77"/>
                  </a:cubicBezTo>
                  <a:cubicBezTo>
                    <a:pt x="33" y="78"/>
                    <a:pt x="30" y="81"/>
                    <a:pt x="31" y="83"/>
                  </a:cubicBezTo>
                  <a:cubicBezTo>
                    <a:pt x="31" y="84"/>
                    <a:pt x="34" y="86"/>
                    <a:pt x="34" y="88"/>
                  </a:cubicBezTo>
                  <a:cubicBezTo>
                    <a:pt x="33" y="90"/>
                    <a:pt x="36" y="93"/>
                    <a:pt x="38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3" y="95"/>
                    <a:pt x="43" y="92"/>
                    <a:pt x="44" y="94"/>
                  </a:cubicBezTo>
                  <a:cubicBezTo>
                    <a:pt x="46" y="95"/>
                    <a:pt x="48" y="93"/>
                    <a:pt x="50" y="93"/>
                  </a:cubicBezTo>
                  <a:cubicBezTo>
                    <a:pt x="52" y="93"/>
                    <a:pt x="57" y="102"/>
                    <a:pt x="59" y="107"/>
                  </a:cubicBezTo>
                  <a:cubicBezTo>
                    <a:pt x="61" y="111"/>
                    <a:pt x="61" y="112"/>
                    <a:pt x="64" y="114"/>
                  </a:cubicBezTo>
                  <a:cubicBezTo>
                    <a:pt x="66" y="116"/>
                    <a:pt x="70" y="115"/>
                    <a:pt x="74" y="119"/>
                  </a:cubicBezTo>
                  <a:cubicBezTo>
                    <a:pt x="78" y="124"/>
                    <a:pt x="88" y="126"/>
                    <a:pt x="93" y="127"/>
                  </a:cubicBezTo>
                  <a:cubicBezTo>
                    <a:pt x="97" y="127"/>
                    <a:pt x="101" y="122"/>
                    <a:pt x="107" y="123"/>
                  </a:cubicBezTo>
                  <a:cubicBezTo>
                    <a:pt x="112" y="124"/>
                    <a:pt x="111" y="131"/>
                    <a:pt x="113" y="134"/>
                  </a:cubicBezTo>
                  <a:cubicBezTo>
                    <a:pt x="115" y="137"/>
                    <a:pt x="138" y="138"/>
                    <a:pt x="142" y="140"/>
                  </a:cubicBezTo>
                  <a:cubicBezTo>
                    <a:pt x="144" y="140"/>
                    <a:pt x="147" y="140"/>
                    <a:pt x="151" y="140"/>
                  </a:cubicBezTo>
                  <a:cubicBezTo>
                    <a:pt x="151" y="139"/>
                    <a:pt x="151" y="139"/>
                    <a:pt x="151" y="138"/>
                  </a:cubicBezTo>
                  <a:cubicBezTo>
                    <a:pt x="151" y="134"/>
                    <a:pt x="154" y="131"/>
                    <a:pt x="156" y="130"/>
                  </a:cubicBezTo>
                  <a:cubicBezTo>
                    <a:pt x="159" y="128"/>
                    <a:pt x="161" y="128"/>
                    <a:pt x="164" y="127"/>
                  </a:cubicBezTo>
                  <a:cubicBezTo>
                    <a:pt x="167" y="127"/>
                    <a:pt x="164" y="122"/>
                    <a:pt x="162" y="12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1" name="Freeform 161">
              <a:extLst>
                <a:ext uri="{FF2B5EF4-FFF2-40B4-BE49-F238E27FC236}">
                  <a16:creationId xmlns:a16="http://schemas.microsoft.com/office/drawing/2014/main" id="{680508A7-0B6D-14DC-BD2E-06585869D9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7147" y="3075887"/>
              <a:ext cx="1058800" cy="501346"/>
            </a:xfrm>
            <a:custGeom>
              <a:avLst/>
              <a:gdLst>
                <a:gd name="T0" fmla="*/ 332 w 343"/>
                <a:gd name="T1" fmla="*/ 67 h 161"/>
                <a:gd name="T2" fmla="*/ 321 w 343"/>
                <a:gd name="T3" fmla="*/ 56 h 161"/>
                <a:gd name="T4" fmla="*/ 299 w 343"/>
                <a:gd name="T5" fmla="*/ 52 h 161"/>
                <a:gd name="T6" fmla="*/ 279 w 343"/>
                <a:gd name="T7" fmla="*/ 38 h 161"/>
                <a:gd name="T8" fmla="*/ 255 w 343"/>
                <a:gd name="T9" fmla="*/ 13 h 161"/>
                <a:gd name="T10" fmla="*/ 232 w 343"/>
                <a:gd name="T11" fmla="*/ 22 h 161"/>
                <a:gd name="T12" fmla="*/ 226 w 343"/>
                <a:gd name="T13" fmla="*/ 16 h 161"/>
                <a:gd name="T14" fmla="*/ 213 w 343"/>
                <a:gd name="T15" fmla="*/ 15 h 161"/>
                <a:gd name="T16" fmla="*/ 207 w 343"/>
                <a:gd name="T17" fmla="*/ 2 h 161"/>
                <a:gd name="T18" fmla="*/ 178 w 343"/>
                <a:gd name="T19" fmla="*/ 7 h 161"/>
                <a:gd name="T20" fmla="*/ 145 w 343"/>
                <a:gd name="T21" fmla="*/ 15 h 161"/>
                <a:gd name="T22" fmla="*/ 128 w 343"/>
                <a:gd name="T23" fmla="*/ 23 h 161"/>
                <a:gd name="T24" fmla="*/ 125 w 343"/>
                <a:gd name="T25" fmla="*/ 35 h 161"/>
                <a:gd name="T26" fmla="*/ 128 w 343"/>
                <a:gd name="T27" fmla="*/ 45 h 161"/>
                <a:gd name="T28" fmla="*/ 119 w 343"/>
                <a:gd name="T29" fmla="*/ 52 h 161"/>
                <a:gd name="T30" fmla="*/ 106 w 343"/>
                <a:gd name="T31" fmla="*/ 51 h 161"/>
                <a:gd name="T32" fmla="*/ 85 w 343"/>
                <a:gd name="T33" fmla="*/ 52 h 161"/>
                <a:gd name="T34" fmla="*/ 70 w 343"/>
                <a:gd name="T35" fmla="*/ 52 h 161"/>
                <a:gd name="T36" fmla="*/ 47 w 343"/>
                <a:gd name="T37" fmla="*/ 43 h 161"/>
                <a:gd name="T38" fmla="*/ 27 w 343"/>
                <a:gd name="T39" fmla="*/ 49 h 161"/>
                <a:gd name="T40" fmla="*/ 20 w 343"/>
                <a:gd name="T41" fmla="*/ 63 h 161"/>
                <a:gd name="T42" fmla="*/ 3 w 343"/>
                <a:gd name="T43" fmla="*/ 66 h 161"/>
                <a:gd name="T44" fmla="*/ 1 w 343"/>
                <a:gd name="T45" fmla="*/ 78 h 161"/>
                <a:gd name="T46" fmla="*/ 14 w 343"/>
                <a:gd name="T47" fmla="*/ 85 h 161"/>
                <a:gd name="T48" fmla="*/ 22 w 343"/>
                <a:gd name="T49" fmla="*/ 100 h 161"/>
                <a:gd name="T50" fmla="*/ 44 w 343"/>
                <a:gd name="T51" fmla="*/ 95 h 161"/>
                <a:gd name="T52" fmla="*/ 49 w 343"/>
                <a:gd name="T53" fmla="*/ 112 h 161"/>
                <a:gd name="T54" fmla="*/ 33 w 343"/>
                <a:gd name="T55" fmla="*/ 123 h 161"/>
                <a:gd name="T56" fmla="*/ 49 w 343"/>
                <a:gd name="T57" fmla="*/ 139 h 161"/>
                <a:gd name="T58" fmla="*/ 56 w 343"/>
                <a:gd name="T59" fmla="*/ 147 h 161"/>
                <a:gd name="T60" fmla="*/ 81 w 343"/>
                <a:gd name="T61" fmla="*/ 152 h 161"/>
                <a:gd name="T62" fmla="*/ 104 w 343"/>
                <a:gd name="T63" fmla="*/ 108 h 161"/>
                <a:gd name="T64" fmla="*/ 118 w 343"/>
                <a:gd name="T65" fmla="*/ 109 h 161"/>
                <a:gd name="T66" fmla="*/ 143 w 343"/>
                <a:gd name="T67" fmla="*/ 130 h 161"/>
                <a:gd name="T68" fmla="*/ 169 w 343"/>
                <a:gd name="T69" fmla="*/ 144 h 161"/>
                <a:gd name="T70" fmla="*/ 187 w 343"/>
                <a:gd name="T71" fmla="*/ 159 h 161"/>
                <a:gd name="T72" fmla="*/ 205 w 343"/>
                <a:gd name="T73" fmla="*/ 150 h 161"/>
                <a:gd name="T74" fmla="*/ 224 w 343"/>
                <a:gd name="T75" fmla="*/ 140 h 161"/>
                <a:gd name="T76" fmla="*/ 252 w 343"/>
                <a:gd name="T77" fmla="*/ 138 h 161"/>
                <a:gd name="T78" fmla="*/ 288 w 343"/>
                <a:gd name="T79" fmla="*/ 144 h 161"/>
                <a:gd name="T80" fmla="*/ 289 w 343"/>
                <a:gd name="T81" fmla="*/ 125 h 161"/>
                <a:gd name="T82" fmla="*/ 300 w 343"/>
                <a:gd name="T83" fmla="*/ 113 h 161"/>
                <a:gd name="T84" fmla="*/ 311 w 343"/>
                <a:gd name="T85" fmla="*/ 94 h 161"/>
                <a:gd name="T86" fmla="*/ 333 w 343"/>
                <a:gd name="T87" fmla="*/ 92 h 161"/>
                <a:gd name="T88" fmla="*/ 341 w 343"/>
                <a:gd name="T89" fmla="*/ 74 h 161"/>
                <a:gd name="T90" fmla="*/ 129 w 343"/>
                <a:gd name="T91" fmla="*/ 102 h 161"/>
                <a:gd name="T92" fmla="*/ 270 w 343"/>
                <a:gd name="T93" fmla="*/ 101 h 161"/>
                <a:gd name="T94" fmla="*/ 236 w 343"/>
                <a:gd name="T95" fmla="*/ 102 h 161"/>
                <a:gd name="T96" fmla="*/ 270 w 343"/>
                <a:gd name="T97" fmla="*/ 10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3" h="161">
                  <a:moveTo>
                    <a:pt x="342" y="66"/>
                  </a:moveTo>
                  <a:cubicBezTo>
                    <a:pt x="341" y="64"/>
                    <a:pt x="340" y="65"/>
                    <a:pt x="339" y="66"/>
                  </a:cubicBezTo>
                  <a:cubicBezTo>
                    <a:pt x="337" y="66"/>
                    <a:pt x="333" y="67"/>
                    <a:pt x="332" y="67"/>
                  </a:cubicBezTo>
                  <a:cubicBezTo>
                    <a:pt x="330" y="67"/>
                    <a:pt x="328" y="65"/>
                    <a:pt x="328" y="63"/>
                  </a:cubicBezTo>
                  <a:cubicBezTo>
                    <a:pt x="328" y="62"/>
                    <a:pt x="327" y="60"/>
                    <a:pt x="326" y="60"/>
                  </a:cubicBezTo>
                  <a:cubicBezTo>
                    <a:pt x="324" y="60"/>
                    <a:pt x="322" y="59"/>
                    <a:pt x="321" y="56"/>
                  </a:cubicBezTo>
                  <a:cubicBezTo>
                    <a:pt x="319" y="52"/>
                    <a:pt x="317" y="52"/>
                    <a:pt x="315" y="51"/>
                  </a:cubicBezTo>
                  <a:cubicBezTo>
                    <a:pt x="314" y="50"/>
                    <a:pt x="309" y="53"/>
                    <a:pt x="307" y="54"/>
                  </a:cubicBezTo>
                  <a:cubicBezTo>
                    <a:pt x="305" y="55"/>
                    <a:pt x="301" y="53"/>
                    <a:pt x="299" y="52"/>
                  </a:cubicBezTo>
                  <a:cubicBezTo>
                    <a:pt x="296" y="52"/>
                    <a:pt x="295" y="47"/>
                    <a:pt x="292" y="48"/>
                  </a:cubicBezTo>
                  <a:cubicBezTo>
                    <a:pt x="290" y="48"/>
                    <a:pt x="289" y="53"/>
                    <a:pt x="287" y="53"/>
                  </a:cubicBezTo>
                  <a:cubicBezTo>
                    <a:pt x="285" y="53"/>
                    <a:pt x="282" y="44"/>
                    <a:pt x="279" y="38"/>
                  </a:cubicBezTo>
                  <a:cubicBezTo>
                    <a:pt x="275" y="33"/>
                    <a:pt x="269" y="22"/>
                    <a:pt x="263" y="20"/>
                  </a:cubicBezTo>
                  <a:cubicBezTo>
                    <a:pt x="257" y="18"/>
                    <a:pt x="259" y="15"/>
                    <a:pt x="261" y="13"/>
                  </a:cubicBezTo>
                  <a:cubicBezTo>
                    <a:pt x="262" y="12"/>
                    <a:pt x="257" y="12"/>
                    <a:pt x="255" y="13"/>
                  </a:cubicBezTo>
                  <a:cubicBezTo>
                    <a:pt x="253" y="14"/>
                    <a:pt x="250" y="17"/>
                    <a:pt x="247" y="17"/>
                  </a:cubicBezTo>
                  <a:cubicBezTo>
                    <a:pt x="245" y="18"/>
                    <a:pt x="241" y="22"/>
                    <a:pt x="238" y="21"/>
                  </a:cubicBezTo>
                  <a:cubicBezTo>
                    <a:pt x="235" y="20"/>
                    <a:pt x="234" y="24"/>
                    <a:pt x="232" y="22"/>
                  </a:cubicBezTo>
                  <a:cubicBezTo>
                    <a:pt x="230" y="20"/>
                    <a:pt x="235" y="19"/>
                    <a:pt x="235" y="17"/>
                  </a:cubicBezTo>
                  <a:cubicBezTo>
                    <a:pt x="235" y="15"/>
                    <a:pt x="231" y="18"/>
                    <a:pt x="230" y="16"/>
                  </a:cubicBezTo>
                  <a:cubicBezTo>
                    <a:pt x="229" y="15"/>
                    <a:pt x="226" y="14"/>
                    <a:pt x="226" y="16"/>
                  </a:cubicBezTo>
                  <a:cubicBezTo>
                    <a:pt x="226" y="18"/>
                    <a:pt x="224" y="17"/>
                    <a:pt x="224" y="15"/>
                  </a:cubicBezTo>
                  <a:cubicBezTo>
                    <a:pt x="224" y="14"/>
                    <a:pt x="222" y="12"/>
                    <a:pt x="221" y="13"/>
                  </a:cubicBezTo>
                  <a:cubicBezTo>
                    <a:pt x="219" y="15"/>
                    <a:pt x="214" y="16"/>
                    <a:pt x="213" y="15"/>
                  </a:cubicBezTo>
                  <a:cubicBezTo>
                    <a:pt x="212" y="13"/>
                    <a:pt x="214" y="13"/>
                    <a:pt x="214" y="11"/>
                  </a:cubicBezTo>
                  <a:cubicBezTo>
                    <a:pt x="214" y="9"/>
                    <a:pt x="212" y="7"/>
                    <a:pt x="213" y="5"/>
                  </a:cubicBezTo>
                  <a:cubicBezTo>
                    <a:pt x="213" y="3"/>
                    <a:pt x="209" y="1"/>
                    <a:pt x="207" y="2"/>
                  </a:cubicBezTo>
                  <a:cubicBezTo>
                    <a:pt x="205" y="2"/>
                    <a:pt x="203" y="2"/>
                    <a:pt x="201" y="1"/>
                  </a:cubicBezTo>
                  <a:cubicBezTo>
                    <a:pt x="199" y="0"/>
                    <a:pt x="191" y="1"/>
                    <a:pt x="190" y="3"/>
                  </a:cubicBezTo>
                  <a:cubicBezTo>
                    <a:pt x="190" y="5"/>
                    <a:pt x="180" y="7"/>
                    <a:pt x="178" y="7"/>
                  </a:cubicBezTo>
                  <a:cubicBezTo>
                    <a:pt x="176" y="8"/>
                    <a:pt x="169" y="9"/>
                    <a:pt x="166" y="10"/>
                  </a:cubicBezTo>
                  <a:cubicBezTo>
                    <a:pt x="163" y="10"/>
                    <a:pt x="161" y="12"/>
                    <a:pt x="157" y="12"/>
                  </a:cubicBezTo>
                  <a:cubicBezTo>
                    <a:pt x="154" y="12"/>
                    <a:pt x="148" y="13"/>
                    <a:pt x="145" y="15"/>
                  </a:cubicBezTo>
                  <a:cubicBezTo>
                    <a:pt x="142" y="17"/>
                    <a:pt x="137" y="15"/>
                    <a:pt x="135" y="16"/>
                  </a:cubicBezTo>
                  <a:cubicBezTo>
                    <a:pt x="132" y="17"/>
                    <a:pt x="129" y="16"/>
                    <a:pt x="127" y="16"/>
                  </a:cubicBezTo>
                  <a:cubicBezTo>
                    <a:pt x="126" y="17"/>
                    <a:pt x="127" y="21"/>
                    <a:pt x="128" y="23"/>
                  </a:cubicBezTo>
                  <a:cubicBezTo>
                    <a:pt x="129" y="25"/>
                    <a:pt x="135" y="26"/>
                    <a:pt x="135" y="27"/>
                  </a:cubicBezTo>
                  <a:cubicBezTo>
                    <a:pt x="136" y="28"/>
                    <a:pt x="129" y="28"/>
                    <a:pt x="126" y="29"/>
                  </a:cubicBezTo>
                  <a:cubicBezTo>
                    <a:pt x="123" y="29"/>
                    <a:pt x="124" y="33"/>
                    <a:pt x="125" y="35"/>
                  </a:cubicBezTo>
                  <a:cubicBezTo>
                    <a:pt x="126" y="36"/>
                    <a:pt x="122" y="38"/>
                    <a:pt x="120" y="39"/>
                  </a:cubicBezTo>
                  <a:cubicBezTo>
                    <a:pt x="117" y="40"/>
                    <a:pt x="120" y="44"/>
                    <a:pt x="122" y="44"/>
                  </a:cubicBezTo>
                  <a:cubicBezTo>
                    <a:pt x="124" y="44"/>
                    <a:pt x="126" y="45"/>
                    <a:pt x="128" y="45"/>
                  </a:cubicBezTo>
                  <a:cubicBezTo>
                    <a:pt x="130" y="45"/>
                    <a:pt x="130" y="49"/>
                    <a:pt x="130" y="51"/>
                  </a:cubicBezTo>
                  <a:cubicBezTo>
                    <a:pt x="130" y="54"/>
                    <a:pt x="128" y="54"/>
                    <a:pt x="125" y="54"/>
                  </a:cubicBezTo>
                  <a:cubicBezTo>
                    <a:pt x="122" y="54"/>
                    <a:pt x="120" y="52"/>
                    <a:pt x="119" y="52"/>
                  </a:cubicBezTo>
                  <a:cubicBezTo>
                    <a:pt x="117" y="51"/>
                    <a:pt x="117" y="55"/>
                    <a:pt x="116" y="56"/>
                  </a:cubicBezTo>
                  <a:cubicBezTo>
                    <a:pt x="114" y="57"/>
                    <a:pt x="114" y="53"/>
                    <a:pt x="111" y="53"/>
                  </a:cubicBezTo>
                  <a:cubicBezTo>
                    <a:pt x="109" y="53"/>
                    <a:pt x="107" y="53"/>
                    <a:pt x="106" y="51"/>
                  </a:cubicBezTo>
                  <a:cubicBezTo>
                    <a:pt x="105" y="48"/>
                    <a:pt x="100" y="48"/>
                    <a:pt x="98" y="50"/>
                  </a:cubicBezTo>
                  <a:cubicBezTo>
                    <a:pt x="95" y="52"/>
                    <a:pt x="95" y="51"/>
                    <a:pt x="93" y="50"/>
                  </a:cubicBezTo>
                  <a:cubicBezTo>
                    <a:pt x="91" y="48"/>
                    <a:pt x="85" y="51"/>
                    <a:pt x="85" y="52"/>
                  </a:cubicBezTo>
                  <a:cubicBezTo>
                    <a:pt x="84" y="54"/>
                    <a:pt x="80" y="55"/>
                    <a:pt x="77" y="53"/>
                  </a:cubicBezTo>
                  <a:cubicBezTo>
                    <a:pt x="74" y="51"/>
                    <a:pt x="72" y="51"/>
                    <a:pt x="72" y="53"/>
                  </a:cubicBezTo>
                  <a:cubicBezTo>
                    <a:pt x="72" y="56"/>
                    <a:pt x="70" y="54"/>
                    <a:pt x="70" y="52"/>
                  </a:cubicBezTo>
                  <a:cubicBezTo>
                    <a:pt x="70" y="51"/>
                    <a:pt x="65" y="48"/>
                    <a:pt x="62" y="46"/>
                  </a:cubicBezTo>
                  <a:cubicBezTo>
                    <a:pt x="60" y="45"/>
                    <a:pt x="53" y="45"/>
                    <a:pt x="53" y="43"/>
                  </a:cubicBezTo>
                  <a:cubicBezTo>
                    <a:pt x="52" y="42"/>
                    <a:pt x="48" y="41"/>
                    <a:pt x="47" y="43"/>
                  </a:cubicBezTo>
                  <a:cubicBezTo>
                    <a:pt x="46" y="46"/>
                    <a:pt x="44" y="44"/>
                    <a:pt x="42" y="43"/>
                  </a:cubicBezTo>
                  <a:cubicBezTo>
                    <a:pt x="41" y="42"/>
                    <a:pt x="37" y="44"/>
                    <a:pt x="36" y="45"/>
                  </a:cubicBezTo>
                  <a:cubicBezTo>
                    <a:pt x="34" y="46"/>
                    <a:pt x="30" y="49"/>
                    <a:pt x="27" y="49"/>
                  </a:cubicBezTo>
                  <a:cubicBezTo>
                    <a:pt x="24" y="49"/>
                    <a:pt x="26" y="52"/>
                    <a:pt x="23" y="53"/>
                  </a:cubicBezTo>
                  <a:cubicBezTo>
                    <a:pt x="19" y="54"/>
                    <a:pt x="20" y="56"/>
                    <a:pt x="20" y="58"/>
                  </a:cubicBezTo>
                  <a:cubicBezTo>
                    <a:pt x="21" y="59"/>
                    <a:pt x="23" y="62"/>
                    <a:pt x="20" y="63"/>
                  </a:cubicBezTo>
                  <a:cubicBezTo>
                    <a:pt x="17" y="64"/>
                    <a:pt x="15" y="59"/>
                    <a:pt x="13" y="57"/>
                  </a:cubicBezTo>
                  <a:cubicBezTo>
                    <a:pt x="10" y="55"/>
                    <a:pt x="8" y="58"/>
                    <a:pt x="8" y="60"/>
                  </a:cubicBezTo>
                  <a:cubicBezTo>
                    <a:pt x="8" y="63"/>
                    <a:pt x="5" y="63"/>
                    <a:pt x="3" y="66"/>
                  </a:cubicBezTo>
                  <a:cubicBezTo>
                    <a:pt x="2" y="68"/>
                    <a:pt x="6" y="69"/>
                    <a:pt x="6" y="70"/>
                  </a:cubicBezTo>
                  <a:cubicBezTo>
                    <a:pt x="6" y="71"/>
                    <a:pt x="4" y="72"/>
                    <a:pt x="3" y="72"/>
                  </a:cubicBezTo>
                  <a:cubicBezTo>
                    <a:pt x="2" y="73"/>
                    <a:pt x="0" y="76"/>
                    <a:pt x="1" y="78"/>
                  </a:cubicBezTo>
                  <a:cubicBezTo>
                    <a:pt x="2" y="79"/>
                    <a:pt x="6" y="78"/>
                    <a:pt x="6" y="81"/>
                  </a:cubicBezTo>
                  <a:cubicBezTo>
                    <a:pt x="6" y="83"/>
                    <a:pt x="5" y="86"/>
                    <a:pt x="8" y="85"/>
                  </a:cubicBezTo>
                  <a:cubicBezTo>
                    <a:pt x="10" y="85"/>
                    <a:pt x="12" y="85"/>
                    <a:pt x="14" y="85"/>
                  </a:cubicBezTo>
                  <a:cubicBezTo>
                    <a:pt x="15" y="85"/>
                    <a:pt x="16" y="88"/>
                    <a:pt x="19" y="91"/>
                  </a:cubicBezTo>
                  <a:cubicBezTo>
                    <a:pt x="21" y="94"/>
                    <a:pt x="23" y="95"/>
                    <a:pt x="20" y="96"/>
                  </a:cubicBezTo>
                  <a:cubicBezTo>
                    <a:pt x="17" y="97"/>
                    <a:pt x="18" y="98"/>
                    <a:pt x="22" y="100"/>
                  </a:cubicBezTo>
                  <a:cubicBezTo>
                    <a:pt x="23" y="100"/>
                    <a:pt x="24" y="101"/>
                    <a:pt x="25" y="102"/>
                  </a:cubicBezTo>
                  <a:cubicBezTo>
                    <a:pt x="25" y="101"/>
                    <a:pt x="26" y="101"/>
                    <a:pt x="26" y="100"/>
                  </a:cubicBezTo>
                  <a:cubicBezTo>
                    <a:pt x="30" y="97"/>
                    <a:pt x="38" y="93"/>
                    <a:pt x="44" y="95"/>
                  </a:cubicBezTo>
                  <a:cubicBezTo>
                    <a:pt x="49" y="96"/>
                    <a:pt x="54" y="94"/>
                    <a:pt x="57" y="97"/>
                  </a:cubicBezTo>
                  <a:cubicBezTo>
                    <a:pt x="59" y="101"/>
                    <a:pt x="57" y="107"/>
                    <a:pt x="58" y="110"/>
                  </a:cubicBezTo>
                  <a:cubicBezTo>
                    <a:pt x="59" y="112"/>
                    <a:pt x="53" y="112"/>
                    <a:pt x="49" y="112"/>
                  </a:cubicBezTo>
                  <a:cubicBezTo>
                    <a:pt x="46" y="111"/>
                    <a:pt x="38" y="113"/>
                    <a:pt x="39" y="116"/>
                  </a:cubicBezTo>
                  <a:cubicBezTo>
                    <a:pt x="40" y="118"/>
                    <a:pt x="43" y="123"/>
                    <a:pt x="38" y="120"/>
                  </a:cubicBezTo>
                  <a:cubicBezTo>
                    <a:pt x="33" y="118"/>
                    <a:pt x="31" y="123"/>
                    <a:pt x="33" y="123"/>
                  </a:cubicBezTo>
                  <a:cubicBezTo>
                    <a:pt x="36" y="123"/>
                    <a:pt x="40" y="126"/>
                    <a:pt x="40" y="129"/>
                  </a:cubicBezTo>
                  <a:cubicBezTo>
                    <a:pt x="40" y="131"/>
                    <a:pt x="40" y="136"/>
                    <a:pt x="43" y="135"/>
                  </a:cubicBezTo>
                  <a:cubicBezTo>
                    <a:pt x="45" y="134"/>
                    <a:pt x="45" y="139"/>
                    <a:pt x="49" y="139"/>
                  </a:cubicBezTo>
                  <a:cubicBezTo>
                    <a:pt x="52" y="138"/>
                    <a:pt x="55" y="140"/>
                    <a:pt x="53" y="143"/>
                  </a:cubicBezTo>
                  <a:cubicBezTo>
                    <a:pt x="50" y="146"/>
                    <a:pt x="54" y="155"/>
                    <a:pt x="55" y="153"/>
                  </a:cubicBezTo>
                  <a:cubicBezTo>
                    <a:pt x="56" y="152"/>
                    <a:pt x="55" y="149"/>
                    <a:pt x="56" y="147"/>
                  </a:cubicBezTo>
                  <a:cubicBezTo>
                    <a:pt x="55" y="143"/>
                    <a:pt x="63" y="143"/>
                    <a:pt x="65" y="143"/>
                  </a:cubicBezTo>
                  <a:cubicBezTo>
                    <a:pt x="68" y="143"/>
                    <a:pt x="72" y="147"/>
                    <a:pt x="75" y="151"/>
                  </a:cubicBezTo>
                  <a:cubicBezTo>
                    <a:pt x="78" y="155"/>
                    <a:pt x="81" y="152"/>
                    <a:pt x="81" y="152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107" y="104"/>
                    <a:pt x="111" y="107"/>
                    <a:pt x="112" y="108"/>
                  </a:cubicBezTo>
                  <a:cubicBezTo>
                    <a:pt x="113" y="109"/>
                    <a:pt x="113" y="104"/>
                    <a:pt x="116" y="104"/>
                  </a:cubicBezTo>
                  <a:cubicBezTo>
                    <a:pt x="119" y="104"/>
                    <a:pt x="115" y="109"/>
                    <a:pt x="118" y="109"/>
                  </a:cubicBezTo>
                  <a:cubicBezTo>
                    <a:pt x="119" y="109"/>
                    <a:pt x="123" y="115"/>
                    <a:pt x="122" y="120"/>
                  </a:cubicBezTo>
                  <a:cubicBezTo>
                    <a:pt x="125" y="123"/>
                    <a:pt x="131" y="129"/>
                    <a:pt x="132" y="131"/>
                  </a:cubicBezTo>
                  <a:cubicBezTo>
                    <a:pt x="133" y="133"/>
                    <a:pt x="141" y="129"/>
                    <a:pt x="143" y="130"/>
                  </a:cubicBezTo>
                  <a:cubicBezTo>
                    <a:pt x="145" y="131"/>
                    <a:pt x="158" y="131"/>
                    <a:pt x="160" y="131"/>
                  </a:cubicBezTo>
                  <a:cubicBezTo>
                    <a:pt x="162" y="131"/>
                    <a:pt x="164" y="135"/>
                    <a:pt x="167" y="136"/>
                  </a:cubicBezTo>
                  <a:cubicBezTo>
                    <a:pt x="169" y="136"/>
                    <a:pt x="168" y="141"/>
                    <a:pt x="169" y="144"/>
                  </a:cubicBezTo>
                  <a:cubicBezTo>
                    <a:pt x="169" y="147"/>
                    <a:pt x="173" y="150"/>
                    <a:pt x="173" y="152"/>
                  </a:cubicBezTo>
                  <a:cubicBezTo>
                    <a:pt x="174" y="155"/>
                    <a:pt x="178" y="154"/>
                    <a:pt x="180" y="154"/>
                  </a:cubicBezTo>
                  <a:cubicBezTo>
                    <a:pt x="183" y="155"/>
                    <a:pt x="187" y="156"/>
                    <a:pt x="187" y="159"/>
                  </a:cubicBezTo>
                  <a:cubicBezTo>
                    <a:pt x="188" y="161"/>
                    <a:pt x="191" y="159"/>
                    <a:pt x="191" y="157"/>
                  </a:cubicBezTo>
                  <a:cubicBezTo>
                    <a:pt x="192" y="155"/>
                    <a:pt x="195" y="153"/>
                    <a:pt x="200" y="151"/>
                  </a:cubicBezTo>
                  <a:cubicBezTo>
                    <a:pt x="202" y="150"/>
                    <a:pt x="204" y="150"/>
                    <a:pt x="205" y="150"/>
                  </a:cubicBezTo>
                  <a:cubicBezTo>
                    <a:pt x="206" y="148"/>
                    <a:pt x="207" y="146"/>
                    <a:pt x="208" y="145"/>
                  </a:cubicBezTo>
                  <a:cubicBezTo>
                    <a:pt x="209" y="145"/>
                    <a:pt x="212" y="142"/>
                    <a:pt x="213" y="140"/>
                  </a:cubicBezTo>
                  <a:cubicBezTo>
                    <a:pt x="213" y="137"/>
                    <a:pt x="220" y="137"/>
                    <a:pt x="224" y="140"/>
                  </a:cubicBezTo>
                  <a:cubicBezTo>
                    <a:pt x="229" y="142"/>
                    <a:pt x="231" y="142"/>
                    <a:pt x="232" y="138"/>
                  </a:cubicBezTo>
                  <a:cubicBezTo>
                    <a:pt x="232" y="135"/>
                    <a:pt x="238" y="134"/>
                    <a:pt x="240" y="135"/>
                  </a:cubicBezTo>
                  <a:cubicBezTo>
                    <a:pt x="242" y="136"/>
                    <a:pt x="249" y="139"/>
                    <a:pt x="252" y="138"/>
                  </a:cubicBezTo>
                  <a:cubicBezTo>
                    <a:pt x="255" y="137"/>
                    <a:pt x="269" y="138"/>
                    <a:pt x="273" y="139"/>
                  </a:cubicBezTo>
                  <a:cubicBezTo>
                    <a:pt x="277" y="140"/>
                    <a:pt x="278" y="138"/>
                    <a:pt x="281" y="142"/>
                  </a:cubicBezTo>
                  <a:cubicBezTo>
                    <a:pt x="284" y="145"/>
                    <a:pt x="285" y="142"/>
                    <a:pt x="288" y="144"/>
                  </a:cubicBezTo>
                  <a:cubicBezTo>
                    <a:pt x="288" y="143"/>
                    <a:pt x="288" y="142"/>
                    <a:pt x="288" y="141"/>
                  </a:cubicBezTo>
                  <a:cubicBezTo>
                    <a:pt x="288" y="138"/>
                    <a:pt x="292" y="136"/>
                    <a:pt x="293" y="134"/>
                  </a:cubicBezTo>
                  <a:cubicBezTo>
                    <a:pt x="293" y="133"/>
                    <a:pt x="289" y="127"/>
                    <a:pt x="289" y="125"/>
                  </a:cubicBezTo>
                  <a:cubicBezTo>
                    <a:pt x="289" y="123"/>
                    <a:pt x="289" y="119"/>
                    <a:pt x="287" y="118"/>
                  </a:cubicBezTo>
                  <a:cubicBezTo>
                    <a:pt x="285" y="117"/>
                    <a:pt x="291" y="114"/>
                    <a:pt x="292" y="115"/>
                  </a:cubicBezTo>
                  <a:cubicBezTo>
                    <a:pt x="295" y="115"/>
                    <a:pt x="299" y="112"/>
                    <a:pt x="300" y="113"/>
                  </a:cubicBezTo>
                  <a:cubicBezTo>
                    <a:pt x="301" y="114"/>
                    <a:pt x="304" y="115"/>
                    <a:pt x="306" y="115"/>
                  </a:cubicBezTo>
                  <a:cubicBezTo>
                    <a:pt x="308" y="115"/>
                    <a:pt x="307" y="112"/>
                    <a:pt x="306" y="111"/>
                  </a:cubicBezTo>
                  <a:cubicBezTo>
                    <a:pt x="305" y="109"/>
                    <a:pt x="310" y="98"/>
                    <a:pt x="311" y="94"/>
                  </a:cubicBezTo>
                  <a:cubicBezTo>
                    <a:pt x="312" y="91"/>
                    <a:pt x="314" y="94"/>
                    <a:pt x="317" y="94"/>
                  </a:cubicBezTo>
                  <a:cubicBezTo>
                    <a:pt x="320" y="95"/>
                    <a:pt x="323" y="94"/>
                    <a:pt x="325" y="95"/>
                  </a:cubicBezTo>
                  <a:cubicBezTo>
                    <a:pt x="326" y="96"/>
                    <a:pt x="331" y="94"/>
                    <a:pt x="333" y="92"/>
                  </a:cubicBezTo>
                  <a:cubicBezTo>
                    <a:pt x="334" y="90"/>
                    <a:pt x="331" y="90"/>
                    <a:pt x="331" y="85"/>
                  </a:cubicBezTo>
                  <a:cubicBezTo>
                    <a:pt x="332" y="81"/>
                    <a:pt x="334" y="79"/>
                    <a:pt x="337" y="79"/>
                  </a:cubicBezTo>
                  <a:cubicBezTo>
                    <a:pt x="340" y="79"/>
                    <a:pt x="341" y="76"/>
                    <a:pt x="341" y="74"/>
                  </a:cubicBezTo>
                  <a:cubicBezTo>
                    <a:pt x="341" y="73"/>
                    <a:pt x="343" y="71"/>
                    <a:pt x="343" y="69"/>
                  </a:cubicBezTo>
                  <a:cubicBezTo>
                    <a:pt x="343" y="68"/>
                    <a:pt x="342" y="67"/>
                    <a:pt x="342" y="66"/>
                  </a:cubicBezTo>
                  <a:close/>
                  <a:moveTo>
                    <a:pt x="129" y="102"/>
                  </a:moveTo>
                  <a:cubicBezTo>
                    <a:pt x="128" y="104"/>
                    <a:pt x="118" y="101"/>
                    <a:pt x="117" y="99"/>
                  </a:cubicBezTo>
                  <a:cubicBezTo>
                    <a:pt x="116" y="97"/>
                    <a:pt x="131" y="99"/>
                    <a:pt x="129" y="102"/>
                  </a:cubicBezTo>
                  <a:close/>
                  <a:moveTo>
                    <a:pt x="270" y="101"/>
                  </a:moveTo>
                  <a:cubicBezTo>
                    <a:pt x="263" y="101"/>
                    <a:pt x="248" y="98"/>
                    <a:pt x="241" y="105"/>
                  </a:cubicBezTo>
                  <a:cubicBezTo>
                    <a:pt x="235" y="111"/>
                    <a:pt x="240" y="115"/>
                    <a:pt x="237" y="115"/>
                  </a:cubicBezTo>
                  <a:cubicBezTo>
                    <a:pt x="234" y="116"/>
                    <a:pt x="232" y="105"/>
                    <a:pt x="236" y="102"/>
                  </a:cubicBezTo>
                  <a:cubicBezTo>
                    <a:pt x="239" y="98"/>
                    <a:pt x="251" y="97"/>
                    <a:pt x="258" y="98"/>
                  </a:cubicBezTo>
                  <a:cubicBezTo>
                    <a:pt x="265" y="100"/>
                    <a:pt x="277" y="97"/>
                    <a:pt x="279" y="97"/>
                  </a:cubicBezTo>
                  <a:cubicBezTo>
                    <a:pt x="280" y="98"/>
                    <a:pt x="277" y="101"/>
                    <a:pt x="270" y="1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2" name="Freeform 162">
              <a:extLst>
                <a:ext uri="{FF2B5EF4-FFF2-40B4-BE49-F238E27FC236}">
                  <a16:creationId xmlns:a16="http://schemas.microsoft.com/office/drawing/2014/main" id="{930BCBCA-7F86-404D-F614-1C0BB88E49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2595" y="1838971"/>
              <a:ext cx="4442784" cy="1719840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3" name="Freeform 163">
              <a:extLst>
                <a:ext uri="{FF2B5EF4-FFF2-40B4-BE49-F238E27FC236}">
                  <a16:creationId xmlns:a16="http://schemas.microsoft.com/office/drawing/2014/main" id="{788B8F86-343A-45DB-71DC-684E527F9D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2595" y="1838971"/>
              <a:ext cx="4442784" cy="1719840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4" name="Freeform 164">
              <a:extLst>
                <a:ext uri="{FF2B5EF4-FFF2-40B4-BE49-F238E27FC236}">
                  <a16:creationId xmlns:a16="http://schemas.microsoft.com/office/drawing/2014/main" id="{F8952689-7C0D-5724-7418-5D77D3B3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596" y="4561503"/>
              <a:ext cx="479136" cy="505294"/>
            </a:xfrm>
            <a:custGeom>
              <a:avLst/>
              <a:gdLst>
                <a:gd name="T0" fmla="*/ 138 w 155"/>
                <a:gd name="T1" fmla="*/ 76 h 162"/>
                <a:gd name="T2" fmla="*/ 138 w 155"/>
                <a:gd name="T3" fmla="*/ 70 h 162"/>
                <a:gd name="T4" fmla="*/ 136 w 155"/>
                <a:gd name="T5" fmla="*/ 68 h 162"/>
                <a:gd name="T6" fmla="*/ 140 w 155"/>
                <a:gd name="T7" fmla="*/ 60 h 162"/>
                <a:gd name="T8" fmla="*/ 142 w 155"/>
                <a:gd name="T9" fmla="*/ 53 h 162"/>
                <a:gd name="T10" fmla="*/ 146 w 155"/>
                <a:gd name="T11" fmla="*/ 40 h 162"/>
                <a:gd name="T12" fmla="*/ 152 w 155"/>
                <a:gd name="T13" fmla="*/ 33 h 162"/>
                <a:gd name="T14" fmla="*/ 152 w 155"/>
                <a:gd name="T15" fmla="*/ 24 h 162"/>
                <a:gd name="T16" fmla="*/ 153 w 155"/>
                <a:gd name="T17" fmla="*/ 17 h 162"/>
                <a:gd name="T18" fmla="*/ 139 w 155"/>
                <a:gd name="T19" fmla="*/ 10 h 162"/>
                <a:gd name="T20" fmla="*/ 129 w 155"/>
                <a:gd name="T21" fmla="*/ 9 h 162"/>
                <a:gd name="T22" fmla="*/ 123 w 155"/>
                <a:gd name="T23" fmla="*/ 3 h 162"/>
                <a:gd name="T24" fmla="*/ 117 w 155"/>
                <a:gd name="T25" fmla="*/ 4 h 162"/>
                <a:gd name="T26" fmla="*/ 101 w 155"/>
                <a:gd name="T27" fmla="*/ 4 h 162"/>
                <a:gd name="T28" fmla="*/ 85 w 155"/>
                <a:gd name="T29" fmla="*/ 7 h 162"/>
                <a:gd name="T30" fmla="*/ 67 w 155"/>
                <a:gd name="T31" fmla="*/ 9 h 162"/>
                <a:gd name="T32" fmla="*/ 51 w 155"/>
                <a:gd name="T33" fmla="*/ 11 h 162"/>
                <a:gd name="T34" fmla="*/ 50 w 155"/>
                <a:gd name="T35" fmla="*/ 26 h 162"/>
                <a:gd name="T36" fmla="*/ 40 w 155"/>
                <a:gd name="T37" fmla="*/ 52 h 162"/>
                <a:gd name="T38" fmla="*/ 33 w 155"/>
                <a:gd name="T39" fmla="*/ 76 h 162"/>
                <a:gd name="T40" fmla="*/ 24 w 155"/>
                <a:gd name="T41" fmla="*/ 87 h 162"/>
                <a:gd name="T42" fmla="*/ 14 w 155"/>
                <a:gd name="T43" fmla="*/ 87 h 162"/>
                <a:gd name="T44" fmla="*/ 0 w 155"/>
                <a:gd name="T45" fmla="*/ 90 h 162"/>
                <a:gd name="T46" fmla="*/ 4 w 155"/>
                <a:gd name="T47" fmla="*/ 101 h 162"/>
                <a:gd name="T48" fmla="*/ 36 w 155"/>
                <a:gd name="T49" fmla="*/ 98 h 162"/>
                <a:gd name="T50" fmla="*/ 40 w 155"/>
                <a:gd name="T51" fmla="*/ 111 h 162"/>
                <a:gd name="T52" fmla="*/ 57 w 155"/>
                <a:gd name="T53" fmla="*/ 115 h 162"/>
                <a:gd name="T54" fmla="*/ 67 w 155"/>
                <a:gd name="T55" fmla="*/ 108 h 162"/>
                <a:gd name="T56" fmla="*/ 77 w 155"/>
                <a:gd name="T57" fmla="*/ 111 h 162"/>
                <a:gd name="T58" fmla="*/ 77 w 155"/>
                <a:gd name="T59" fmla="*/ 129 h 162"/>
                <a:gd name="T60" fmla="*/ 81 w 155"/>
                <a:gd name="T61" fmla="*/ 143 h 162"/>
                <a:gd name="T62" fmla="*/ 93 w 155"/>
                <a:gd name="T63" fmla="*/ 140 h 162"/>
                <a:gd name="T64" fmla="*/ 98 w 155"/>
                <a:gd name="T65" fmla="*/ 142 h 162"/>
                <a:gd name="T66" fmla="*/ 105 w 155"/>
                <a:gd name="T67" fmla="*/ 143 h 162"/>
                <a:gd name="T68" fmla="*/ 115 w 155"/>
                <a:gd name="T69" fmla="*/ 150 h 162"/>
                <a:gd name="T70" fmla="*/ 122 w 155"/>
                <a:gd name="T71" fmla="*/ 147 h 162"/>
                <a:gd name="T72" fmla="*/ 133 w 155"/>
                <a:gd name="T73" fmla="*/ 154 h 162"/>
                <a:gd name="T74" fmla="*/ 142 w 155"/>
                <a:gd name="T75" fmla="*/ 161 h 162"/>
                <a:gd name="T76" fmla="*/ 142 w 155"/>
                <a:gd name="T77" fmla="*/ 151 h 162"/>
                <a:gd name="T78" fmla="*/ 131 w 155"/>
                <a:gd name="T79" fmla="*/ 146 h 162"/>
                <a:gd name="T80" fmla="*/ 133 w 155"/>
                <a:gd name="T81" fmla="*/ 129 h 162"/>
                <a:gd name="T82" fmla="*/ 137 w 155"/>
                <a:gd name="T83" fmla="*/ 119 h 162"/>
                <a:gd name="T84" fmla="*/ 147 w 155"/>
                <a:gd name="T85" fmla="*/ 117 h 162"/>
                <a:gd name="T86" fmla="*/ 142 w 155"/>
                <a:gd name="T87" fmla="*/ 10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5" h="162">
                  <a:moveTo>
                    <a:pt x="142" y="107"/>
                  </a:moveTo>
                  <a:cubicBezTo>
                    <a:pt x="137" y="105"/>
                    <a:pt x="136" y="77"/>
                    <a:pt x="138" y="76"/>
                  </a:cubicBezTo>
                  <a:cubicBezTo>
                    <a:pt x="138" y="76"/>
                    <a:pt x="138" y="76"/>
                    <a:pt x="139" y="77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7" y="70"/>
                    <a:pt x="136" y="69"/>
                    <a:pt x="136" y="68"/>
                  </a:cubicBezTo>
                  <a:cubicBezTo>
                    <a:pt x="136" y="65"/>
                    <a:pt x="138" y="65"/>
                    <a:pt x="138" y="65"/>
                  </a:cubicBezTo>
                  <a:cubicBezTo>
                    <a:pt x="138" y="65"/>
                    <a:pt x="137" y="61"/>
                    <a:pt x="140" y="60"/>
                  </a:cubicBezTo>
                  <a:cubicBezTo>
                    <a:pt x="140" y="60"/>
                    <a:pt x="140" y="59"/>
                    <a:pt x="141" y="59"/>
                  </a:cubicBezTo>
                  <a:cubicBezTo>
                    <a:pt x="142" y="58"/>
                    <a:pt x="142" y="55"/>
                    <a:pt x="142" y="53"/>
                  </a:cubicBezTo>
                  <a:cubicBezTo>
                    <a:pt x="142" y="51"/>
                    <a:pt x="143" y="48"/>
                    <a:pt x="143" y="46"/>
                  </a:cubicBezTo>
                  <a:cubicBezTo>
                    <a:pt x="144" y="44"/>
                    <a:pt x="144" y="41"/>
                    <a:pt x="146" y="40"/>
                  </a:cubicBezTo>
                  <a:cubicBezTo>
                    <a:pt x="147" y="39"/>
                    <a:pt x="147" y="36"/>
                    <a:pt x="149" y="35"/>
                  </a:cubicBezTo>
                  <a:cubicBezTo>
                    <a:pt x="151" y="34"/>
                    <a:pt x="152" y="34"/>
                    <a:pt x="152" y="33"/>
                  </a:cubicBezTo>
                  <a:cubicBezTo>
                    <a:pt x="152" y="31"/>
                    <a:pt x="155" y="30"/>
                    <a:pt x="155" y="28"/>
                  </a:cubicBezTo>
                  <a:cubicBezTo>
                    <a:pt x="155" y="27"/>
                    <a:pt x="152" y="26"/>
                    <a:pt x="152" y="24"/>
                  </a:cubicBezTo>
                  <a:cubicBezTo>
                    <a:pt x="152" y="22"/>
                    <a:pt x="153" y="17"/>
                    <a:pt x="153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49" y="13"/>
                    <a:pt x="144" y="9"/>
                    <a:pt x="143" y="9"/>
                  </a:cubicBezTo>
                  <a:cubicBezTo>
                    <a:pt x="141" y="8"/>
                    <a:pt x="139" y="10"/>
                    <a:pt x="139" y="10"/>
                  </a:cubicBezTo>
                  <a:cubicBezTo>
                    <a:pt x="139" y="10"/>
                    <a:pt x="136" y="7"/>
                    <a:pt x="134" y="9"/>
                  </a:cubicBezTo>
                  <a:cubicBezTo>
                    <a:pt x="132" y="11"/>
                    <a:pt x="129" y="9"/>
                    <a:pt x="129" y="9"/>
                  </a:cubicBezTo>
                  <a:cubicBezTo>
                    <a:pt x="129" y="9"/>
                    <a:pt x="126" y="8"/>
                    <a:pt x="125" y="5"/>
                  </a:cubicBezTo>
                  <a:cubicBezTo>
                    <a:pt x="125" y="4"/>
                    <a:pt x="124" y="3"/>
                    <a:pt x="123" y="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4"/>
                    <a:pt x="109" y="0"/>
                    <a:pt x="108" y="3"/>
                  </a:cubicBezTo>
                  <a:cubicBezTo>
                    <a:pt x="106" y="6"/>
                    <a:pt x="105" y="4"/>
                    <a:pt x="101" y="4"/>
                  </a:cubicBezTo>
                  <a:cubicBezTo>
                    <a:pt x="97" y="4"/>
                    <a:pt x="94" y="6"/>
                    <a:pt x="92" y="7"/>
                  </a:cubicBezTo>
                  <a:cubicBezTo>
                    <a:pt x="90" y="8"/>
                    <a:pt x="87" y="6"/>
                    <a:pt x="85" y="7"/>
                  </a:cubicBezTo>
                  <a:cubicBezTo>
                    <a:pt x="84" y="8"/>
                    <a:pt x="83" y="12"/>
                    <a:pt x="83" y="12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4" y="5"/>
                    <a:pt x="60" y="5"/>
                  </a:cubicBezTo>
                  <a:cubicBezTo>
                    <a:pt x="56" y="5"/>
                    <a:pt x="51" y="11"/>
                    <a:pt x="51" y="11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20"/>
                    <a:pt x="51" y="24"/>
                    <a:pt x="50" y="26"/>
                  </a:cubicBezTo>
                  <a:cubicBezTo>
                    <a:pt x="48" y="28"/>
                    <a:pt x="47" y="29"/>
                    <a:pt x="47" y="35"/>
                  </a:cubicBezTo>
                  <a:cubicBezTo>
                    <a:pt x="47" y="40"/>
                    <a:pt x="40" y="48"/>
                    <a:pt x="40" y="52"/>
                  </a:cubicBezTo>
                  <a:cubicBezTo>
                    <a:pt x="40" y="57"/>
                    <a:pt x="33" y="59"/>
                    <a:pt x="33" y="62"/>
                  </a:cubicBezTo>
                  <a:cubicBezTo>
                    <a:pt x="33" y="64"/>
                    <a:pt x="33" y="70"/>
                    <a:pt x="33" y="76"/>
                  </a:cubicBezTo>
                  <a:cubicBezTo>
                    <a:pt x="33" y="82"/>
                    <a:pt x="30" y="77"/>
                    <a:pt x="30" y="82"/>
                  </a:cubicBezTo>
                  <a:cubicBezTo>
                    <a:pt x="30" y="87"/>
                    <a:pt x="27" y="84"/>
                    <a:pt x="24" y="87"/>
                  </a:cubicBezTo>
                  <a:cubicBezTo>
                    <a:pt x="22" y="89"/>
                    <a:pt x="21" y="90"/>
                    <a:pt x="21" y="87"/>
                  </a:cubicBezTo>
                  <a:cubicBezTo>
                    <a:pt x="21" y="85"/>
                    <a:pt x="17" y="84"/>
                    <a:pt x="14" y="87"/>
                  </a:cubicBezTo>
                  <a:cubicBezTo>
                    <a:pt x="11" y="89"/>
                    <a:pt x="10" y="87"/>
                    <a:pt x="8" y="86"/>
                  </a:cubicBezTo>
                  <a:cubicBezTo>
                    <a:pt x="7" y="86"/>
                    <a:pt x="4" y="88"/>
                    <a:pt x="0" y="90"/>
                  </a:cubicBezTo>
                  <a:cubicBezTo>
                    <a:pt x="2" y="94"/>
                    <a:pt x="3" y="97"/>
                    <a:pt x="3" y="100"/>
                  </a:cubicBezTo>
                  <a:cubicBezTo>
                    <a:pt x="3" y="100"/>
                    <a:pt x="3" y="100"/>
                    <a:pt x="4" y="101"/>
                  </a:cubicBezTo>
                  <a:cubicBezTo>
                    <a:pt x="5" y="99"/>
                    <a:pt x="7" y="98"/>
                    <a:pt x="8" y="98"/>
                  </a:cubicBezTo>
                  <a:cubicBezTo>
                    <a:pt x="11" y="98"/>
                    <a:pt x="36" y="98"/>
                    <a:pt x="36" y="98"/>
                  </a:cubicBezTo>
                  <a:cubicBezTo>
                    <a:pt x="36" y="98"/>
                    <a:pt x="38" y="102"/>
                    <a:pt x="37" y="105"/>
                  </a:cubicBezTo>
                  <a:cubicBezTo>
                    <a:pt x="36" y="108"/>
                    <a:pt x="39" y="107"/>
                    <a:pt x="40" y="111"/>
                  </a:cubicBezTo>
                  <a:cubicBezTo>
                    <a:pt x="42" y="116"/>
                    <a:pt x="44" y="118"/>
                    <a:pt x="47" y="117"/>
                  </a:cubicBezTo>
                  <a:cubicBezTo>
                    <a:pt x="51" y="115"/>
                    <a:pt x="56" y="115"/>
                    <a:pt x="57" y="115"/>
                  </a:cubicBezTo>
                  <a:cubicBezTo>
                    <a:pt x="59" y="115"/>
                    <a:pt x="58" y="109"/>
                    <a:pt x="61" y="108"/>
                  </a:cubicBezTo>
                  <a:cubicBezTo>
                    <a:pt x="63" y="107"/>
                    <a:pt x="67" y="108"/>
                    <a:pt x="67" y="108"/>
                  </a:cubicBezTo>
                  <a:cubicBezTo>
                    <a:pt x="67" y="108"/>
                    <a:pt x="68" y="110"/>
                    <a:pt x="71" y="110"/>
                  </a:cubicBezTo>
                  <a:cubicBezTo>
                    <a:pt x="75" y="110"/>
                    <a:pt x="77" y="108"/>
                    <a:pt x="77" y="111"/>
                  </a:cubicBezTo>
                  <a:cubicBezTo>
                    <a:pt x="77" y="113"/>
                    <a:pt x="77" y="116"/>
                    <a:pt x="78" y="117"/>
                  </a:cubicBezTo>
                  <a:cubicBezTo>
                    <a:pt x="80" y="118"/>
                    <a:pt x="76" y="128"/>
                    <a:pt x="77" y="129"/>
                  </a:cubicBezTo>
                  <a:cubicBezTo>
                    <a:pt x="79" y="131"/>
                    <a:pt x="82" y="134"/>
                    <a:pt x="81" y="136"/>
                  </a:cubicBezTo>
                  <a:cubicBezTo>
                    <a:pt x="81" y="138"/>
                    <a:pt x="80" y="142"/>
                    <a:pt x="81" y="143"/>
                  </a:cubicBezTo>
                  <a:cubicBezTo>
                    <a:pt x="83" y="143"/>
                    <a:pt x="83" y="141"/>
                    <a:pt x="86" y="141"/>
                  </a:cubicBezTo>
                  <a:cubicBezTo>
                    <a:pt x="89" y="141"/>
                    <a:pt x="91" y="141"/>
                    <a:pt x="93" y="140"/>
                  </a:cubicBezTo>
                  <a:cubicBezTo>
                    <a:pt x="94" y="139"/>
                    <a:pt x="95" y="140"/>
                    <a:pt x="96" y="140"/>
                  </a:cubicBezTo>
                  <a:cubicBezTo>
                    <a:pt x="97" y="140"/>
                    <a:pt x="98" y="142"/>
                    <a:pt x="98" y="142"/>
                  </a:cubicBezTo>
                  <a:cubicBezTo>
                    <a:pt x="98" y="142"/>
                    <a:pt x="99" y="145"/>
                    <a:pt x="100" y="144"/>
                  </a:cubicBezTo>
                  <a:cubicBezTo>
                    <a:pt x="102" y="143"/>
                    <a:pt x="106" y="142"/>
                    <a:pt x="105" y="143"/>
                  </a:cubicBezTo>
                  <a:cubicBezTo>
                    <a:pt x="105" y="145"/>
                    <a:pt x="106" y="148"/>
                    <a:pt x="108" y="148"/>
                  </a:cubicBezTo>
                  <a:cubicBezTo>
                    <a:pt x="109" y="147"/>
                    <a:pt x="113" y="150"/>
                    <a:pt x="115" y="150"/>
                  </a:cubicBezTo>
                  <a:cubicBezTo>
                    <a:pt x="117" y="150"/>
                    <a:pt x="119" y="150"/>
                    <a:pt x="119" y="149"/>
                  </a:cubicBezTo>
                  <a:cubicBezTo>
                    <a:pt x="119" y="148"/>
                    <a:pt x="121" y="146"/>
                    <a:pt x="122" y="147"/>
                  </a:cubicBezTo>
                  <a:cubicBezTo>
                    <a:pt x="123" y="149"/>
                    <a:pt x="124" y="152"/>
                    <a:pt x="126" y="152"/>
                  </a:cubicBezTo>
                  <a:cubicBezTo>
                    <a:pt x="128" y="152"/>
                    <a:pt x="133" y="152"/>
                    <a:pt x="133" y="154"/>
                  </a:cubicBezTo>
                  <a:cubicBezTo>
                    <a:pt x="133" y="155"/>
                    <a:pt x="134" y="159"/>
                    <a:pt x="136" y="161"/>
                  </a:cubicBezTo>
                  <a:cubicBezTo>
                    <a:pt x="138" y="162"/>
                    <a:pt x="142" y="161"/>
                    <a:pt x="142" y="161"/>
                  </a:cubicBezTo>
                  <a:cubicBezTo>
                    <a:pt x="142" y="161"/>
                    <a:pt x="143" y="160"/>
                    <a:pt x="143" y="157"/>
                  </a:cubicBezTo>
                  <a:cubicBezTo>
                    <a:pt x="143" y="154"/>
                    <a:pt x="143" y="151"/>
                    <a:pt x="142" y="151"/>
                  </a:cubicBezTo>
                  <a:cubicBezTo>
                    <a:pt x="141" y="151"/>
                    <a:pt x="139" y="154"/>
                    <a:pt x="137" y="153"/>
                  </a:cubicBezTo>
                  <a:cubicBezTo>
                    <a:pt x="134" y="152"/>
                    <a:pt x="132" y="147"/>
                    <a:pt x="131" y="146"/>
                  </a:cubicBezTo>
                  <a:cubicBezTo>
                    <a:pt x="130" y="145"/>
                    <a:pt x="133" y="141"/>
                    <a:pt x="133" y="138"/>
                  </a:cubicBezTo>
                  <a:cubicBezTo>
                    <a:pt x="133" y="136"/>
                    <a:pt x="135" y="130"/>
                    <a:pt x="133" y="129"/>
                  </a:cubicBezTo>
                  <a:cubicBezTo>
                    <a:pt x="132" y="128"/>
                    <a:pt x="133" y="126"/>
                    <a:pt x="135" y="124"/>
                  </a:cubicBezTo>
                  <a:cubicBezTo>
                    <a:pt x="136" y="123"/>
                    <a:pt x="134" y="119"/>
                    <a:pt x="137" y="119"/>
                  </a:cubicBezTo>
                  <a:cubicBezTo>
                    <a:pt x="140" y="119"/>
                    <a:pt x="145" y="119"/>
                    <a:pt x="147" y="117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7" y="117"/>
                    <a:pt x="148" y="116"/>
                    <a:pt x="148" y="116"/>
                  </a:cubicBezTo>
                  <a:cubicBezTo>
                    <a:pt x="146" y="113"/>
                    <a:pt x="144" y="108"/>
                    <a:pt x="142" y="10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5" name="Freeform 165">
              <a:extLst>
                <a:ext uri="{FF2B5EF4-FFF2-40B4-BE49-F238E27FC236}">
                  <a16:creationId xmlns:a16="http://schemas.microsoft.com/office/drawing/2014/main" id="{074F87C2-D141-C24C-A453-3AD5EBB25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0205" y="4773358"/>
              <a:ext cx="40472" cy="52635"/>
            </a:xfrm>
            <a:custGeom>
              <a:avLst/>
              <a:gdLst>
                <a:gd name="T0" fmla="*/ 1 w 13"/>
                <a:gd name="T1" fmla="*/ 9 h 17"/>
                <a:gd name="T2" fmla="*/ 3 w 13"/>
                <a:gd name="T3" fmla="*/ 17 h 17"/>
                <a:gd name="T4" fmla="*/ 6 w 13"/>
                <a:gd name="T5" fmla="*/ 15 h 17"/>
                <a:gd name="T6" fmla="*/ 13 w 13"/>
                <a:gd name="T7" fmla="*/ 5 h 17"/>
                <a:gd name="T8" fmla="*/ 11 w 13"/>
                <a:gd name="T9" fmla="*/ 4 h 17"/>
                <a:gd name="T10" fmla="*/ 11 w 13"/>
                <a:gd name="T11" fmla="*/ 0 h 17"/>
                <a:gd name="T12" fmla="*/ 7 w 13"/>
                <a:gd name="T13" fmla="*/ 0 h 17"/>
                <a:gd name="T14" fmla="*/ 2 w 13"/>
                <a:gd name="T15" fmla="*/ 2 h 17"/>
                <a:gd name="T16" fmla="*/ 0 w 13"/>
                <a:gd name="T17" fmla="*/ 2 h 17"/>
                <a:gd name="T18" fmla="*/ 0 w 13"/>
                <a:gd name="T19" fmla="*/ 2 h 17"/>
                <a:gd name="T20" fmla="*/ 1 w 13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" y="9"/>
                  </a:moveTo>
                  <a:cubicBezTo>
                    <a:pt x="1" y="10"/>
                    <a:pt x="2" y="14"/>
                    <a:pt x="3" y="17"/>
                  </a:cubicBezTo>
                  <a:cubicBezTo>
                    <a:pt x="4" y="16"/>
                    <a:pt x="6" y="16"/>
                    <a:pt x="6" y="15"/>
                  </a:cubicBezTo>
                  <a:cubicBezTo>
                    <a:pt x="8" y="14"/>
                    <a:pt x="13" y="5"/>
                    <a:pt x="13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2"/>
                    <a:pt x="11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7" y="3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6" name="Freeform 166">
              <a:extLst>
                <a:ext uri="{FF2B5EF4-FFF2-40B4-BE49-F238E27FC236}">
                  <a16:creationId xmlns:a16="http://schemas.microsoft.com/office/drawing/2014/main" id="{08CBC38D-E8E0-DBC9-48C6-EA4DCC7BE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011" y="4987844"/>
              <a:ext cx="278082" cy="448711"/>
            </a:xfrm>
            <a:custGeom>
              <a:avLst/>
              <a:gdLst>
                <a:gd name="T0" fmla="*/ 89 w 90"/>
                <a:gd name="T1" fmla="*/ 37 h 144"/>
                <a:gd name="T2" fmla="*/ 87 w 90"/>
                <a:gd name="T3" fmla="*/ 21 h 144"/>
                <a:gd name="T4" fmla="*/ 86 w 90"/>
                <a:gd name="T5" fmla="*/ 1 h 144"/>
                <a:gd name="T6" fmla="*/ 86 w 90"/>
                <a:gd name="T7" fmla="*/ 0 h 144"/>
                <a:gd name="T8" fmla="*/ 77 w 90"/>
                <a:gd name="T9" fmla="*/ 5 h 144"/>
                <a:gd name="T10" fmla="*/ 71 w 90"/>
                <a:gd name="T11" fmla="*/ 6 h 144"/>
                <a:gd name="T12" fmla="*/ 66 w 90"/>
                <a:gd name="T13" fmla="*/ 6 h 144"/>
                <a:gd name="T14" fmla="*/ 64 w 90"/>
                <a:gd name="T15" fmla="*/ 9 h 144"/>
                <a:gd name="T16" fmla="*/ 59 w 90"/>
                <a:gd name="T17" fmla="*/ 10 h 144"/>
                <a:gd name="T18" fmla="*/ 51 w 90"/>
                <a:gd name="T19" fmla="*/ 11 h 144"/>
                <a:gd name="T20" fmla="*/ 49 w 90"/>
                <a:gd name="T21" fmla="*/ 8 h 144"/>
                <a:gd name="T22" fmla="*/ 44 w 90"/>
                <a:gd name="T23" fmla="*/ 9 h 144"/>
                <a:gd name="T24" fmla="*/ 39 w 90"/>
                <a:gd name="T25" fmla="*/ 9 h 144"/>
                <a:gd name="T26" fmla="*/ 39 w 90"/>
                <a:gd name="T27" fmla="*/ 12 h 144"/>
                <a:gd name="T28" fmla="*/ 42 w 90"/>
                <a:gd name="T29" fmla="*/ 30 h 144"/>
                <a:gd name="T30" fmla="*/ 47 w 90"/>
                <a:gd name="T31" fmla="*/ 35 h 144"/>
                <a:gd name="T32" fmla="*/ 48 w 90"/>
                <a:gd name="T33" fmla="*/ 43 h 144"/>
                <a:gd name="T34" fmla="*/ 43 w 90"/>
                <a:gd name="T35" fmla="*/ 49 h 144"/>
                <a:gd name="T36" fmla="*/ 42 w 90"/>
                <a:gd name="T37" fmla="*/ 56 h 144"/>
                <a:gd name="T38" fmla="*/ 34 w 90"/>
                <a:gd name="T39" fmla="*/ 46 h 144"/>
                <a:gd name="T40" fmla="*/ 36 w 90"/>
                <a:gd name="T41" fmla="*/ 35 h 144"/>
                <a:gd name="T42" fmla="*/ 29 w 90"/>
                <a:gd name="T43" fmla="*/ 34 h 144"/>
                <a:gd name="T44" fmla="*/ 24 w 90"/>
                <a:gd name="T45" fmla="*/ 30 h 144"/>
                <a:gd name="T46" fmla="*/ 0 w 90"/>
                <a:gd name="T47" fmla="*/ 39 h 144"/>
                <a:gd name="T48" fmla="*/ 2 w 90"/>
                <a:gd name="T49" fmla="*/ 45 h 144"/>
                <a:gd name="T50" fmla="*/ 1 w 90"/>
                <a:gd name="T51" fmla="*/ 45 h 144"/>
                <a:gd name="T52" fmla="*/ 3 w 90"/>
                <a:gd name="T53" fmla="*/ 48 h 144"/>
                <a:gd name="T54" fmla="*/ 14 w 90"/>
                <a:gd name="T55" fmla="*/ 50 h 144"/>
                <a:gd name="T56" fmla="*/ 23 w 90"/>
                <a:gd name="T57" fmla="*/ 54 h 144"/>
                <a:gd name="T58" fmla="*/ 24 w 90"/>
                <a:gd name="T59" fmla="*/ 67 h 144"/>
                <a:gd name="T60" fmla="*/ 21 w 90"/>
                <a:gd name="T61" fmla="*/ 74 h 144"/>
                <a:gd name="T62" fmla="*/ 24 w 90"/>
                <a:gd name="T63" fmla="*/ 80 h 144"/>
                <a:gd name="T64" fmla="*/ 19 w 90"/>
                <a:gd name="T65" fmla="*/ 87 h 144"/>
                <a:gd name="T66" fmla="*/ 17 w 90"/>
                <a:gd name="T67" fmla="*/ 95 h 144"/>
                <a:gd name="T68" fmla="*/ 9 w 90"/>
                <a:gd name="T69" fmla="*/ 103 h 144"/>
                <a:gd name="T70" fmla="*/ 9 w 90"/>
                <a:gd name="T71" fmla="*/ 104 h 144"/>
                <a:gd name="T72" fmla="*/ 14 w 90"/>
                <a:gd name="T73" fmla="*/ 119 h 144"/>
                <a:gd name="T74" fmla="*/ 15 w 90"/>
                <a:gd name="T75" fmla="*/ 135 h 144"/>
                <a:gd name="T76" fmla="*/ 16 w 90"/>
                <a:gd name="T77" fmla="*/ 144 h 144"/>
                <a:gd name="T78" fmla="*/ 22 w 90"/>
                <a:gd name="T79" fmla="*/ 144 h 144"/>
                <a:gd name="T80" fmla="*/ 23 w 90"/>
                <a:gd name="T81" fmla="*/ 140 h 144"/>
                <a:gd name="T82" fmla="*/ 19 w 90"/>
                <a:gd name="T83" fmla="*/ 137 h 144"/>
                <a:gd name="T84" fmla="*/ 32 w 90"/>
                <a:gd name="T85" fmla="*/ 127 h 144"/>
                <a:gd name="T86" fmla="*/ 43 w 90"/>
                <a:gd name="T87" fmla="*/ 120 h 144"/>
                <a:gd name="T88" fmla="*/ 44 w 90"/>
                <a:gd name="T89" fmla="*/ 108 h 144"/>
                <a:gd name="T90" fmla="*/ 42 w 90"/>
                <a:gd name="T91" fmla="*/ 97 h 144"/>
                <a:gd name="T92" fmla="*/ 38 w 90"/>
                <a:gd name="T93" fmla="*/ 87 h 144"/>
                <a:gd name="T94" fmla="*/ 40 w 90"/>
                <a:gd name="T95" fmla="*/ 80 h 144"/>
                <a:gd name="T96" fmla="*/ 44 w 90"/>
                <a:gd name="T97" fmla="*/ 76 h 144"/>
                <a:gd name="T98" fmla="*/ 51 w 90"/>
                <a:gd name="T99" fmla="*/ 71 h 144"/>
                <a:gd name="T100" fmla="*/ 59 w 90"/>
                <a:gd name="T101" fmla="*/ 62 h 144"/>
                <a:gd name="T102" fmla="*/ 76 w 90"/>
                <a:gd name="T103" fmla="*/ 55 h 144"/>
                <a:gd name="T104" fmla="*/ 89 w 90"/>
                <a:gd name="T105" fmla="*/ 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44">
                  <a:moveTo>
                    <a:pt x="89" y="37"/>
                  </a:moveTo>
                  <a:cubicBezTo>
                    <a:pt x="88" y="35"/>
                    <a:pt x="87" y="25"/>
                    <a:pt x="87" y="21"/>
                  </a:cubicBezTo>
                  <a:cubicBezTo>
                    <a:pt x="88" y="17"/>
                    <a:pt x="86" y="6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2" y="2"/>
                    <a:pt x="78" y="4"/>
                    <a:pt x="77" y="5"/>
                  </a:cubicBezTo>
                  <a:cubicBezTo>
                    <a:pt x="77" y="6"/>
                    <a:pt x="73" y="5"/>
                    <a:pt x="71" y="6"/>
                  </a:cubicBezTo>
                  <a:cubicBezTo>
                    <a:pt x="69" y="8"/>
                    <a:pt x="68" y="7"/>
                    <a:pt x="66" y="6"/>
                  </a:cubicBezTo>
                  <a:cubicBezTo>
                    <a:pt x="65" y="6"/>
                    <a:pt x="64" y="8"/>
                    <a:pt x="64" y="9"/>
                  </a:cubicBezTo>
                  <a:cubicBezTo>
                    <a:pt x="63" y="11"/>
                    <a:pt x="60" y="10"/>
                    <a:pt x="59" y="10"/>
                  </a:cubicBezTo>
                  <a:cubicBezTo>
                    <a:pt x="57" y="10"/>
                    <a:pt x="53" y="11"/>
                    <a:pt x="51" y="11"/>
                  </a:cubicBezTo>
                  <a:cubicBezTo>
                    <a:pt x="50" y="11"/>
                    <a:pt x="51" y="9"/>
                    <a:pt x="49" y="8"/>
                  </a:cubicBezTo>
                  <a:cubicBezTo>
                    <a:pt x="47" y="8"/>
                    <a:pt x="45" y="9"/>
                    <a:pt x="44" y="9"/>
                  </a:cubicBezTo>
                  <a:cubicBezTo>
                    <a:pt x="43" y="9"/>
                    <a:pt x="41" y="9"/>
                    <a:pt x="39" y="9"/>
                  </a:cubicBezTo>
                  <a:cubicBezTo>
                    <a:pt x="39" y="10"/>
                    <a:pt x="39" y="11"/>
                    <a:pt x="39" y="12"/>
                  </a:cubicBezTo>
                  <a:cubicBezTo>
                    <a:pt x="37" y="16"/>
                    <a:pt x="42" y="26"/>
                    <a:pt x="42" y="30"/>
                  </a:cubicBezTo>
                  <a:cubicBezTo>
                    <a:pt x="44" y="31"/>
                    <a:pt x="46" y="33"/>
                    <a:pt x="47" y="35"/>
                  </a:cubicBezTo>
                  <a:cubicBezTo>
                    <a:pt x="50" y="37"/>
                    <a:pt x="47" y="37"/>
                    <a:pt x="48" y="43"/>
                  </a:cubicBezTo>
                  <a:cubicBezTo>
                    <a:pt x="48" y="49"/>
                    <a:pt x="45" y="47"/>
                    <a:pt x="43" y="49"/>
                  </a:cubicBezTo>
                  <a:cubicBezTo>
                    <a:pt x="41" y="51"/>
                    <a:pt x="43" y="55"/>
                    <a:pt x="42" y="56"/>
                  </a:cubicBezTo>
                  <a:cubicBezTo>
                    <a:pt x="42" y="58"/>
                    <a:pt x="35" y="48"/>
                    <a:pt x="34" y="46"/>
                  </a:cubicBezTo>
                  <a:cubicBezTo>
                    <a:pt x="34" y="45"/>
                    <a:pt x="37" y="39"/>
                    <a:pt x="36" y="35"/>
                  </a:cubicBezTo>
                  <a:cubicBezTo>
                    <a:pt x="35" y="32"/>
                    <a:pt x="31" y="34"/>
                    <a:pt x="29" y="34"/>
                  </a:cubicBezTo>
                  <a:cubicBezTo>
                    <a:pt x="28" y="34"/>
                    <a:pt x="24" y="30"/>
                    <a:pt x="24" y="30"/>
                  </a:cubicBezTo>
                  <a:cubicBezTo>
                    <a:pt x="23" y="30"/>
                    <a:pt x="0" y="39"/>
                    <a:pt x="0" y="3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10" y="48"/>
                    <a:pt x="14" y="50"/>
                  </a:cubicBezTo>
                  <a:cubicBezTo>
                    <a:pt x="17" y="52"/>
                    <a:pt x="22" y="53"/>
                    <a:pt x="23" y="54"/>
                  </a:cubicBezTo>
                  <a:cubicBezTo>
                    <a:pt x="24" y="54"/>
                    <a:pt x="23" y="63"/>
                    <a:pt x="24" y="67"/>
                  </a:cubicBezTo>
                  <a:cubicBezTo>
                    <a:pt x="24" y="71"/>
                    <a:pt x="19" y="72"/>
                    <a:pt x="21" y="74"/>
                  </a:cubicBezTo>
                  <a:cubicBezTo>
                    <a:pt x="24" y="76"/>
                    <a:pt x="22" y="80"/>
                    <a:pt x="24" y="80"/>
                  </a:cubicBezTo>
                  <a:cubicBezTo>
                    <a:pt x="25" y="81"/>
                    <a:pt x="21" y="86"/>
                    <a:pt x="19" y="87"/>
                  </a:cubicBezTo>
                  <a:cubicBezTo>
                    <a:pt x="18" y="88"/>
                    <a:pt x="19" y="92"/>
                    <a:pt x="17" y="95"/>
                  </a:cubicBezTo>
                  <a:cubicBezTo>
                    <a:pt x="16" y="97"/>
                    <a:pt x="12" y="101"/>
                    <a:pt x="9" y="103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0" y="105"/>
                    <a:pt x="12" y="118"/>
                    <a:pt x="14" y="119"/>
                  </a:cubicBezTo>
                  <a:cubicBezTo>
                    <a:pt x="17" y="121"/>
                    <a:pt x="15" y="134"/>
                    <a:pt x="15" y="135"/>
                  </a:cubicBezTo>
                  <a:cubicBezTo>
                    <a:pt x="15" y="136"/>
                    <a:pt x="16" y="144"/>
                    <a:pt x="16" y="144"/>
                  </a:cubicBezTo>
                  <a:cubicBezTo>
                    <a:pt x="16" y="144"/>
                    <a:pt x="19" y="144"/>
                    <a:pt x="22" y="144"/>
                  </a:cubicBezTo>
                  <a:cubicBezTo>
                    <a:pt x="22" y="142"/>
                    <a:pt x="23" y="141"/>
                    <a:pt x="23" y="140"/>
                  </a:cubicBezTo>
                  <a:cubicBezTo>
                    <a:pt x="23" y="136"/>
                    <a:pt x="20" y="139"/>
                    <a:pt x="19" y="137"/>
                  </a:cubicBezTo>
                  <a:cubicBezTo>
                    <a:pt x="18" y="134"/>
                    <a:pt x="25" y="129"/>
                    <a:pt x="32" y="127"/>
                  </a:cubicBezTo>
                  <a:cubicBezTo>
                    <a:pt x="40" y="124"/>
                    <a:pt x="42" y="123"/>
                    <a:pt x="43" y="120"/>
                  </a:cubicBezTo>
                  <a:cubicBezTo>
                    <a:pt x="44" y="118"/>
                    <a:pt x="43" y="111"/>
                    <a:pt x="44" y="108"/>
                  </a:cubicBezTo>
                  <a:cubicBezTo>
                    <a:pt x="45" y="105"/>
                    <a:pt x="43" y="104"/>
                    <a:pt x="42" y="97"/>
                  </a:cubicBezTo>
                  <a:cubicBezTo>
                    <a:pt x="42" y="91"/>
                    <a:pt x="39" y="90"/>
                    <a:pt x="38" y="87"/>
                  </a:cubicBezTo>
                  <a:cubicBezTo>
                    <a:pt x="37" y="83"/>
                    <a:pt x="38" y="81"/>
                    <a:pt x="40" y="80"/>
                  </a:cubicBezTo>
                  <a:cubicBezTo>
                    <a:pt x="42" y="80"/>
                    <a:pt x="42" y="79"/>
                    <a:pt x="44" y="76"/>
                  </a:cubicBezTo>
                  <a:cubicBezTo>
                    <a:pt x="45" y="73"/>
                    <a:pt x="47" y="74"/>
                    <a:pt x="51" y="71"/>
                  </a:cubicBezTo>
                  <a:cubicBezTo>
                    <a:pt x="54" y="69"/>
                    <a:pt x="54" y="66"/>
                    <a:pt x="59" y="62"/>
                  </a:cubicBezTo>
                  <a:cubicBezTo>
                    <a:pt x="65" y="58"/>
                    <a:pt x="71" y="58"/>
                    <a:pt x="76" y="55"/>
                  </a:cubicBezTo>
                  <a:cubicBezTo>
                    <a:pt x="81" y="52"/>
                    <a:pt x="90" y="39"/>
                    <a:pt x="89" y="3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7" name="Freeform 167">
              <a:extLst>
                <a:ext uri="{FF2B5EF4-FFF2-40B4-BE49-F238E27FC236}">
                  <a16:creationId xmlns:a16="http://schemas.microsoft.com/office/drawing/2014/main" id="{CE15136A-EA0F-6431-BC1F-48E8C79F1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649" y="4732565"/>
              <a:ext cx="280693" cy="289491"/>
            </a:xfrm>
            <a:custGeom>
              <a:avLst/>
              <a:gdLst>
                <a:gd name="T0" fmla="*/ 85 w 91"/>
                <a:gd name="T1" fmla="*/ 75 h 93"/>
                <a:gd name="T2" fmla="*/ 82 w 91"/>
                <a:gd name="T3" fmla="*/ 66 h 93"/>
                <a:gd name="T4" fmla="*/ 81 w 91"/>
                <a:gd name="T5" fmla="*/ 59 h 93"/>
                <a:gd name="T6" fmla="*/ 83 w 91"/>
                <a:gd name="T7" fmla="*/ 53 h 93"/>
                <a:gd name="T8" fmla="*/ 78 w 91"/>
                <a:gd name="T9" fmla="*/ 46 h 93"/>
                <a:gd name="T10" fmla="*/ 82 w 91"/>
                <a:gd name="T11" fmla="*/ 33 h 93"/>
                <a:gd name="T12" fmla="*/ 68 w 91"/>
                <a:gd name="T13" fmla="*/ 23 h 93"/>
                <a:gd name="T14" fmla="*/ 68 w 91"/>
                <a:gd name="T15" fmla="*/ 18 h 93"/>
                <a:gd name="T16" fmla="*/ 37 w 91"/>
                <a:gd name="T17" fmla="*/ 1 h 93"/>
                <a:gd name="T18" fmla="*/ 33 w 91"/>
                <a:gd name="T19" fmla="*/ 9 h 93"/>
                <a:gd name="T20" fmla="*/ 33 w 91"/>
                <a:gd name="T21" fmla="*/ 14 h 93"/>
                <a:gd name="T22" fmla="*/ 19 w 91"/>
                <a:gd name="T23" fmla="*/ 13 h 93"/>
                <a:gd name="T24" fmla="*/ 19 w 91"/>
                <a:gd name="T25" fmla="*/ 0 h 93"/>
                <a:gd name="T26" fmla="*/ 12 w 91"/>
                <a:gd name="T27" fmla="*/ 1 h 93"/>
                <a:gd name="T28" fmla="*/ 8 w 91"/>
                <a:gd name="T29" fmla="*/ 2 h 93"/>
                <a:gd name="T30" fmla="*/ 10 w 91"/>
                <a:gd name="T31" fmla="*/ 5 h 93"/>
                <a:gd name="T32" fmla="*/ 11 w 91"/>
                <a:gd name="T33" fmla="*/ 11 h 93"/>
                <a:gd name="T34" fmla="*/ 8 w 91"/>
                <a:gd name="T35" fmla="*/ 13 h 93"/>
                <a:gd name="T36" fmla="*/ 8 w 91"/>
                <a:gd name="T37" fmla="*/ 17 h 93"/>
                <a:gd name="T38" fmla="*/ 10 w 91"/>
                <a:gd name="T39" fmla="*/ 18 h 93"/>
                <a:gd name="T40" fmla="*/ 3 w 91"/>
                <a:gd name="T41" fmla="*/ 28 h 93"/>
                <a:gd name="T42" fmla="*/ 0 w 91"/>
                <a:gd name="T43" fmla="*/ 30 h 93"/>
                <a:gd name="T44" fmla="*/ 5 w 91"/>
                <a:gd name="T45" fmla="*/ 46 h 93"/>
                <a:gd name="T46" fmla="*/ 9 w 91"/>
                <a:gd name="T47" fmla="*/ 58 h 93"/>
                <a:gd name="T48" fmla="*/ 11 w 91"/>
                <a:gd name="T49" fmla="*/ 64 h 93"/>
                <a:gd name="T50" fmla="*/ 7 w 91"/>
                <a:gd name="T51" fmla="*/ 61 h 93"/>
                <a:gd name="T52" fmla="*/ 6 w 91"/>
                <a:gd name="T53" fmla="*/ 62 h 93"/>
                <a:gd name="T54" fmla="*/ 6 w 91"/>
                <a:gd name="T55" fmla="*/ 62 h 93"/>
                <a:gd name="T56" fmla="*/ 12 w 91"/>
                <a:gd name="T57" fmla="*/ 66 h 93"/>
                <a:gd name="T58" fmla="*/ 20 w 91"/>
                <a:gd name="T59" fmla="*/ 69 h 93"/>
                <a:gd name="T60" fmla="*/ 30 w 91"/>
                <a:gd name="T61" fmla="*/ 74 h 93"/>
                <a:gd name="T62" fmla="*/ 31 w 91"/>
                <a:gd name="T63" fmla="*/ 74 h 93"/>
                <a:gd name="T64" fmla="*/ 37 w 91"/>
                <a:gd name="T65" fmla="*/ 74 h 93"/>
                <a:gd name="T66" fmla="*/ 38 w 91"/>
                <a:gd name="T67" fmla="*/ 74 h 93"/>
                <a:gd name="T68" fmla="*/ 44 w 91"/>
                <a:gd name="T69" fmla="*/ 91 h 93"/>
                <a:gd name="T70" fmla="*/ 49 w 91"/>
                <a:gd name="T71" fmla="*/ 91 h 93"/>
                <a:gd name="T72" fmla="*/ 54 w 91"/>
                <a:gd name="T73" fmla="*/ 90 h 93"/>
                <a:gd name="T74" fmla="*/ 56 w 91"/>
                <a:gd name="T75" fmla="*/ 93 h 93"/>
                <a:gd name="T76" fmla="*/ 64 w 91"/>
                <a:gd name="T77" fmla="*/ 92 h 93"/>
                <a:gd name="T78" fmla="*/ 69 w 91"/>
                <a:gd name="T79" fmla="*/ 91 h 93"/>
                <a:gd name="T80" fmla="*/ 71 w 91"/>
                <a:gd name="T81" fmla="*/ 88 h 93"/>
                <a:gd name="T82" fmla="*/ 76 w 91"/>
                <a:gd name="T83" fmla="*/ 88 h 93"/>
                <a:gd name="T84" fmla="*/ 82 w 91"/>
                <a:gd name="T85" fmla="*/ 87 h 93"/>
                <a:gd name="T86" fmla="*/ 91 w 91"/>
                <a:gd name="T87" fmla="*/ 82 h 93"/>
                <a:gd name="T88" fmla="*/ 85 w 91"/>
                <a:gd name="T89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93">
                  <a:moveTo>
                    <a:pt x="85" y="75"/>
                  </a:moveTo>
                  <a:cubicBezTo>
                    <a:pt x="85" y="69"/>
                    <a:pt x="82" y="69"/>
                    <a:pt x="82" y="66"/>
                  </a:cubicBezTo>
                  <a:cubicBezTo>
                    <a:pt x="82" y="62"/>
                    <a:pt x="83" y="59"/>
                    <a:pt x="81" y="59"/>
                  </a:cubicBezTo>
                  <a:cubicBezTo>
                    <a:pt x="80" y="59"/>
                    <a:pt x="81" y="56"/>
                    <a:pt x="83" y="53"/>
                  </a:cubicBezTo>
                  <a:cubicBezTo>
                    <a:pt x="85" y="50"/>
                    <a:pt x="79" y="49"/>
                    <a:pt x="78" y="46"/>
                  </a:cubicBezTo>
                  <a:cubicBezTo>
                    <a:pt x="78" y="44"/>
                    <a:pt x="80" y="39"/>
                    <a:pt x="82" y="33"/>
                  </a:cubicBezTo>
                  <a:cubicBezTo>
                    <a:pt x="75" y="28"/>
                    <a:pt x="68" y="23"/>
                    <a:pt x="68" y="23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5"/>
                    <a:pt x="35" y="8"/>
                    <a:pt x="33" y="9"/>
                  </a:cubicBezTo>
                  <a:cubicBezTo>
                    <a:pt x="30" y="10"/>
                    <a:pt x="36" y="13"/>
                    <a:pt x="33" y="14"/>
                  </a:cubicBezTo>
                  <a:cubicBezTo>
                    <a:pt x="30" y="14"/>
                    <a:pt x="24" y="11"/>
                    <a:pt x="19" y="13"/>
                  </a:cubicBezTo>
                  <a:cubicBezTo>
                    <a:pt x="16" y="14"/>
                    <a:pt x="17" y="7"/>
                    <a:pt x="19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2" y="9"/>
                    <a:pt x="11" y="11"/>
                  </a:cubicBezTo>
                  <a:cubicBezTo>
                    <a:pt x="11" y="12"/>
                    <a:pt x="9" y="12"/>
                    <a:pt x="8" y="13"/>
                  </a:cubicBezTo>
                  <a:cubicBezTo>
                    <a:pt x="8" y="15"/>
                    <a:pt x="8" y="17"/>
                    <a:pt x="8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5" y="27"/>
                    <a:pt x="3" y="28"/>
                  </a:cubicBezTo>
                  <a:cubicBezTo>
                    <a:pt x="3" y="29"/>
                    <a:pt x="1" y="29"/>
                    <a:pt x="0" y="30"/>
                  </a:cubicBezTo>
                  <a:cubicBezTo>
                    <a:pt x="1" y="37"/>
                    <a:pt x="3" y="44"/>
                    <a:pt x="5" y="46"/>
                  </a:cubicBezTo>
                  <a:cubicBezTo>
                    <a:pt x="9" y="50"/>
                    <a:pt x="8" y="55"/>
                    <a:pt x="9" y="58"/>
                  </a:cubicBezTo>
                  <a:cubicBezTo>
                    <a:pt x="10" y="60"/>
                    <a:pt x="14" y="63"/>
                    <a:pt x="11" y="64"/>
                  </a:cubicBezTo>
                  <a:cubicBezTo>
                    <a:pt x="10" y="65"/>
                    <a:pt x="8" y="63"/>
                    <a:pt x="7" y="61"/>
                  </a:cubicBezTo>
                  <a:cubicBezTo>
                    <a:pt x="7" y="61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8" y="64"/>
                    <a:pt x="11" y="66"/>
                    <a:pt x="12" y="66"/>
                  </a:cubicBezTo>
                  <a:cubicBezTo>
                    <a:pt x="14" y="66"/>
                    <a:pt x="18" y="68"/>
                    <a:pt x="20" y="69"/>
                  </a:cubicBezTo>
                  <a:cubicBezTo>
                    <a:pt x="22" y="69"/>
                    <a:pt x="30" y="72"/>
                    <a:pt x="30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3" y="74"/>
                    <a:pt x="35" y="74"/>
                    <a:pt x="37" y="74"/>
                  </a:cubicBezTo>
                  <a:cubicBezTo>
                    <a:pt x="37" y="74"/>
                    <a:pt x="37" y="74"/>
                    <a:pt x="38" y="74"/>
                  </a:cubicBezTo>
                  <a:cubicBezTo>
                    <a:pt x="41" y="74"/>
                    <a:pt x="44" y="85"/>
                    <a:pt x="44" y="91"/>
                  </a:cubicBezTo>
                  <a:cubicBezTo>
                    <a:pt x="46" y="91"/>
                    <a:pt x="48" y="91"/>
                    <a:pt x="49" y="91"/>
                  </a:cubicBezTo>
                  <a:cubicBezTo>
                    <a:pt x="50" y="91"/>
                    <a:pt x="52" y="90"/>
                    <a:pt x="54" y="90"/>
                  </a:cubicBezTo>
                  <a:cubicBezTo>
                    <a:pt x="56" y="91"/>
                    <a:pt x="55" y="93"/>
                    <a:pt x="56" y="93"/>
                  </a:cubicBezTo>
                  <a:cubicBezTo>
                    <a:pt x="58" y="93"/>
                    <a:pt x="62" y="92"/>
                    <a:pt x="64" y="92"/>
                  </a:cubicBezTo>
                  <a:cubicBezTo>
                    <a:pt x="65" y="92"/>
                    <a:pt x="68" y="93"/>
                    <a:pt x="69" y="91"/>
                  </a:cubicBezTo>
                  <a:cubicBezTo>
                    <a:pt x="69" y="90"/>
                    <a:pt x="70" y="88"/>
                    <a:pt x="71" y="88"/>
                  </a:cubicBezTo>
                  <a:cubicBezTo>
                    <a:pt x="73" y="89"/>
                    <a:pt x="74" y="90"/>
                    <a:pt x="76" y="88"/>
                  </a:cubicBezTo>
                  <a:cubicBezTo>
                    <a:pt x="78" y="87"/>
                    <a:pt x="82" y="88"/>
                    <a:pt x="82" y="87"/>
                  </a:cubicBezTo>
                  <a:cubicBezTo>
                    <a:pt x="83" y="86"/>
                    <a:pt x="87" y="84"/>
                    <a:pt x="91" y="82"/>
                  </a:cubicBezTo>
                  <a:cubicBezTo>
                    <a:pt x="91" y="77"/>
                    <a:pt x="86" y="80"/>
                    <a:pt x="85" y="7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" name="Freeform 168">
              <a:extLst>
                <a:ext uri="{FF2B5EF4-FFF2-40B4-BE49-F238E27FC236}">
                  <a16:creationId xmlns:a16="http://schemas.microsoft.com/office/drawing/2014/main" id="{C00CE7A0-92B7-5B8D-84EF-4FF01B503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2898" y="4962842"/>
              <a:ext cx="87472" cy="206591"/>
            </a:xfrm>
            <a:custGeom>
              <a:avLst/>
              <a:gdLst>
                <a:gd name="T0" fmla="*/ 25 w 28"/>
                <a:gd name="T1" fmla="*/ 43 h 66"/>
                <a:gd name="T2" fmla="*/ 20 w 28"/>
                <a:gd name="T3" fmla="*/ 38 h 66"/>
                <a:gd name="T4" fmla="*/ 20 w 28"/>
                <a:gd name="T5" fmla="*/ 39 h 66"/>
                <a:gd name="T6" fmla="*/ 11 w 28"/>
                <a:gd name="T7" fmla="*/ 26 h 66"/>
                <a:gd name="T8" fmla="*/ 12 w 28"/>
                <a:gd name="T9" fmla="*/ 11 h 66"/>
                <a:gd name="T10" fmla="*/ 10 w 28"/>
                <a:gd name="T11" fmla="*/ 0 h 66"/>
                <a:gd name="T12" fmla="*/ 4 w 28"/>
                <a:gd name="T13" fmla="*/ 0 h 66"/>
                <a:gd name="T14" fmla="*/ 7 w 28"/>
                <a:gd name="T15" fmla="*/ 9 h 66"/>
                <a:gd name="T16" fmla="*/ 4 w 28"/>
                <a:gd name="T17" fmla="*/ 10 h 66"/>
                <a:gd name="T18" fmla="*/ 5 w 28"/>
                <a:gd name="T19" fmla="*/ 24 h 66"/>
                <a:gd name="T20" fmla="*/ 1 w 28"/>
                <a:gd name="T21" fmla="*/ 26 h 66"/>
                <a:gd name="T22" fmla="*/ 0 w 28"/>
                <a:gd name="T23" fmla="*/ 34 h 66"/>
                <a:gd name="T24" fmla="*/ 2 w 28"/>
                <a:gd name="T25" fmla="*/ 38 h 66"/>
                <a:gd name="T26" fmla="*/ 2 w 28"/>
                <a:gd name="T27" fmla="*/ 38 h 66"/>
                <a:gd name="T28" fmla="*/ 7 w 28"/>
                <a:gd name="T29" fmla="*/ 42 h 66"/>
                <a:gd name="T30" fmla="*/ 14 w 28"/>
                <a:gd name="T31" fmla="*/ 43 h 66"/>
                <a:gd name="T32" fmla="*/ 12 w 28"/>
                <a:gd name="T33" fmla="*/ 54 h 66"/>
                <a:gd name="T34" fmla="*/ 20 w 28"/>
                <a:gd name="T35" fmla="*/ 64 h 66"/>
                <a:gd name="T36" fmla="*/ 21 w 28"/>
                <a:gd name="T37" fmla="*/ 57 h 66"/>
                <a:gd name="T38" fmla="*/ 26 w 28"/>
                <a:gd name="T39" fmla="*/ 51 h 66"/>
                <a:gd name="T40" fmla="*/ 25 w 28"/>
                <a:gd name="T41" fmla="*/ 4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66">
                  <a:moveTo>
                    <a:pt x="25" y="43"/>
                  </a:moveTo>
                  <a:cubicBezTo>
                    <a:pt x="24" y="41"/>
                    <a:pt x="22" y="39"/>
                    <a:pt x="20" y="38"/>
                  </a:cubicBezTo>
                  <a:cubicBezTo>
                    <a:pt x="20" y="38"/>
                    <a:pt x="20" y="39"/>
                    <a:pt x="20" y="39"/>
                  </a:cubicBezTo>
                  <a:cubicBezTo>
                    <a:pt x="18" y="42"/>
                    <a:pt x="12" y="32"/>
                    <a:pt x="11" y="26"/>
                  </a:cubicBezTo>
                  <a:cubicBezTo>
                    <a:pt x="10" y="20"/>
                    <a:pt x="14" y="17"/>
                    <a:pt x="12" y="11"/>
                  </a:cubicBezTo>
                  <a:cubicBezTo>
                    <a:pt x="10" y="6"/>
                    <a:pt x="8" y="2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5" y="3"/>
                    <a:pt x="7" y="7"/>
                    <a:pt x="7" y="9"/>
                  </a:cubicBezTo>
                  <a:cubicBezTo>
                    <a:pt x="7" y="10"/>
                    <a:pt x="5" y="8"/>
                    <a:pt x="4" y="10"/>
                  </a:cubicBezTo>
                  <a:cubicBezTo>
                    <a:pt x="3" y="12"/>
                    <a:pt x="3" y="22"/>
                    <a:pt x="5" y="24"/>
                  </a:cubicBezTo>
                  <a:cubicBezTo>
                    <a:pt x="7" y="26"/>
                    <a:pt x="1" y="25"/>
                    <a:pt x="1" y="26"/>
                  </a:cubicBezTo>
                  <a:cubicBezTo>
                    <a:pt x="1" y="28"/>
                    <a:pt x="1" y="34"/>
                    <a:pt x="0" y="34"/>
                  </a:cubicBezTo>
                  <a:cubicBezTo>
                    <a:pt x="0" y="35"/>
                    <a:pt x="1" y="36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6" y="42"/>
                    <a:pt x="7" y="42"/>
                  </a:cubicBezTo>
                  <a:cubicBezTo>
                    <a:pt x="9" y="42"/>
                    <a:pt x="13" y="40"/>
                    <a:pt x="14" y="43"/>
                  </a:cubicBezTo>
                  <a:cubicBezTo>
                    <a:pt x="15" y="47"/>
                    <a:pt x="12" y="53"/>
                    <a:pt x="12" y="54"/>
                  </a:cubicBezTo>
                  <a:cubicBezTo>
                    <a:pt x="13" y="56"/>
                    <a:pt x="20" y="66"/>
                    <a:pt x="20" y="64"/>
                  </a:cubicBezTo>
                  <a:cubicBezTo>
                    <a:pt x="21" y="63"/>
                    <a:pt x="19" y="59"/>
                    <a:pt x="21" y="57"/>
                  </a:cubicBezTo>
                  <a:cubicBezTo>
                    <a:pt x="23" y="55"/>
                    <a:pt x="26" y="57"/>
                    <a:pt x="26" y="51"/>
                  </a:cubicBezTo>
                  <a:cubicBezTo>
                    <a:pt x="25" y="45"/>
                    <a:pt x="28" y="45"/>
                    <a:pt x="25" y="4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" name="Freeform 169">
              <a:extLst>
                <a:ext uri="{FF2B5EF4-FFF2-40B4-BE49-F238E27FC236}">
                  <a16:creationId xmlns:a16="http://schemas.microsoft.com/office/drawing/2014/main" id="{3EC33942-D45E-43E9-C440-0EB409EA8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922" y="3565391"/>
              <a:ext cx="198444" cy="136851"/>
            </a:xfrm>
            <a:custGeom>
              <a:avLst/>
              <a:gdLst>
                <a:gd name="T0" fmla="*/ 52 w 64"/>
                <a:gd name="T1" fmla="*/ 35 h 44"/>
                <a:gd name="T2" fmla="*/ 56 w 64"/>
                <a:gd name="T3" fmla="*/ 38 h 44"/>
                <a:gd name="T4" fmla="*/ 62 w 64"/>
                <a:gd name="T5" fmla="*/ 40 h 44"/>
                <a:gd name="T6" fmla="*/ 64 w 64"/>
                <a:gd name="T7" fmla="*/ 39 h 44"/>
                <a:gd name="T8" fmla="*/ 63 w 64"/>
                <a:gd name="T9" fmla="*/ 28 h 44"/>
                <a:gd name="T10" fmla="*/ 54 w 64"/>
                <a:gd name="T11" fmla="*/ 23 h 44"/>
                <a:gd name="T12" fmla="*/ 53 w 64"/>
                <a:gd name="T13" fmla="*/ 15 h 44"/>
                <a:gd name="T14" fmla="*/ 42 w 64"/>
                <a:gd name="T15" fmla="*/ 16 h 44"/>
                <a:gd name="T16" fmla="*/ 35 w 64"/>
                <a:gd name="T17" fmla="*/ 15 h 44"/>
                <a:gd name="T18" fmla="*/ 27 w 64"/>
                <a:gd name="T19" fmla="*/ 14 h 44"/>
                <a:gd name="T20" fmla="*/ 15 w 64"/>
                <a:gd name="T21" fmla="*/ 13 h 44"/>
                <a:gd name="T22" fmla="*/ 21 w 64"/>
                <a:gd name="T23" fmla="*/ 8 h 44"/>
                <a:gd name="T24" fmla="*/ 24 w 64"/>
                <a:gd name="T25" fmla="*/ 8 h 44"/>
                <a:gd name="T26" fmla="*/ 27 w 64"/>
                <a:gd name="T27" fmla="*/ 1 h 44"/>
                <a:gd name="T28" fmla="*/ 21 w 64"/>
                <a:gd name="T29" fmla="*/ 3 h 44"/>
                <a:gd name="T30" fmla="*/ 15 w 64"/>
                <a:gd name="T31" fmla="*/ 4 h 44"/>
                <a:gd name="T32" fmla="*/ 11 w 64"/>
                <a:gd name="T33" fmla="*/ 9 h 44"/>
                <a:gd name="T34" fmla="*/ 8 w 64"/>
                <a:gd name="T35" fmla="*/ 13 h 44"/>
                <a:gd name="T36" fmla="*/ 0 w 64"/>
                <a:gd name="T37" fmla="*/ 16 h 44"/>
                <a:gd name="T38" fmla="*/ 5 w 64"/>
                <a:gd name="T39" fmla="*/ 23 h 44"/>
                <a:gd name="T40" fmla="*/ 6 w 64"/>
                <a:gd name="T41" fmla="*/ 30 h 44"/>
                <a:gd name="T42" fmla="*/ 3 w 64"/>
                <a:gd name="T43" fmla="*/ 39 h 44"/>
                <a:gd name="T44" fmla="*/ 7 w 64"/>
                <a:gd name="T45" fmla="*/ 40 h 44"/>
                <a:gd name="T46" fmla="*/ 15 w 64"/>
                <a:gd name="T47" fmla="*/ 37 h 44"/>
                <a:gd name="T48" fmla="*/ 23 w 64"/>
                <a:gd name="T49" fmla="*/ 33 h 44"/>
                <a:gd name="T50" fmla="*/ 31 w 64"/>
                <a:gd name="T51" fmla="*/ 26 h 44"/>
                <a:gd name="T52" fmla="*/ 34 w 64"/>
                <a:gd name="T53" fmla="*/ 33 h 44"/>
                <a:gd name="T54" fmla="*/ 35 w 64"/>
                <a:gd name="T55" fmla="*/ 43 h 44"/>
                <a:gd name="T56" fmla="*/ 39 w 64"/>
                <a:gd name="T57" fmla="*/ 43 h 44"/>
                <a:gd name="T58" fmla="*/ 43 w 64"/>
                <a:gd name="T59" fmla="*/ 42 h 44"/>
                <a:gd name="T60" fmla="*/ 52 w 64"/>
                <a:gd name="T61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44">
                  <a:moveTo>
                    <a:pt x="52" y="35"/>
                  </a:moveTo>
                  <a:cubicBezTo>
                    <a:pt x="54" y="37"/>
                    <a:pt x="54" y="38"/>
                    <a:pt x="56" y="38"/>
                  </a:cubicBezTo>
                  <a:cubicBezTo>
                    <a:pt x="57" y="38"/>
                    <a:pt x="60" y="38"/>
                    <a:pt x="62" y="40"/>
                  </a:cubicBezTo>
                  <a:cubicBezTo>
                    <a:pt x="63" y="39"/>
                    <a:pt x="64" y="39"/>
                    <a:pt x="64" y="39"/>
                  </a:cubicBezTo>
                  <a:cubicBezTo>
                    <a:pt x="64" y="39"/>
                    <a:pt x="63" y="31"/>
                    <a:pt x="63" y="28"/>
                  </a:cubicBezTo>
                  <a:cubicBezTo>
                    <a:pt x="62" y="25"/>
                    <a:pt x="54" y="23"/>
                    <a:pt x="54" y="23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44" y="17"/>
                    <a:pt x="42" y="16"/>
                  </a:cubicBezTo>
                  <a:cubicBezTo>
                    <a:pt x="40" y="15"/>
                    <a:pt x="37" y="17"/>
                    <a:pt x="35" y="15"/>
                  </a:cubicBezTo>
                  <a:cubicBezTo>
                    <a:pt x="33" y="12"/>
                    <a:pt x="30" y="16"/>
                    <a:pt x="27" y="14"/>
                  </a:cubicBezTo>
                  <a:cubicBezTo>
                    <a:pt x="24" y="12"/>
                    <a:pt x="16" y="15"/>
                    <a:pt x="15" y="13"/>
                  </a:cubicBezTo>
                  <a:cubicBezTo>
                    <a:pt x="15" y="12"/>
                    <a:pt x="19" y="8"/>
                    <a:pt x="21" y="8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5" y="7"/>
                    <a:pt x="28" y="2"/>
                    <a:pt x="27" y="1"/>
                  </a:cubicBezTo>
                  <a:cubicBezTo>
                    <a:pt x="26" y="0"/>
                    <a:pt x="23" y="1"/>
                    <a:pt x="21" y="3"/>
                  </a:cubicBezTo>
                  <a:cubicBezTo>
                    <a:pt x="19" y="4"/>
                    <a:pt x="16" y="2"/>
                    <a:pt x="15" y="4"/>
                  </a:cubicBezTo>
                  <a:cubicBezTo>
                    <a:pt x="14" y="6"/>
                    <a:pt x="13" y="9"/>
                    <a:pt x="11" y="9"/>
                  </a:cubicBezTo>
                  <a:cubicBezTo>
                    <a:pt x="9" y="9"/>
                    <a:pt x="10" y="12"/>
                    <a:pt x="8" y="13"/>
                  </a:cubicBezTo>
                  <a:cubicBezTo>
                    <a:pt x="6" y="14"/>
                    <a:pt x="1" y="14"/>
                    <a:pt x="0" y="16"/>
                  </a:cubicBezTo>
                  <a:cubicBezTo>
                    <a:pt x="0" y="19"/>
                    <a:pt x="6" y="20"/>
                    <a:pt x="5" y="23"/>
                  </a:cubicBezTo>
                  <a:cubicBezTo>
                    <a:pt x="5" y="26"/>
                    <a:pt x="9" y="29"/>
                    <a:pt x="6" y="30"/>
                  </a:cubicBezTo>
                  <a:cubicBezTo>
                    <a:pt x="4" y="32"/>
                    <a:pt x="3" y="34"/>
                    <a:pt x="3" y="39"/>
                  </a:cubicBezTo>
                  <a:cubicBezTo>
                    <a:pt x="4" y="40"/>
                    <a:pt x="6" y="41"/>
                    <a:pt x="7" y="40"/>
                  </a:cubicBezTo>
                  <a:cubicBezTo>
                    <a:pt x="8" y="37"/>
                    <a:pt x="15" y="40"/>
                    <a:pt x="15" y="37"/>
                  </a:cubicBezTo>
                  <a:cubicBezTo>
                    <a:pt x="15" y="35"/>
                    <a:pt x="23" y="36"/>
                    <a:pt x="23" y="33"/>
                  </a:cubicBezTo>
                  <a:cubicBezTo>
                    <a:pt x="23" y="31"/>
                    <a:pt x="28" y="26"/>
                    <a:pt x="31" y="26"/>
                  </a:cubicBezTo>
                  <a:cubicBezTo>
                    <a:pt x="34" y="26"/>
                    <a:pt x="31" y="31"/>
                    <a:pt x="34" y="33"/>
                  </a:cubicBezTo>
                  <a:cubicBezTo>
                    <a:pt x="38" y="35"/>
                    <a:pt x="33" y="41"/>
                    <a:pt x="35" y="43"/>
                  </a:cubicBezTo>
                  <a:cubicBezTo>
                    <a:pt x="35" y="44"/>
                    <a:pt x="37" y="44"/>
                    <a:pt x="39" y="43"/>
                  </a:cubicBezTo>
                  <a:cubicBezTo>
                    <a:pt x="40" y="43"/>
                    <a:pt x="42" y="42"/>
                    <a:pt x="43" y="42"/>
                  </a:cubicBezTo>
                  <a:cubicBezTo>
                    <a:pt x="46" y="39"/>
                    <a:pt x="51" y="35"/>
                    <a:pt x="52" y="3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0" name="Freeform 170">
              <a:extLst>
                <a:ext uri="{FF2B5EF4-FFF2-40B4-BE49-F238E27FC236}">
                  <a16:creationId xmlns:a16="http://schemas.microsoft.com/office/drawing/2014/main" id="{C5666E2B-273E-AAE8-802F-F4040ECC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329" y="4025944"/>
              <a:ext cx="22194" cy="46055"/>
            </a:xfrm>
            <a:custGeom>
              <a:avLst/>
              <a:gdLst>
                <a:gd name="T0" fmla="*/ 6 w 7"/>
                <a:gd name="T1" fmla="*/ 14 h 15"/>
                <a:gd name="T2" fmla="*/ 3 w 7"/>
                <a:gd name="T3" fmla="*/ 11 h 15"/>
                <a:gd name="T4" fmla="*/ 0 w 7"/>
                <a:gd name="T5" fmla="*/ 5 h 15"/>
                <a:gd name="T6" fmla="*/ 3 w 7"/>
                <a:gd name="T7" fmla="*/ 3 h 15"/>
                <a:gd name="T8" fmla="*/ 4 w 7"/>
                <a:gd name="T9" fmla="*/ 9 h 15"/>
                <a:gd name="T10" fmla="*/ 6 w 7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6" y="14"/>
                  </a:moveTo>
                  <a:cubicBezTo>
                    <a:pt x="6" y="15"/>
                    <a:pt x="3" y="13"/>
                    <a:pt x="3" y="11"/>
                  </a:cubicBezTo>
                  <a:cubicBezTo>
                    <a:pt x="3" y="9"/>
                    <a:pt x="0" y="9"/>
                    <a:pt x="0" y="5"/>
                  </a:cubicBezTo>
                  <a:cubicBezTo>
                    <a:pt x="0" y="2"/>
                    <a:pt x="1" y="0"/>
                    <a:pt x="3" y="3"/>
                  </a:cubicBezTo>
                  <a:cubicBezTo>
                    <a:pt x="5" y="6"/>
                    <a:pt x="3" y="8"/>
                    <a:pt x="4" y="9"/>
                  </a:cubicBezTo>
                  <a:cubicBezTo>
                    <a:pt x="4" y="10"/>
                    <a:pt x="7" y="12"/>
                    <a:pt x="6" y="1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" name="Freeform 171">
              <a:extLst>
                <a:ext uri="{FF2B5EF4-FFF2-40B4-BE49-F238E27FC236}">
                  <a16:creationId xmlns:a16="http://schemas.microsoft.com/office/drawing/2014/main" id="{F9EE667E-F723-9459-8EC8-D2AEA12D3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855" y="4422021"/>
              <a:ext cx="31333" cy="27633"/>
            </a:xfrm>
            <a:custGeom>
              <a:avLst/>
              <a:gdLst>
                <a:gd name="T0" fmla="*/ 2 w 10"/>
                <a:gd name="T1" fmla="*/ 8 h 9"/>
                <a:gd name="T2" fmla="*/ 1 w 10"/>
                <a:gd name="T3" fmla="*/ 4 h 9"/>
                <a:gd name="T4" fmla="*/ 8 w 10"/>
                <a:gd name="T5" fmla="*/ 2 h 9"/>
                <a:gd name="T6" fmla="*/ 8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0" y="7"/>
                    <a:pt x="3" y="5"/>
                    <a:pt x="1" y="4"/>
                  </a:cubicBezTo>
                  <a:cubicBezTo>
                    <a:pt x="0" y="3"/>
                    <a:pt x="6" y="0"/>
                    <a:pt x="8" y="2"/>
                  </a:cubicBezTo>
                  <a:cubicBezTo>
                    <a:pt x="9" y="4"/>
                    <a:pt x="10" y="6"/>
                    <a:pt x="8" y="7"/>
                  </a:cubicBezTo>
                  <a:cubicBezTo>
                    <a:pt x="6" y="8"/>
                    <a:pt x="3" y="9"/>
                    <a:pt x="2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2" name="Freeform 172">
              <a:extLst>
                <a:ext uri="{FF2B5EF4-FFF2-40B4-BE49-F238E27FC236}">
                  <a16:creationId xmlns:a16="http://schemas.microsoft.com/office/drawing/2014/main" id="{33643F41-E09E-5A41-0752-BA47108FE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898" y="3552232"/>
              <a:ext cx="88777" cy="75004"/>
            </a:xfrm>
            <a:custGeom>
              <a:avLst/>
              <a:gdLst>
                <a:gd name="T0" fmla="*/ 27 w 29"/>
                <a:gd name="T1" fmla="*/ 19 h 24"/>
                <a:gd name="T2" fmla="*/ 22 w 29"/>
                <a:gd name="T3" fmla="*/ 12 h 24"/>
                <a:gd name="T4" fmla="*/ 19 w 29"/>
                <a:gd name="T5" fmla="*/ 6 h 24"/>
                <a:gd name="T6" fmla="*/ 16 w 29"/>
                <a:gd name="T7" fmla="*/ 1 h 24"/>
                <a:gd name="T8" fmla="*/ 9 w 29"/>
                <a:gd name="T9" fmla="*/ 0 h 24"/>
                <a:gd name="T10" fmla="*/ 0 w 29"/>
                <a:gd name="T11" fmla="*/ 2 h 24"/>
                <a:gd name="T12" fmla="*/ 2 w 29"/>
                <a:gd name="T13" fmla="*/ 8 h 24"/>
                <a:gd name="T14" fmla="*/ 9 w 29"/>
                <a:gd name="T15" fmla="*/ 11 h 24"/>
                <a:gd name="T16" fmla="*/ 10 w 29"/>
                <a:gd name="T17" fmla="*/ 14 h 24"/>
                <a:gd name="T18" fmla="*/ 11 w 29"/>
                <a:gd name="T19" fmla="*/ 14 h 24"/>
                <a:gd name="T20" fmla="*/ 13 w 29"/>
                <a:gd name="T21" fmla="*/ 16 h 24"/>
                <a:gd name="T22" fmla="*/ 17 w 29"/>
                <a:gd name="T23" fmla="*/ 18 h 24"/>
                <a:gd name="T24" fmla="*/ 21 w 29"/>
                <a:gd name="T25" fmla="*/ 19 h 24"/>
                <a:gd name="T26" fmla="*/ 23 w 29"/>
                <a:gd name="T27" fmla="*/ 24 h 24"/>
                <a:gd name="T28" fmla="*/ 29 w 29"/>
                <a:gd name="T29" fmla="*/ 23 h 24"/>
                <a:gd name="T30" fmla="*/ 27 w 29"/>
                <a:gd name="T31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4">
                  <a:moveTo>
                    <a:pt x="27" y="19"/>
                  </a:moveTo>
                  <a:cubicBezTo>
                    <a:pt x="27" y="17"/>
                    <a:pt x="22" y="15"/>
                    <a:pt x="22" y="12"/>
                  </a:cubicBezTo>
                  <a:cubicBezTo>
                    <a:pt x="22" y="10"/>
                    <a:pt x="18" y="8"/>
                    <a:pt x="19" y="6"/>
                  </a:cubicBezTo>
                  <a:cubicBezTo>
                    <a:pt x="19" y="4"/>
                    <a:pt x="17" y="2"/>
                    <a:pt x="16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2" y="4"/>
                    <a:pt x="1" y="5"/>
                    <a:pt x="2" y="8"/>
                  </a:cubicBezTo>
                  <a:cubicBezTo>
                    <a:pt x="4" y="12"/>
                    <a:pt x="7" y="10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2" y="15"/>
                    <a:pt x="13" y="15"/>
                    <a:pt x="13" y="16"/>
                  </a:cubicBezTo>
                  <a:cubicBezTo>
                    <a:pt x="15" y="17"/>
                    <a:pt x="17" y="18"/>
                    <a:pt x="17" y="18"/>
                  </a:cubicBezTo>
                  <a:cubicBezTo>
                    <a:pt x="18" y="19"/>
                    <a:pt x="19" y="17"/>
                    <a:pt x="21" y="19"/>
                  </a:cubicBezTo>
                  <a:cubicBezTo>
                    <a:pt x="23" y="22"/>
                    <a:pt x="23" y="22"/>
                    <a:pt x="23" y="24"/>
                  </a:cubicBezTo>
                  <a:cubicBezTo>
                    <a:pt x="25" y="24"/>
                    <a:pt x="27" y="24"/>
                    <a:pt x="29" y="23"/>
                  </a:cubicBezTo>
                  <a:cubicBezTo>
                    <a:pt x="28" y="21"/>
                    <a:pt x="27" y="20"/>
                    <a:pt x="27" y="1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3" name="Freeform 173">
              <a:extLst>
                <a:ext uri="{FF2B5EF4-FFF2-40B4-BE49-F238E27FC236}">
                  <a16:creationId xmlns:a16="http://schemas.microsoft.com/office/drawing/2014/main" id="{6D360966-D863-83D6-B982-D86B5B966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4064" y="3533809"/>
              <a:ext cx="130555" cy="109217"/>
            </a:xfrm>
            <a:custGeom>
              <a:avLst/>
              <a:gdLst>
                <a:gd name="T0" fmla="*/ 40 w 42"/>
                <a:gd name="T1" fmla="*/ 12 h 35"/>
                <a:gd name="T2" fmla="*/ 32 w 42"/>
                <a:gd name="T3" fmla="*/ 2 h 35"/>
                <a:gd name="T4" fmla="*/ 27 w 42"/>
                <a:gd name="T5" fmla="*/ 6 h 35"/>
                <a:gd name="T6" fmla="*/ 23 w 42"/>
                <a:gd name="T7" fmla="*/ 6 h 35"/>
                <a:gd name="T8" fmla="*/ 17 w 42"/>
                <a:gd name="T9" fmla="*/ 1 h 35"/>
                <a:gd name="T10" fmla="*/ 14 w 42"/>
                <a:gd name="T11" fmla="*/ 0 h 35"/>
                <a:gd name="T12" fmla="*/ 12 w 42"/>
                <a:gd name="T13" fmla="*/ 3 h 35"/>
                <a:gd name="T14" fmla="*/ 15 w 42"/>
                <a:gd name="T15" fmla="*/ 7 h 35"/>
                <a:gd name="T16" fmla="*/ 9 w 42"/>
                <a:gd name="T17" fmla="*/ 7 h 35"/>
                <a:gd name="T18" fmla="*/ 3 w 42"/>
                <a:gd name="T19" fmla="*/ 5 h 35"/>
                <a:gd name="T20" fmla="*/ 6 w 42"/>
                <a:gd name="T21" fmla="*/ 12 h 35"/>
                <a:gd name="T22" fmla="*/ 9 w 42"/>
                <a:gd name="T23" fmla="*/ 18 h 35"/>
                <a:gd name="T24" fmla="*/ 14 w 42"/>
                <a:gd name="T25" fmla="*/ 25 h 35"/>
                <a:gd name="T26" fmla="*/ 16 w 42"/>
                <a:gd name="T27" fmla="*/ 29 h 35"/>
                <a:gd name="T28" fmla="*/ 26 w 42"/>
                <a:gd name="T29" fmla="*/ 23 h 35"/>
                <a:gd name="T30" fmla="*/ 27 w 42"/>
                <a:gd name="T31" fmla="*/ 30 h 35"/>
                <a:gd name="T32" fmla="*/ 33 w 42"/>
                <a:gd name="T33" fmla="*/ 35 h 35"/>
                <a:gd name="T34" fmla="*/ 35 w 42"/>
                <a:gd name="T35" fmla="*/ 30 h 35"/>
                <a:gd name="T36" fmla="*/ 40 w 42"/>
                <a:gd name="T37" fmla="*/ 12 h 35"/>
                <a:gd name="T38" fmla="*/ 4 w 42"/>
                <a:gd name="T39" fmla="*/ 24 h 35"/>
                <a:gd name="T40" fmla="*/ 0 w 42"/>
                <a:gd name="T41" fmla="*/ 22 h 35"/>
                <a:gd name="T42" fmla="*/ 3 w 42"/>
                <a:gd name="T43" fmla="*/ 27 h 35"/>
                <a:gd name="T44" fmla="*/ 9 w 42"/>
                <a:gd name="T45" fmla="*/ 30 h 35"/>
                <a:gd name="T46" fmla="*/ 10 w 42"/>
                <a:gd name="T47" fmla="*/ 30 h 35"/>
                <a:gd name="T48" fmla="*/ 8 w 42"/>
                <a:gd name="T49" fmla="*/ 25 h 35"/>
                <a:gd name="T50" fmla="*/ 4 w 42"/>
                <a:gd name="T5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35">
                  <a:moveTo>
                    <a:pt x="40" y="12"/>
                  </a:moveTo>
                  <a:cubicBezTo>
                    <a:pt x="39" y="10"/>
                    <a:pt x="36" y="6"/>
                    <a:pt x="32" y="2"/>
                  </a:cubicBezTo>
                  <a:cubicBezTo>
                    <a:pt x="31" y="5"/>
                    <a:pt x="28" y="4"/>
                    <a:pt x="27" y="6"/>
                  </a:cubicBezTo>
                  <a:cubicBezTo>
                    <a:pt x="26" y="8"/>
                    <a:pt x="24" y="6"/>
                    <a:pt x="23" y="6"/>
                  </a:cubicBezTo>
                  <a:cubicBezTo>
                    <a:pt x="22" y="6"/>
                    <a:pt x="19" y="2"/>
                    <a:pt x="17" y="1"/>
                  </a:cubicBezTo>
                  <a:cubicBezTo>
                    <a:pt x="16" y="1"/>
                    <a:pt x="15" y="1"/>
                    <a:pt x="14" y="0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5"/>
                    <a:pt x="16" y="6"/>
                    <a:pt x="15" y="7"/>
                  </a:cubicBezTo>
                  <a:cubicBezTo>
                    <a:pt x="14" y="8"/>
                    <a:pt x="10" y="8"/>
                    <a:pt x="9" y="7"/>
                  </a:cubicBezTo>
                  <a:cubicBezTo>
                    <a:pt x="7" y="5"/>
                    <a:pt x="4" y="3"/>
                    <a:pt x="3" y="5"/>
                  </a:cubicBezTo>
                  <a:cubicBezTo>
                    <a:pt x="2" y="6"/>
                    <a:pt x="6" y="10"/>
                    <a:pt x="6" y="12"/>
                  </a:cubicBezTo>
                  <a:cubicBezTo>
                    <a:pt x="5" y="14"/>
                    <a:pt x="9" y="16"/>
                    <a:pt x="9" y="18"/>
                  </a:cubicBezTo>
                  <a:cubicBezTo>
                    <a:pt x="9" y="21"/>
                    <a:pt x="14" y="23"/>
                    <a:pt x="14" y="25"/>
                  </a:cubicBezTo>
                  <a:cubicBezTo>
                    <a:pt x="14" y="26"/>
                    <a:pt x="15" y="27"/>
                    <a:pt x="16" y="29"/>
                  </a:cubicBezTo>
                  <a:cubicBezTo>
                    <a:pt x="20" y="27"/>
                    <a:pt x="23" y="24"/>
                    <a:pt x="26" y="23"/>
                  </a:cubicBezTo>
                  <a:cubicBezTo>
                    <a:pt x="30" y="21"/>
                    <a:pt x="28" y="29"/>
                    <a:pt x="27" y="30"/>
                  </a:cubicBezTo>
                  <a:cubicBezTo>
                    <a:pt x="27" y="31"/>
                    <a:pt x="30" y="33"/>
                    <a:pt x="33" y="35"/>
                  </a:cubicBezTo>
                  <a:cubicBezTo>
                    <a:pt x="33" y="33"/>
                    <a:pt x="34" y="31"/>
                    <a:pt x="35" y="30"/>
                  </a:cubicBezTo>
                  <a:cubicBezTo>
                    <a:pt x="39" y="24"/>
                    <a:pt x="42" y="16"/>
                    <a:pt x="40" y="12"/>
                  </a:cubicBezTo>
                  <a:close/>
                  <a:moveTo>
                    <a:pt x="4" y="24"/>
                  </a:moveTo>
                  <a:cubicBezTo>
                    <a:pt x="4" y="24"/>
                    <a:pt x="2" y="23"/>
                    <a:pt x="0" y="22"/>
                  </a:cubicBezTo>
                  <a:cubicBezTo>
                    <a:pt x="1" y="24"/>
                    <a:pt x="1" y="26"/>
                    <a:pt x="3" y="27"/>
                  </a:cubicBezTo>
                  <a:cubicBezTo>
                    <a:pt x="7" y="28"/>
                    <a:pt x="1" y="29"/>
                    <a:pt x="9" y="30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28"/>
                    <a:pt x="10" y="28"/>
                    <a:pt x="8" y="25"/>
                  </a:cubicBezTo>
                  <a:cubicBezTo>
                    <a:pt x="6" y="23"/>
                    <a:pt x="5" y="25"/>
                    <a:pt x="4" y="2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4" name="Freeform 174">
              <a:extLst>
                <a:ext uri="{FF2B5EF4-FFF2-40B4-BE49-F238E27FC236}">
                  <a16:creationId xmlns:a16="http://schemas.microsoft.com/office/drawing/2014/main" id="{3A95BE40-6C4E-5F09-7C8F-1D1AB03EC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923" y="3645658"/>
              <a:ext cx="373387" cy="268437"/>
            </a:xfrm>
            <a:custGeom>
              <a:avLst/>
              <a:gdLst>
                <a:gd name="T0" fmla="*/ 117 w 121"/>
                <a:gd name="T1" fmla="*/ 12 h 86"/>
                <a:gd name="T2" fmla="*/ 113 w 121"/>
                <a:gd name="T3" fmla="*/ 9 h 86"/>
                <a:gd name="T4" fmla="*/ 104 w 121"/>
                <a:gd name="T5" fmla="*/ 16 h 86"/>
                <a:gd name="T6" fmla="*/ 100 w 121"/>
                <a:gd name="T7" fmla="*/ 17 h 86"/>
                <a:gd name="T8" fmla="*/ 96 w 121"/>
                <a:gd name="T9" fmla="*/ 17 h 86"/>
                <a:gd name="T10" fmla="*/ 95 w 121"/>
                <a:gd name="T11" fmla="*/ 7 h 86"/>
                <a:gd name="T12" fmla="*/ 92 w 121"/>
                <a:gd name="T13" fmla="*/ 0 h 86"/>
                <a:gd name="T14" fmla="*/ 84 w 121"/>
                <a:gd name="T15" fmla="*/ 7 h 86"/>
                <a:gd name="T16" fmla="*/ 76 w 121"/>
                <a:gd name="T17" fmla="*/ 11 h 86"/>
                <a:gd name="T18" fmla="*/ 68 w 121"/>
                <a:gd name="T19" fmla="*/ 14 h 86"/>
                <a:gd name="T20" fmla="*/ 60 w 121"/>
                <a:gd name="T21" fmla="*/ 12 h 86"/>
                <a:gd name="T22" fmla="*/ 54 w 121"/>
                <a:gd name="T23" fmla="*/ 9 h 86"/>
                <a:gd name="T24" fmla="*/ 47 w 121"/>
                <a:gd name="T25" fmla="*/ 8 h 86"/>
                <a:gd name="T26" fmla="*/ 40 w 121"/>
                <a:gd name="T27" fmla="*/ 12 h 86"/>
                <a:gd name="T28" fmla="*/ 35 w 121"/>
                <a:gd name="T29" fmla="*/ 20 h 86"/>
                <a:gd name="T30" fmla="*/ 23 w 121"/>
                <a:gd name="T31" fmla="*/ 27 h 86"/>
                <a:gd name="T32" fmla="*/ 16 w 121"/>
                <a:gd name="T33" fmla="*/ 30 h 86"/>
                <a:gd name="T34" fmla="*/ 10 w 121"/>
                <a:gd name="T35" fmla="*/ 28 h 86"/>
                <a:gd name="T36" fmla="*/ 6 w 121"/>
                <a:gd name="T37" fmla="*/ 32 h 86"/>
                <a:gd name="T38" fmla="*/ 3 w 121"/>
                <a:gd name="T39" fmla="*/ 39 h 86"/>
                <a:gd name="T40" fmla="*/ 2 w 121"/>
                <a:gd name="T41" fmla="*/ 46 h 86"/>
                <a:gd name="T42" fmla="*/ 2 w 121"/>
                <a:gd name="T43" fmla="*/ 55 h 86"/>
                <a:gd name="T44" fmla="*/ 3 w 121"/>
                <a:gd name="T45" fmla="*/ 65 h 86"/>
                <a:gd name="T46" fmla="*/ 11 w 121"/>
                <a:gd name="T47" fmla="*/ 69 h 86"/>
                <a:gd name="T48" fmla="*/ 3 w 121"/>
                <a:gd name="T49" fmla="*/ 81 h 86"/>
                <a:gd name="T50" fmla="*/ 4 w 121"/>
                <a:gd name="T51" fmla="*/ 84 h 86"/>
                <a:gd name="T52" fmla="*/ 17 w 121"/>
                <a:gd name="T53" fmla="*/ 85 h 86"/>
                <a:gd name="T54" fmla="*/ 51 w 121"/>
                <a:gd name="T55" fmla="*/ 81 h 86"/>
                <a:gd name="T56" fmla="*/ 50 w 121"/>
                <a:gd name="T57" fmla="*/ 73 h 86"/>
                <a:gd name="T58" fmla="*/ 57 w 121"/>
                <a:gd name="T59" fmla="*/ 69 h 86"/>
                <a:gd name="T60" fmla="*/ 63 w 121"/>
                <a:gd name="T61" fmla="*/ 67 h 86"/>
                <a:gd name="T62" fmla="*/ 72 w 121"/>
                <a:gd name="T63" fmla="*/ 64 h 86"/>
                <a:gd name="T64" fmla="*/ 76 w 121"/>
                <a:gd name="T65" fmla="*/ 60 h 86"/>
                <a:gd name="T66" fmla="*/ 79 w 121"/>
                <a:gd name="T67" fmla="*/ 51 h 86"/>
                <a:gd name="T68" fmla="*/ 84 w 121"/>
                <a:gd name="T69" fmla="*/ 48 h 86"/>
                <a:gd name="T70" fmla="*/ 82 w 121"/>
                <a:gd name="T71" fmla="*/ 42 h 86"/>
                <a:gd name="T72" fmla="*/ 91 w 121"/>
                <a:gd name="T73" fmla="*/ 43 h 86"/>
                <a:gd name="T74" fmla="*/ 92 w 121"/>
                <a:gd name="T75" fmla="*/ 36 h 86"/>
                <a:gd name="T76" fmla="*/ 96 w 121"/>
                <a:gd name="T77" fmla="*/ 30 h 86"/>
                <a:gd name="T78" fmla="*/ 94 w 121"/>
                <a:gd name="T79" fmla="*/ 25 h 86"/>
                <a:gd name="T80" fmla="*/ 95 w 121"/>
                <a:gd name="T81" fmla="*/ 21 h 86"/>
                <a:gd name="T82" fmla="*/ 97 w 121"/>
                <a:gd name="T83" fmla="*/ 20 h 86"/>
                <a:gd name="T84" fmla="*/ 101 w 121"/>
                <a:gd name="T85" fmla="*/ 19 h 86"/>
                <a:gd name="T86" fmla="*/ 112 w 121"/>
                <a:gd name="T87" fmla="*/ 15 h 86"/>
                <a:gd name="T88" fmla="*/ 121 w 121"/>
                <a:gd name="T89" fmla="*/ 13 h 86"/>
                <a:gd name="T90" fmla="*/ 117 w 121"/>
                <a:gd name="T91" fmla="*/ 1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" h="86">
                  <a:moveTo>
                    <a:pt x="117" y="12"/>
                  </a:moveTo>
                  <a:cubicBezTo>
                    <a:pt x="115" y="12"/>
                    <a:pt x="115" y="11"/>
                    <a:pt x="113" y="9"/>
                  </a:cubicBezTo>
                  <a:cubicBezTo>
                    <a:pt x="112" y="9"/>
                    <a:pt x="107" y="13"/>
                    <a:pt x="104" y="16"/>
                  </a:cubicBezTo>
                  <a:cubicBezTo>
                    <a:pt x="103" y="16"/>
                    <a:pt x="101" y="17"/>
                    <a:pt x="100" y="17"/>
                  </a:cubicBezTo>
                  <a:cubicBezTo>
                    <a:pt x="98" y="18"/>
                    <a:pt x="97" y="18"/>
                    <a:pt x="96" y="17"/>
                  </a:cubicBezTo>
                  <a:cubicBezTo>
                    <a:pt x="94" y="15"/>
                    <a:pt x="99" y="9"/>
                    <a:pt x="95" y="7"/>
                  </a:cubicBezTo>
                  <a:cubicBezTo>
                    <a:pt x="92" y="5"/>
                    <a:pt x="95" y="0"/>
                    <a:pt x="92" y="0"/>
                  </a:cubicBezTo>
                  <a:cubicBezTo>
                    <a:pt x="89" y="0"/>
                    <a:pt x="84" y="5"/>
                    <a:pt x="84" y="7"/>
                  </a:cubicBezTo>
                  <a:cubicBezTo>
                    <a:pt x="84" y="10"/>
                    <a:pt x="76" y="9"/>
                    <a:pt x="76" y="11"/>
                  </a:cubicBezTo>
                  <a:cubicBezTo>
                    <a:pt x="76" y="14"/>
                    <a:pt x="69" y="11"/>
                    <a:pt x="68" y="14"/>
                  </a:cubicBezTo>
                  <a:cubicBezTo>
                    <a:pt x="66" y="16"/>
                    <a:pt x="63" y="12"/>
                    <a:pt x="60" y="12"/>
                  </a:cubicBezTo>
                  <a:cubicBezTo>
                    <a:pt x="58" y="12"/>
                    <a:pt x="57" y="8"/>
                    <a:pt x="54" y="9"/>
                  </a:cubicBezTo>
                  <a:cubicBezTo>
                    <a:pt x="51" y="10"/>
                    <a:pt x="49" y="8"/>
                    <a:pt x="47" y="8"/>
                  </a:cubicBezTo>
                  <a:cubicBezTo>
                    <a:pt x="44" y="8"/>
                    <a:pt x="43" y="13"/>
                    <a:pt x="40" y="12"/>
                  </a:cubicBezTo>
                  <a:cubicBezTo>
                    <a:pt x="37" y="11"/>
                    <a:pt x="36" y="17"/>
                    <a:pt x="35" y="20"/>
                  </a:cubicBezTo>
                  <a:cubicBezTo>
                    <a:pt x="34" y="23"/>
                    <a:pt x="23" y="23"/>
                    <a:pt x="23" y="27"/>
                  </a:cubicBezTo>
                  <a:cubicBezTo>
                    <a:pt x="23" y="31"/>
                    <a:pt x="16" y="32"/>
                    <a:pt x="16" y="30"/>
                  </a:cubicBezTo>
                  <a:cubicBezTo>
                    <a:pt x="15" y="27"/>
                    <a:pt x="11" y="29"/>
                    <a:pt x="10" y="28"/>
                  </a:cubicBezTo>
                  <a:cubicBezTo>
                    <a:pt x="9" y="27"/>
                    <a:pt x="6" y="29"/>
                    <a:pt x="6" y="32"/>
                  </a:cubicBezTo>
                  <a:cubicBezTo>
                    <a:pt x="6" y="35"/>
                    <a:pt x="3" y="37"/>
                    <a:pt x="3" y="39"/>
                  </a:cubicBezTo>
                  <a:cubicBezTo>
                    <a:pt x="2" y="40"/>
                    <a:pt x="0" y="44"/>
                    <a:pt x="2" y="46"/>
                  </a:cubicBezTo>
                  <a:cubicBezTo>
                    <a:pt x="3" y="48"/>
                    <a:pt x="0" y="51"/>
                    <a:pt x="2" y="55"/>
                  </a:cubicBezTo>
                  <a:cubicBezTo>
                    <a:pt x="3" y="59"/>
                    <a:pt x="2" y="63"/>
                    <a:pt x="3" y="65"/>
                  </a:cubicBezTo>
                  <a:cubicBezTo>
                    <a:pt x="4" y="66"/>
                    <a:pt x="10" y="65"/>
                    <a:pt x="11" y="69"/>
                  </a:cubicBezTo>
                  <a:cubicBezTo>
                    <a:pt x="13" y="73"/>
                    <a:pt x="3" y="79"/>
                    <a:pt x="3" y="81"/>
                  </a:cubicBezTo>
                  <a:cubicBezTo>
                    <a:pt x="3" y="82"/>
                    <a:pt x="3" y="83"/>
                    <a:pt x="4" y="84"/>
                  </a:cubicBezTo>
                  <a:cubicBezTo>
                    <a:pt x="8" y="84"/>
                    <a:pt x="13" y="84"/>
                    <a:pt x="17" y="85"/>
                  </a:cubicBezTo>
                  <a:cubicBezTo>
                    <a:pt x="23" y="86"/>
                    <a:pt x="51" y="82"/>
                    <a:pt x="51" y="81"/>
                  </a:cubicBezTo>
                  <a:cubicBezTo>
                    <a:pt x="52" y="80"/>
                    <a:pt x="50" y="74"/>
                    <a:pt x="50" y="73"/>
                  </a:cubicBezTo>
                  <a:cubicBezTo>
                    <a:pt x="51" y="71"/>
                    <a:pt x="54" y="68"/>
                    <a:pt x="57" y="69"/>
                  </a:cubicBezTo>
                  <a:cubicBezTo>
                    <a:pt x="60" y="69"/>
                    <a:pt x="63" y="69"/>
                    <a:pt x="63" y="67"/>
                  </a:cubicBezTo>
                  <a:cubicBezTo>
                    <a:pt x="63" y="65"/>
                    <a:pt x="71" y="62"/>
                    <a:pt x="72" y="64"/>
                  </a:cubicBezTo>
                  <a:cubicBezTo>
                    <a:pt x="73" y="66"/>
                    <a:pt x="76" y="65"/>
                    <a:pt x="76" y="60"/>
                  </a:cubicBezTo>
                  <a:cubicBezTo>
                    <a:pt x="76" y="55"/>
                    <a:pt x="76" y="52"/>
                    <a:pt x="79" y="51"/>
                  </a:cubicBezTo>
                  <a:cubicBezTo>
                    <a:pt x="82" y="51"/>
                    <a:pt x="85" y="49"/>
                    <a:pt x="84" y="48"/>
                  </a:cubicBezTo>
                  <a:cubicBezTo>
                    <a:pt x="84" y="46"/>
                    <a:pt x="81" y="43"/>
                    <a:pt x="82" y="42"/>
                  </a:cubicBezTo>
                  <a:cubicBezTo>
                    <a:pt x="83" y="41"/>
                    <a:pt x="90" y="45"/>
                    <a:pt x="91" y="43"/>
                  </a:cubicBezTo>
                  <a:cubicBezTo>
                    <a:pt x="92" y="40"/>
                    <a:pt x="90" y="38"/>
                    <a:pt x="92" y="36"/>
                  </a:cubicBezTo>
                  <a:cubicBezTo>
                    <a:pt x="93" y="34"/>
                    <a:pt x="96" y="32"/>
                    <a:pt x="96" y="30"/>
                  </a:cubicBezTo>
                  <a:cubicBezTo>
                    <a:pt x="95" y="28"/>
                    <a:pt x="96" y="27"/>
                    <a:pt x="94" y="25"/>
                  </a:cubicBezTo>
                  <a:cubicBezTo>
                    <a:pt x="92" y="23"/>
                    <a:pt x="93" y="21"/>
                    <a:pt x="95" y="21"/>
                  </a:cubicBezTo>
                  <a:cubicBezTo>
                    <a:pt x="96" y="21"/>
                    <a:pt x="96" y="20"/>
                    <a:pt x="97" y="20"/>
                  </a:cubicBezTo>
                  <a:cubicBezTo>
                    <a:pt x="98" y="20"/>
                    <a:pt x="100" y="20"/>
                    <a:pt x="101" y="19"/>
                  </a:cubicBezTo>
                  <a:cubicBezTo>
                    <a:pt x="104" y="16"/>
                    <a:pt x="110" y="14"/>
                    <a:pt x="112" y="15"/>
                  </a:cubicBezTo>
                  <a:cubicBezTo>
                    <a:pt x="114" y="16"/>
                    <a:pt x="118" y="15"/>
                    <a:pt x="121" y="13"/>
                  </a:cubicBezTo>
                  <a:cubicBezTo>
                    <a:pt x="119" y="12"/>
                    <a:pt x="118" y="12"/>
                    <a:pt x="117" y="1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5" name="Freeform 175">
              <a:extLst>
                <a:ext uri="{FF2B5EF4-FFF2-40B4-BE49-F238E27FC236}">
                  <a16:creationId xmlns:a16="http://schemas.microsoft.com/office/drawing/2014/main" id="{D0D45F05-F897-9DAA-5650-FAC5AD757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0979" y="3686450"/>
              <a:ext cx="432136" cy="389497"/>
            </a:xfrm>
            <a:custGeom>
              <a:avLst/>
              <a:gdLst>
                <a:gd name="T0" fmla="*/ 129 w 140"/>
                <a:gd name="T1" fmla="*/ 6 h 125"/>
                <a:gd name="T2" fmla="*/ 119 w 140"/>
                <a:gd name="T3" fmla="*/ 1 h 125"/>
                <a:gd name="T4" fmla="*/ 108 w 140"/>
                <a:gd name="T5" fmla="*/ 2 h 125"/>
                <a:gd name="T6" fmla="*/ 93 w 140"/>
                <a:gd name="T7" fmla="*/ 7 h 125"/>
                <a:gd name="T8" fmla="*/ 90 w 140"/>
                <a:gd name="T9" fmla="*/ 12 h 125"/>
                <a:gd name="T10" fmla="*/ 88 w 140"/>
                <a:gd name="T11" fmla="*/ 23 h 125"/>
                <a:gd name="T12" fmla="*/ 78 w 140"/>
                <a:gd name="T13" fmla="*/ 29 h 125"/>
                <a:gd name="T14" fmla="*/ 75 w 140"/>
                <a:gd name="T15" fmla="*/ 38 h 125"/>
                <a:gd name="T16" fmla="*/ 68 w 140"/>
                <a:gd name="T17" fmla="*/ 51 h 125"/>
                <a:gd name="T18" fmla="*/ 53 w 140"/>
                <a:gd name="T19" fmla="*/ 56 h 125"/>
                <a:gd name="T20" fmla="*/ 47 w 140"/>
                <a:gd name="T21" fmla="*/ 68 h 125"/>
                <a:gd name="T22" fmla="*/ 0 w 140"/>
                <a:gd name="T23" fmla="*/ 71 h 125"/>
                <a:gd name="T24" fmla="*/ 13 w 140"/>
                <a:gd name="T25" fmla="*/ 83 h 125"/>
                <a:gd name="T26" fmla="*/ 19 w 140"/>
                <a:gd name="T27" fmla="*/ 98 h 125"/>
                <a:gd name="T28" fmla="*/ 6 w 140"/>
                <a:gd name="T29" fmla="*/ 109 h 125"/>
                <a:gd name="T30" fmla="*/ 22 w 140"/>
                <a:gd name="T31" fmla="*/ 110 h 125"/>
                <a:gd name="T32" fmla="*/ 42 w 140"/>
                <a:gd name="T33" fmla="*/ 109 h 125"/>
                <a:gd name="T34" fmla="*/ 53 w 140"/>
                <a:gd name="T35" fmla="*/ 116 h 125"/>
                <a:gd name="T36" fmla="*/ 62 w 140"/>
                <a:gd name="T37" fmla="*/ 125 h 125"/>
                <a:gd name="T38" fmla="*/ 63 w 140"/>
                <a:gd name="T39" fmla="*/ 125 h 125"/>
                <a:gd name="T40" fmla="*/ 79 w 140"/>
                <a:gd name="T41" fmla="*/ 119 h 125"/>
                <a:gd name="T42" fmla="*/ 82 w 140"/>
                <a:gd name="T43" fmla="*/ 110 h 125"/>
                <a:gd name="T44" fmla="*/ 73 w 140"/>
                <a:gd name="T45" fmla="*/ 95 h 125"/>
                <a:gd name="T46" fmla="*/ 86 w 140"/>
                <a:gd name="T47" fmla="*/ 88 h 125"/>
                <a:gd name="T48" fmla="*/ 96 w 140"/>
                <a:gd name="T49" fmla="*/ 81 h 125"/>
                <a:gd name="T50" fmla="*/ 107 w 140"/>
                <a:gd name="T51" fmla="*/ 68 h 125"/>
                <a:gd name="T52" fmla="*/ 116 w 140"/>
                <a:gd name="T53" fmla="*/ 59 h 125"/>
                <a:gd name="T54" fmla="*/ 122 w 140"/>
                <a:gd name="T55" fmla="*/ 47 h 125"/>
                <a:gd name="T56" fmla="*/ 113 w 140"/>
                <a:gd name="T57" fmla="*/ 35 h 125"/>
                <a:gd name="T58" fmla="*/ 116 w 140"/>
                <a:gd name="T59" fmla="*/ 22 h 125"/>
                <a:gd name="T60" fmla="*/ 137 w 140"/>
                <a:gd name="T61" fmla="*/ 21 h 125"/>
                <a:gd name="T62" fmla="*/ 133 w 140"/>
                <a:gd name="T63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25">
                  <a:moveTo>
                    <a:pt x="133" y="13"/>
                  </a:moveTo>
                  <a:cubicBezTo>
                    <a:pt x="129" y="11"/>
                    <a:pt x="129" y="8"/>
                    <a:pt x="129" y="6"/>
                  </a:cubicBezTo>
                  <a:cubicBezTo>
                    <a:pt x="129" y="5"/>
                    <a:pt x="124" y="3"/>
                    <a:pt x="121" y="0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118" y="0"/>
                    <a:pt x="118" y="0"/>
                    <a:pt x="117" y="0"/>
                  </a:cubicBezTo>
                  <a:cubicBezTo>
                    <a:pt x="114" y="2"/>
                    <a:pt x="110" y="3"/>
                    <a:pt x="108" y="2"/>
                  </a:cubicBezTo>
                  <a:cubicBezTo>
                    <a:pt x="106" y="1"/>
                    <a:pt x="100" y="3"/>
                    <a:pt x="97" y="6"/>
                  </a:cubicBezTo>
                  <a:cubicBezTo>
                    <a:pt x="96" y="7"/>
                    <a:pt x="94" y="7"/>
                    <a:pt x="93" y="7"/>
                  </a:cubicBezTo>
                  <a:cubicBezTo>
                    <a:pt x="92" y="7"/>
                    <a:pt x="92" y="8"/>
                    <a:pt x="91" y="8"/>
                  </a:cubicBezTo>
                  <a:cubicBezTo>
                    <a:pt x="89" y="8"/>
                    <a:pt x="88" y="10"/>
                    <a:pt x="90" y="12"/>
                  </a:cubicBezTo>
                  <a:cubicBezTo>
                    <a:pt x="92" y="14"/>
                    <a:pt x="91" y="15"/>
                    <a:pt x="92" y="17"/>
                  </a:cubicBezTo>
                  <a:cubicBezTo>
                    <a:pt x="92" y="19"/>
                    <a:pt x="89" y="21"/>
                    <a:pt x="88" y="23"/>
                  </a:cubicBezTo>
                  <a:cubicBezTo>
                    <a:pt x="86" y="25"/>
                    <a:pt x="88" y="27"/>
                    <a:pt x="87" y="30"/>
                  </a:cubicBezTo>
                  <a:cubicBezTo>
                    <a:pt x="86" y="32"/>
                    <a:pt x="79" y="28"/>
                    <a:pt x="78" y="29"/>
                  </a:cubicBezTo>
                  <a:cubicBezTo>
                    <a:pt x="77" y="30"/>
                    <a:pt x="80" y="33"/>
                    <a:pt x="80" y="35"/>
                  </a:cubicBezTo>
                  <a:cubicBezTo>
                    <a:pt x="81" y="36"/>
                    <a:pt x="78" y="38"/>
                    <a:pt x="75" y="38"/>
                  </a:cubicBezTo>
                  <a:cubicBezTo>
                    <a:pt x="72" y="39"/>
                    <a:pt x="72" y="42"/>
                    <a:pt x="72" y="47"/>
                  </a:cubicBezTo>
                  <a:cubicBezTo>
                    <a:pt x="72" y="52"/>
                    <a:pt x="69" y="53"/>
                    <a:pt x="68" y="51"/>
                  </a:cubicBezTo>
                  <a:cubicBezTo>
                    <a:pt x="67" y="49"/>
                    <a:pt x="59" y="52"/>
                    <a:pt x="59" y="54"/>
                  </a:cubicBezTo>
                  <a:cubicBezTo>
                    <a:pt x="59" y="56"/>
                    <a:pt x="56" y="56"/>
                    <a:pt x="53" y="56"/>
                  </a:cubicBezTo>
                  <a:cubicBezTo>
                    <a:pt x="50" y="55"/>
                    <a:pt x="47" y="58"/>
                    <a:pt x="46" y="60"/>
                  </a:cubicBezTo>
                  <a:cubicBezTo>
                    <a:pt x="46" y="61"/>
                    <a:pt x="48" y="67"/>
                    <a:pt x="47" y="68"/>
                  </a:cubicBezTo>
                  <a:cubicBezTo>
                    <a:pt x="47" y="69"/>
                    <a:pt x="19" y="73"/>
                    <a:pt x="13" y="72"/>
                  </a:cubicBezTo>
                  <a:cubicBezTo>
                    <a:pt x="9" y="71"/>
                    <a:pt x="4" y="71"/>
                    <a:pt x="0" y="71"/>
                  </a:cubicBezTo>
                  <a:cubicBezTo>
                    <a:pt x="2" y="72"/>
                    <a:pt x="4" y="74"/>
                    <a:pt x="4" y="75"/>
                  </a:cubicBezTo>
                  <a:cubicBezTo>
                    <a:pt x="5" y="78"/>
                    <a:pt x="9" y="81"/>
                    <a:pt x="13" y="83"/>
                  </a:cubicBezTo>
                  <a:cubicBezTo>
                    <a:pt x="17" y="84"/>
                    <a:pt x="15" y="91"/>
                    <a:pt x="17" y="92"/>
                  </a:cubicBezTo>
                  <a:cubicBezTo>
                    <a:pt x="19" y="93"/>
                    <a:pt x="22" y="98"/>
                    <a:pt x="19" y="98"/>
                  </a:cubicBezTo>
                  <a:cubicBezTo>
                    <a:pt x="16" y="99"/>
                    <a:pt x="14" y="99"/>
                    <a:pt x="11" y="101"/>
                  </a:cubicBezTo>
                  <a:cubicBezTo>
                    <a:pt x="9" y="102"/>
                    <a:pt x="6" y="105"/>
                    <a:pt x="6" y="109"/>
                  </a:cubicBezTo>
                  <a:cubicBezTo>
                    <a:pt x="6" y="110"/>
                    <a:pt x="6" y="110"/>
                    <a:pt x="6" y="111"/>
                  </a:cubicBezTo>
                  <a:cubicBezTo>
                    <a:pt x="13" y="111"/>
                    <a:pt x="21" y="111"/>
                    <a:pt x="22" y="110"/>
                  </a:cubicBezTo>
                  <a:cubicBezTo>
                    <a:pt x="23" y="109"/>
                    <a:pt x="26" y="108"/>
                    <a:pt x="28" y="109"/>
                  </a:cubicBezTo>
                  <a:cubicBezTo>
                    <a:pt x="30" y="110"/>
                    <a:pt x="39" y="111"/>
                    <a:pt x="42" y="109"/>
                  </a:cubicBezTo>
                  <a:cubicBezTo>
                    <a:pt x="46" y="107"/>
                    <a:pt x="49" y="109"/>
                    <a:pt x="49" y="111"/>
                  </a:cubicBezTo>
                  <a:cubicBezTo>
                    <a:pt x="49" y="113"/>
                    <a:pt x="51" y="114"/>
                    <a:pt x="53" y="116"/>
                  </a:cubicBezTo>
                  <a:cubicBezTo>
                    <a:pt x="54" y="117"/>
                    <a:pt x="53" y="119"/>
                    <a:pt x="54" y="121"/>
                  </a:cubicBezTo>
                  <a:cubicBezTo>
                    <a:pt x="55" y="123"/>
                    <a:pt x="58" y="123"/>
                    <a:pt x="62" y="125"/>
                  </a:cubicBezTo>
                  <a:cubicBezTo>
                    <a:pt x="62" y="125"/>
                    <a:pt x="63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65" y="123"/>
                    <a:pt x="66" y="119"/>
                    <a:pt x="71" y="120"/>
                  </a:cubicBezTo>
                  <a:cubicBezTo>
                    <a:pt x="76" y="121"/>
                    <a:pt x="76" y="119"/>
                    <a:pt x="79" y="119"/>
                  </a:cubicBezTo>
                  <a:cubicBezTo>
                    <a:pt x="82" y="120"/>
                    <a:pt x="84" y="120"/>
                    <a:pt x="85" y="118"/>
                  </a:cubicBezTo>
                  <a:cubicBezTo>
                    <a:pt x="87" y="116"/>
                    <a:pt x="84" y="112"/>
                    <a:pt x="82" y="110"/>
                  </a:cubicBezTo>
                  <a:cubicBezTo>
                    <a:pt x="81" y="108"/>
                    <a:pt x="78" y="105"/>
                    <a:pt x="79" y="101"/>
                  </a:cubicBezTo>
                  <a:cubicBezTo>
                    <a:pt x="79" y="98"/>
                    <a:pt x="73" y="98"/>
                    <a:pt x="73" y="95"/>
                  </a:cubicBezTo>
                  <a:cubicBezTo>
                    <a:pt x="73" y="93"/>
                    <a:pt x="79" y="88"/>
                    <a:pt x="80" y="87"/>
                  </a:cubicBezTo>
                  <a:cubicBezTo>
                    <a:pt x="81" y="86"/>
                    <a:pt x="85" y="90"/>
                    <a:pt x="86" y="88"/>
                  </a:cubicBezTo>
                  <a:cubicBezTo>
                    <a:pt x="87" y="86"/>
                    <a:pt x="90" y="87"/>
                    <a:pt x="92" y="88"/>
                  </a:cubicBezTo>
                  <a:cubicBezTo>
                    <a:pt x="93" y="88"/>
                    <a:pt x="96" y="84"/>
                    <a:pt x="96" y="81"/>
                  </a:cubicBezTo>
                  <a:cubicBezTo>
                    <a:pt x="97" y="78"/>
                    <a:pt x="102" y="78"/>
                    <a:pt x="103" y="77"/>
                  </a:cubicBezTo>
                  <a:cubicBezTo>
                    <a:pt x="104" y="76"/>
                    <a:pt x="106" y="69"/>
                    <a:pt x="107" y="68"/>
                  </a:cubicBezTo>
                  <a:cubicBezTo>
                    <a:pt x="107" y="67"/>
                    <a:pt x="112" y="68"/>
                    <a:pt x="112" y="64"/>
                  </a:cubicBezTo>
                  <a:cubicBezTo>
                    <a:pt x="112" y="60"/>
                    <a:pt x="114" y="60"/>
                    <a:pt x="116" y="59"/>
                  </a:cubicBezTo>
                  <a:cubicBezTo>
                    <a:pt x="118" y="59"/>
                    <a:pt x="117" y="56"/>
                    <a:pt x="117" y="53"/>
                  </a:cubicBezTo>
                  <a:cubicBezTo>
                    <a:pt x="118" y="50"/>
                    <a:pt x="119" y="47"/>
                    <a:pt x="122" y="47"/>
                  </a:cubicBezTo>
                  <a:cubicBezTo>
                    <a:pt x="124" y="46"/>
                    <a:pt x="121" y="42"/>
                    <a:pt x="118" y="43"/>
                  </a:cubicBezTo>
                  <a:cubicBezTo>
                    <a:pt x="115" y="44"/>
                    <a:pt x="113" y="35"/>
                    <a:pt x="113" y="35"/>
                  </a:cubicBezTo>
                  <a:cubicBezTo>
                    <a:pt x="113" y="35"/>
                    <a:pt x="113" y="28"/>
                    <a:pt x="111" y="27"/>
                  </a:cubicBezTo>
                  <a:cubicBezTo>
                    <a:pt x="110" y="26"/>
                    <a:pt x="112" y="22"/>
                    <a:pt x="116" y="22"/>
                  </a:cubicBezTo>
                  <a:cubicBezTo>
                    <a:pt x="119" y="22"/>
                    <a:pt x="126" y="26"/>
                    <a:pt x="128" y="25"/>
                  </a:cubicBezTo>
                  <a:cubicBezTo>
                    <a:pt x="131" y="23"/>
                    <a:pt x="135" y="22"/>
                    <a:pt x="137" y="21"/>
                  </a:cubicBezTo>
                  <a:cubicBezTo>
                    <a:pt x="138" y="21"/>
                    <a:pt x="139" y="18"/>
                    <a:pt x="140" y="16"/>
                  </a:cubicBezTo>
                  <a:cubicBezTo>
                    <a:pt x="138" y="15"/>
                    <a:pt x="136" y="14"/>
                    <a:pt x="133" y="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6" name="Freeform 176">
              <a:extLst>
                <a:ext uri="{FF2B5EF4-FFF2-40B4-BE49-F238E27FC236}">
                  <a16:creationId xmlns:a16="http://schemas.microsoft.com/office/drawing/2014/main" id="{AD40F51C-2D47-E98C-CF88-8C3E430F6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1335" y="4558871"/>
              <a:ext cx="1198494" cy="439500"/>
            </a:xfrm>
            <a:custGeom>
              <a:avLst/>
              <a:gdLst>
                <a:gd name="T0" fmla="*/ 29 w 388"/>
                <a:gd name="T1" fmla="*/ 60 h 141"/>
                <a:gd name="T2" fmla="*/ 110 w 388"/>
                <a:gd name="T3" fmla="*/ 75 h 141"/>
                <a:gd name="T4" fmla="*/ 16 w 388"/>
                <a:gd name="T5" fmla="*/ 38 h 141"/>
                <a:gd name="T6" fmla="*/ 208 w 388"/>
                <a:gd name="T7" fmla="*/ 100 h 141"/>
                <a:gd name="T8" fmla="*/ 217 w 388"/>
                <a:gd name="T9" fmla="*/ 80 h 141"/>
                <a:gd name="T10" fmla="*/ 229 w 388"/>
                <a:gd name="T11" fmla="*/ 83 h 141"/>
                <a:gd name="T12" fmla="*/ 237 w 388"/>
                <a:gd name="T13" fmla="*/ 57 h 141"/>
                <a:gd name="T14" fmla="*/ 237 w 388"/>
                <a:gd name="T15" fmla="*/ 47 h 141"/>
                <a:gd name="T16" fmla="*/ 222 w 388"/>
                <a:gd name="T17" fmla="*/ 40 h 141"/>
                <a:gd name="T18" fmla="*/ 199 w 388"/>
                <a:gd name="T19" fmla="*/ 73 h 141"/>
                <a:gd name="T20" fmla="*/ 92 w 388"/>
                <a:gd name="T21" fmla="*/ 79 h 141"/>
                <a:gd name="T22" fmla="*/ 89 w 388"/>
                <a:gd name="T23" fmla="*/ 65 h 141"/>
                <a:gd name="T24" fmla="*/ 86 w 388"/>
                <a:gd name="T25" fmla="*/ 71 h 141"/>
                <a:gd name="T26" fmla="*/ 71 w 388"/>
                <a:gd name="T27" fmla="*/ 53 h 141"/>
                <a:gd name="T28" fmla="*/ 58 w 388"/>
                <a:gd name="T29" fmla="*/ 37 h 141"/>
                <a:gd name="T30" fmla="*/ 39 w 388"/>
                <a:gd name="T31" fmla="*/ 25 h 141"/>
                <a:gd name="T32" fmla="*/ 2 w 388"/>
                <a:gd name="T33" fmla="*/ 3 h 141"/>
                <a:gd name="T34" fmla="*/ 34 w 388"/>
                <a:gd name="T35" fmla="*/ 48 h 141"/>
                <a:gd name="T36" fmla="*/ 74 w 388"/>
                <a:gd name="T37" fmla="*/ 95 h 141"/>
                <a:gd name="T38" fmla="*/ 91 w 388"/>
                <a:gd name="T39" fmla="*/ 87 h 141"/>
                <a:gd name="T40" fmla="*/ 279 w 388"/>
                <a:gd name="T41" fmla="*/ 39 h 141"/>
                <a:gd name="T42" fmla="*/ 281 w 388"/>
                <a:gd name="T43" fmla="*/ 48 h 141"/>
                <a:gd name="T44" fmla="*/ 260 w 388"/>
                <a:gd name="T45" fmla="*/ 79 h 141"/>
                <a:gd name="T46" fmla="*/ 207 w 388"/>
                <a:gd name="T47" fmla="*/ 125 h 141"/>
                <a:gd name="T48" fmla="*/ 241 w 388"/>
                <a:gd name="T49" fmla="*/ 121 h 141"/>
                <a:gd name="T50" fmla="*/ 289 w 388"/>
                <a:gd name="T51" fmla="*/ 80 h 141"/>
                <a:gd name="T52" fmla="*/ 163 w 388"/>
                <a:gd name="T53" fmla="*/ 118 h 141"/>
                <a:gd name="T54" fmla="*/ 147 w 388"/>
                <a:gd name="T55" fmla="*/ 110 h 141"/>
                <a:gd name="T56" fmla="*/ 92 w 388"/>
                <a:gd name="T57" fmla="*/ 103 h 141"/>
                <a:gd name="T58" fmla="*/ 98 w 388"/>
                <a:gd name="T59" fmla="*/ 114 h 141"/>
                <a:gd name="T60" fmla="*/ 150 w 388"/>
                <a:gd name="T61" fmla="*/ 123 h 141"/>
                <a:gd name="T62" fmla="*/ 163 w 388"/>
                <a:gd name="T63" fmla="*/ 118 h 141"/>
                <a:gd name="T64" fmla="*/ 338 w 388"/>
                <a:gd name="T65" fmla="*/ 79 h 141"/>
                <a:gd name="T66" fmla="*/ 302 w 388"/>
                <a:gd name="T67" fmla="*/ 61 h 141"/>
                <a:gd name="T68" fmla="*/ 325 w 388"/>
                <a:gd name="T69" fmla="*/ 70 h 141"/>
                <a:gd name="T70" fmla="*/ 312 w 388"/>
                <a:gd name="T71" fmla="*/ 75 h 141"/>
                <a:gd name="T72" fmla="*/ 332 w 388"/>
                <a:gd name="T73" fmla="*/ 85 h 141"/>
                <a:gd name="T74" fmla="*/ 367 w 388"/>
                <a:gd name="T75" fmla="*/ 107 h 141"/>
                <a:gd name="T76" fmla="*/ 379 w 388"/>
                <a:gd name="T77" fmla="*/ 120 h 141"/>
                <a:gd name="T78" fmla="*/ 359 w 388"/>
                <a:gd name="T79" fmla="*/ 64 h 141"/>
                <a:gd name="T80" fmla="*/ 247 w 388"/>
                <a:gd name="T81" fmla="*/ 130 h 141"/>
                <a:gd name="T82" fmla="*/ 251 w 388"/>
                <a:gd name="T83" fmla="*/ 132 h 141"/>
                <a:gd name="T84" fmla="*/ 254 w 388"/>
                <a:gd name="T85" fmla="*/ 130 h 141"/>
                <a:gd name="T86" fmla="*/ 187 w 388"/>
                <a:gd name="T87" fmla="*/ 50 h 141"/>
                <a:gd name="T88" fmla="*/ 191 w 388"/>
                <a:gd name="T89" fmla="*/ 29 h 141"/>
                <a:gd name="T90" fmla="*/ 190 w 388"/>
                <a:gd name="T91" fmla="*/ 15 h 141"/>
                <a:gd name="T92" fmla="*/ 168 w 388"/>
                <a:gd name="T93" fmla="*/ 26 h 141"/>
                <a:gd name="T94" fmla="*/ 150 w 388"/>
                <a:gd name="T95" fmla="*/ 38 h 141"/>
                <a:gd name="T96" fmla="*/ 124 w 388"/>
                <a:gd name="T97" fmla="*/ 39 h 141"/>
                <a:gd name="T98" fmla="*/ 115 w 388"/>
                <a:gd name="T99" fmla="*/ 45 h 141"/>
                <a:gd name="T100" fmla="*/ 134 w 388"/>
                <a:gd name="T101" fmla="*/ 77 h 141"/>
                <a:gd name="T102" fmla="*/ 163 w 388"/>
                <a:gd name="T103" fmla="*/ 83 h 141"/>
                <a:gd name="T104" fmla="*/ 200 w 388"/>
                <a:gd name="T105" fmla="*/ 133 h 141"/>
                <a:gd name="T106" fmla="*/ 200 w 388"/>
                <a:gd name="T107" fmla="*/ 133 h 141"/>
                <a:gd name="T108" fmla="*/ 176 w 388"/>
                <a:gd name="T109" fmla="*/ 126 h 141"/>
                <a:gd name="T110" fmla="*/ 188 w 388"/>
                <a:gd name="T111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8" h="141">
                  <a:moveTo>
                    <a:pt x="29" y="60"/>
                  </a:moveTo>
                  <a:cubicBezTo>
                    <a:pt x="28" y="61"/>
                    <a:pt x="31" y="66"/>
                    <a:pt x="33" y="65"/>
                  </a:cubicBezTo>
                  <a:cubicBezTo>
                    <a:pt x="34" y="63"/>
                    <a:pt x="30" y="56"/>
                    <a:pt x="29" y="60"/>
                  </a:cubicBezTo>
                  <a:close/>
                  <a:moveTo>
                    <a:pt x="110" y="75"/>
                  </a:moveTo>
                  <a:cubicBezTo>
                    <a:pt x="110" y="73"/>
                    <a:pt x="104" y="74"/>
                    <a:pt x="105" y="77"/>
                  </a:cubicBezTo>
                  <a:cubicBezTo>
                    <a:pt x="107" y="80"/>
                    <a:pt x="110" y="77"/>
                    <a:pt x="110" y="75"/>
                  </a:cubicBezTo>
                  <a:close/>
                  <a:moveTo>
                    <a:pt x="16" y="38"/>
                  </a:moveTo>
                  <a:cubicBezTo>
                    <a:pt x="16" y="41"/>
                    <a:pt x="19" y="48"/>
                    <a:pt x="22" y="45"/>
                  </a:cubicBezTo>
                  <a:cubicBezTo>
                    <a:pt x="25" y="42"/>
                    <a:pt x="17" y="36"/>
                    <a:pt x="16" y="38"/>
                  </a:cubicBezTo>
                  <a:close/>
                  <a:moveTo>
                    <a:pt x="204" y="81"/>
                  </a:moveTo>
                  <a:cubicBezTo>
                    <a:pt x="208" y="81"/>
                    <a:pt x="208" y="87"/>
                    <a:pt x="207" y="90"/>
                  </a:cubicBezTo>
                  <a:cubicBezTo>
                    <a:pt x="206" y="93"/>
                    <a:pt x="205" y="101"/>
                    <a:pt x="208" y="100"/>
                  </a:cubicBezTo>
                  <a:cubicBezTo>
                    <a:pt x="212" y="98"/>
                    <a:pt x="214" y="93"/>
                    <a:pt x="212" y="91"/>
                  </a:cubicBezTo>
                  <a:cubicBezTo>
                    <a:pt x="210" y="90"/>
                    <a:pt x="210" y="79"/>
                    <a:pt x="211" y="76"/>
                  </a:cubicBezTo>
                  <a:cubicBezTo>
                    <a:pt x="212" y="73"/>
                    <a:pt x="219" y="75"/>
                    <a:pt x="217" y="80"/>
                  </a:cubicBezTo>
                  <a:cubicBezTo>
                    <a:pt x="214" y="84"/>
                    <a:pt x="221" y="83"/>
                    <a:pt x="221" y="88"/>
                  </a:cubicBezTo>
                  <a:cubicBezTo>
                    <a:pt x="221" y="93"/>
                    <a:pt x="224" y="90"/>
                    <a:pt x="228" y="89"/>
                  </a:cubicBezTo>
                  <a:cubicBezTo>
                    <a:pt x="232" y="88"/>
                    <a:pt x="232" y="85"/>
                    <a:pt x="229" y="83"/>
                  </a:cubicBezTo>
                  <a:cubicBezTo>
                    <a:pt x="226" y="80"/>
                    <a:pt x="231" y="75"/>
                    <a:pt x="227" y="73"/>
                  </a:cubicBezTo>
                  <a:cubicBezTo>
                    <a:pt x="224" y="70"/>
                    <a:pt x="221" y="67"/>
                    <a:pt x="224" y="66"/>
                  </a:cubicBezTo>
                  <a:cubicBezTo>
                    <a:pt x="228" y="65"/>
                    <a:pt x="238" y="59"/>
                    <a:pt x="237" y="57"/>
                  </a:cubicBezTo>
                  <a:cubicBezTo>
                    <a:pt x="236" y="54"/>
                    <a:pt x="221" y="57"/>
                    <a:pt x="220" y="62"/>
                  </a:cubicBezTo>
                  <a:cubicBezTo>
                    <a:pt x="219" y="66"/>
                    <a:pt x="208" y="61"/>
                    <a:pt x="210" y="53"/>
                  </a:cubicBezTo>
                  <a:cubicBezTo>
                    <a:pt x="211" y="46"/>
                    <a:pt x="231" y="44"/>
                    <a:pt x="237" y="47"/>
                  </a:cubicBezTo>
                  <a:cubicBezTo>
                    <a:pt x="243" y="50"/>
                    <a:pt x="250" y="43"/>
                    <a:pt x="252" y="38"/>
                  </a:cubicBezTo>
                  <a:cubicBezTo>
                    <a:pt x="254" y="34"/>
                    <a:pt x="247" y="39"/>
                    <a:pt x="243" y="42"/>
                  </a:cubicBezTo>
                  <a:cubicBezTo>
                    <a:pt x="239" y="45"/>
                    <a:pt x="228" y="42"/>
                    <a:pt x="222" y="40"/>
                  </a:cubicBezTo>
                  <a:cubicBezTo>
                    <a:pt x="216" y="38"/>
                    <a:pt x="217" y="43"/>
                    <a:pt x="212" y="44"/>
                  </a:cubicBezTo>
                  <a:cubicBezTo>
                    <a:pt x="207" y="45"/>
                    <a:pt x="208" y="55"/>
                    <a:pt x="206" y="56"/>
                  </a:cubicBezTo>
                  <a:cubicBezTo>
                    <a:pt x="204" y="58"/>
                    <a:pt x="204" y="65"/>
                    <a:pt x="199" y="73"/>
                  </a:cubicBezTo>
                  <a:cubicBezTo>
                    <a:pt x="195" y="80"/>
                    <a:pt x="201" y="81"/>
                    <a:pt x="204" y="81"/>
                  </a:cubicBezTo>
                  <a:close/>
                  <a:moveTo>
                    <a:pt x="91" y="87"/>
                  </a:moveTo>
                  <a:cubicBezTo>
                    <a:pt x="90" y="84"/>
                    <a:pt x="92" y="81"/>
                    <a:pt x="92" y="79"/>
                  </a:cubicBezTo>
                  <a:cubicBezTo>
                    <a:pt x="92" y="77"/>
                    <a:pt x="93" y="76"/>
                    <a:pt x="95" y="77"/>
                  </a:cubicBezTo>
                  <a:cubicBezTo>
                    <a:pt x="98" y="77"/>
                    <a:pt x="97" y="72"/>
                    <a:pt x="96" y="72"/>
                  </a:cubicBezTo>
                  <a:cubicBezTo>
                    <a:pt x="94" y="71"/>
                    <a:pt x="93" y="65"/>
                    <a:pt x="89" y="65"/>
                  </a:cubicBezTo>
                  <a:cubicBezTo>
                    <a:pt x="84" y="65"/>
                    <a:pt x="85" y="68"/>
                    <a:pt x="88" y="69"/>
                  </a:cubicBezTo>
                  <a:cubicBezTo>
                    <a:pt x="90" y="69"/>
                    <a:pt x="92" y="71"/>
                    <a:pt x="91" y="73"/>
                  </a:cubicBezTo>
                  <a:cubicBezTo>
                    <a:pt x="90" y="74"/>
                    <a:pt x="89" y="71"/>
                    <a:pt x="86" y="71"/>
                  </a:cubicBezTo>
                  <a:cubicBezTo>
                    <a:pt x="82" y="71"/>
                    <a:pt x="84" y="67"/>
                    <a:pt x="80" y="67"/>
                  </a:cubicBezTo>
                  <a:cubicBezTo>
                    <a:pt x="76" y="66"/>
                    <a:pt x="77" y="59"/>
                    <a:pt x="73" y="59"/>
                  </a:cubicBezTo>
                  <a:cubicBezTo>
                    <a:pt x="69" y="59"/>
                    <a:pt x="68" y="56"/>
                    <a:pt x="71" y="53"/>
                  </a:cubicBezTo>
                  <a:cubicBezTo>
                    <a:pt x="74" y="51"/>
                    <a:pt x="67" y="48"/>
                    <a:pt x="67" y="45"/>
                  </a:cubicBezTo>
                  <a:cubicBezTo>
                    <a:pt x="67" y="42"/>
                    <a:pt x="62" y="44"/>
                    <a:pt x="62" y="42"/>
                  </a:cubicBezTo>
                  <a:cubicBezTo>
                    <a:pt x="62" y="39"/>
                    <a:pt x="60" y="40"/>
                    <a:pt x="58" y="37"/>
                  </a:cubicBezTo>
                  <a:cubicBezTo>
                    <a:pt x="56" y="34"/>
                    <a:pt x="55" y="37"/>
                    <a:pt x="53" y="35"/>
                  </a:cubicBezTo>
                  <a:cubicBezTo>
                    <a:pt x="51" y="33"/>
                    <a:pt x="48" y="31"/>
                    <a:pt x="46" y="32"/>
                  </a:cubicBezTo>
                  <a:cubicBezTo>
                    <a:pt x="45" y="33"/>
                    <a:pt x="41" y="29"/>
                    <a:pt x="39" y="25"/>
                  </a:cubicBezTo>
                  <a:cubicBezTo>
                    <a:pt x="38" y="22"/>
                    <a:pt x="27" y="17"/>
                    <a:pt x="25" y="12"/>
                  </a:cubicBezTo>
                  <a:cubicBezTo>
                    <a:pt x="24" y="8"/>
                    <a:pt x="20" y="6"/>
                    <a:pt x="13" y="7"/>
                  </a:cubicBezTo>
                  <a:cubicBezTo>
                    <a:pt x="6" y="7"/>
                    <a:pt x="4" y="0"/>
                    <a:pt x="2" y="3"/>
                  </a:cubicBezTo>
                  <a:cubicBezTo>
                    <a:pt x="0" y="8"/>
                    <a:pt x="9" y="17"/>
                    <a:pt x="13" y="20"/>
                  </a:cubicBezTo>
                  <a:cubicBezTo>
                    <a:pt x="18" y="22"/>
                    <a:pt x="20" y="31"/>
                    <a:pt x="25" y="31"/>
                  </a:cubicBezTo>
                  <a:cubicBezTo>
                    <a:pt x="30" y="32"/>
                    <a:pt x="30" y="48"/>
                    <a:pt x="34" y="48"/>
                  </a:cubicBezTo>
                  <a:cubicBezTo>
                    <a:pt x="38" y="49"/>
                    <a:pt x="46" y="61"/>
                    <a:pt x="47" y="68"/>
                  </a:cubicBezTo>
                  <a:cubicBezTo>
                    <a:pt x="48" y="74"/>
                    <a:pt x="56" y="78"/>
                    <a:pt x="59" y="82"/>
                  </a:cubicBezTo>
                  <a:cubicBezTo>
                    <a:pt x="62" y="87"/>
                    <a:pt x="73" y="93"/>
                    <a:pt x="74" y="95"/>
                  </a:cubicBezTo>
                  <a:cubicBezTo>
                    <a:pt x="76" y="97"/>
                    <a:pt x="77" y="102"/>
                    <a:pt x="79" y="100"/>
                  </a:cubicBezTo>
                  <a:cubicBezTo>
                    <a:pt x="80" y="97"/>
                    <a:pt x="85" y="100"/>
                    <a:pt x="88" y="100"/>
                  </a:cubicBezTo>
                  <a:cubicBezTo>
                    <a:pt x="90" y="100"/>
                    <a:pt x="91" y="91"/>
                    <a:pt x="91" y="87"/>
                  </a:cubicBezTo>
                  <a:close/>
                  <a:moveTo>
                    <a:pt x="281" y="48"/>
                  </a:moveTo>
                  <a:cubicBezTo>
                    <a:pt x="286" y="48"/>
                    <a:pt x="284" y="45"/>
                    <a:pt x="284" y="41"/>
                  </a:cubicBezTo>
                  <a:cubicBezTo>
                    <a:pt x="284" y="38"/>
                    <a:pt x="279" y="41"/>
                    <a:pt x="279" y="39"/>
                  </a:cubicBezTo>
                  <a:cubicBezTo>
                    <a:pt x="279" y="37"/>
                    <a:pt x="277" y="30"/>
                    <a:pt x="273" y="36"/>
                  </a:cubicBezTo>
                  <a:cubicBezTo>
                    <a:pt x="269" y="41"/>
                    <a:pt x="274" y="55"/>
                    <a:pt x="278" y="54"/>
                  </a:cubicBezTo>
                  <a:cubicBezTo>
                    <a:pt x="280" y="54"/>
                    <a:pt x="275" y="47"/>
                    <a:pt x="281" y="48"/>
                  </a:cubicBezTo>
                  <a:close/>
                  <a:moveTo>
                    <a:pt x="260" y="79"/>
                  </a:moveTo>
                  <a:cubicBezTo>
                    <a:pt x="261" y="83"/>
                    <a:pt x="269" y="85"/>
                    <a:pt x="271" y="82"/>
                  </a:cubicBezTo>
                  <a:cubicBezTo>
                    <a:pt x="273" y="78"/>
                    <a:pt x="259" y="74"/>
                    <a:pt x="260" y="79"/>
                  </a:cubicBezTo>
                  <a:close/>
                  <a:moveTo>
                    <a:pt x="241" y="121"/>
                  </a:moveTo>
                  <a:cubicBezTo>
                    <a:pt x="234" y="120"/>
                    <a:pt x="229" y="125"/>
                    <a:pt x="223" y="122"/>
                  </a:cubicBezTo>
                  <a:cubicBezTo>
                    <a:pt x="216" y="120"/>
                    <a:pt x="206" y="122"/>
                    <a:pt x="207" y="125"/>
                  </a:cubicBezTo>
                  <a:cubicBezTo>
                    <a:pt x="208" y="127"/>
                    <a:pt x="214" y="127"/>
                    <a:pt x="221" y="127"/>
                  </a:cubicBezTo>
                  <a:cubicBezTo>
                    <a:pt x="227" y="127"/>
                    <a:pt x="233" y="124"/>
                    <a:pt x="238" y="123"/>
                  </a:cubicBezTo>
                  <a:cubicBezTo>
                    <a:pt x="242" y="123"/>
                    <a:pt x="247" y="122"/>
                    <a:pt x="241" y="121"/>
                  </a:cubicBezTo>
                  <a:close/>
                  <a:moveTo>
                    <a:pt x="294" y="75"/>
                  </a:moveTo>
                  <a:cubicBezTo>
                    <a:pt x="287" y="73"/>
                    <a:pt x="276" y="75"/>
                    <a:pt x="278" y="78"/>
                  </a:cubicBezTo>
                  <a:cubicBezTo>
                    <a:pt x="279" y="81"/>
                    <a:pt x="284" y="80"/>
                    <a:pt x="289" y="80"/>
                  </a:cubicBezTo>
                  <a:cubicBezTo>
                    <a:pt x="294" y="80"/>
                    <a:pt x="297" y="84"/>
                    <a:pt x="300" y="84"/>
                  </a:cubicBezTo>
                  <a:cubicBezTo>
                    <a:pt x="302" y="84"/>
                    <a:pt x="300" y="77"/>
                    <a:pt x="294" y="75"/>
                  </a:cubicBezTo>
                  <a:close/>
                  <a:moveTo>
                    <a:pt x="163" y="118"/>
                  </a:moveTo>
                  <a:cubicBezTo>
                    <a:pt x="163" y="115"/>
                    <a:pt x="153" y="118"/>
                    <a:pt x="148" y="116"/>
                  </a:cubicBezTo>
                  <a:cubicBezTo>
                    <a:pt x="143" y="114"/>
                    <a:pt x="153" y="112"/>
                    <a:pt x="157" y="110"/>
                  </a:cubicBezTo>
                  <a:cubicBezTo>
                    <a:pt x="160" y="108"/>
                    <a:pt x="155" y="107"/>
                    <a:pt x="147" y="110"/>
                  </a:cubicBezTo>
                  <a:cubicBezTo>
                    <a:pt x="139" y="112"/>
                    <a:pt x="129" y="104"/>
                    <a:pt x="129" y="108"/>
                  </a:cubicBezTo>
                  <a:cubicBezTo>
                    <a:pt x="129" y="111"/>
                    <a:pt x="115" y="106"/>
                    <a:pt x="111" y="104"/>
                  </a:cubicBezTo>
                  <a:cubicBezTo>
                    <a:pt x="108" y="101"/>
                    <a:pt x="94" y="98"/>
                    <a:pt x="92" y="103"/>
                  </a:cubicBezTo>
                  <a:cubicBezTo>
                    <a:pt x="89" y="108"/>
                    <a:pt x="86" y="103"/>
                    <a:pt x="88" y="108"/>
                  </a:cubicBezTo>
                  <a:cubicBezTo>
                    <a:pt x="88" y="111"/>
                    <a:pt x="92" y="109"/>
                    <a:pt x="94" y="109"/>
                  </a:cubicBezTo>
                  <a:cubicBezTo>
                    <a:pt x="96" y="109"/>
                    <a:pt x="95" y="113"/>
                    <a:pt x="98" y="114"/>
                  </a:cubicBezTo>
                  <a:cubicBezTo>
                    <a:pt x="102" y="114"/>
                    <a:pt x="112" y="117"/>
                    <a:pt x="113" y="115"/>
                  </a:cubicBezTo>
                  <a:cubicBezTo>
                    <a:pt x="114" y="113"/>
                    <a:pt x="124" y="115"/>
                    <a:pt x="129" y="119"/>
                  </a:cubicBezTo>
                  <a:cubicBezTo>
                    <a:pt x="134" y="123"/>
                    <a:pt x="146" y="123"/>
                    <a:pt x="150" y="123"/>
                  </a:cubicBezTo>
                  <a:cubicBezTo>
                    <a:pt x="155" y="122"/>
                    <a:pt x="160" y="126"/>
                    <a:pt x="161" y="123"/>
                  </a:cubicBezTo>
                  <a:cubicBezTo>
                    <a:pt x="163" y="121"/>
                    <a:pt x="166" y="127"/>
                    <a:pt x="171" y="123"/>
                  </a:cubicBezTo>
                  <a:cubicBezTo>
                    <a:pt x="176" y="120"/>
                    <a:pt x="163" y="121"/>
                    <a:pt x="163" y="118"/>
                  </a:cubicBezTo>
                  <a:close/>
                  <a:moveTo>
                    <a:pt x="359" y="64"/>
                  </a:moveTo>
                  <a:cubicBezTo>
                    <a:pt x="355" y="64"/>
                    <a:pt x="354" y="71"/>
                    <a:pt x="351" y="71"/>
                  </a:cubicBezTo>
                  <a:cubicBezTo>
                    <a:pt x="348" y="71"/>
                    <a:pt x="343" y="77"/>
                    <a:pt x="338" y="79"/>
                  </a:cubicBezTo>
                  <a:cubicBezTo>
                    <a:pt x="332" y="81"/>
                    <a:pt x="331" y="62"/>
                    <a:pt x="329" y="58"/>
                  </a:cubicBezTo>
                  <a:cubicBezTo>
                    <a:pt x="326" y="55"/>
                    <a:pt x="311" y="52"/>
                    <a:pt x="309" y="56"/>
                  </a:cubicBezTo>
                  <a:cubicBezTo>
                    <a:pt x="308" y="60"/>
                    <a:pt x="303" y="58"/>
                    <a:pt x="302" y="61"/>
                  </a:cubicBezTo>
                  <a:cubicBezTo>
                    <a:pt x="302" y="65"/>
                    <a:pt x="303" y="64"/>
                    <a:pt x="307" y="64"/>
                  </a:cubicBezTo>
                  <a:cubicBezTo>
                    <a:pt x="310" y="64"/>
                    <a:pt x="310" y="66"/>
                    <a:pt x="311" y="69"/>
                  </a:cubicBezTo>
                  <a:cubicBezTo>
                    <a:pt x="313" y="73"/>
                    <a:pt x="322" y="70"/>
                    <a:pt x="325" y="70"/>
                  </a:cubicBezTo>
                  <a:cubicBezTo>
                    <a:pt x="328" y="70"/>
                    <a:pt x="328" y="74"/>
                    <a:pt x="324" y="73"/>
                  </a:cubicBezTo>
                  <a:cubicBezTo>
                    <a:pt x="320" y="71"/>
                    <a:pt x="320" y="75"/>
                    <a:pt x="317" y="74"/>
                  </a:cubicBezTo>
                  <a:cubicBezTo>
                    <a:pt x="314" y="73"/>
                    <a:pt x="310" y="73"/>
                    <a:pt x="312" y="75"/>
                  </a:cubicBezTo>
                  <a:cubicBezTo>
                    <a:pt x="314" y="77"/>
                    <a:pt x="317" y="79"/>
                    <a:pt x="317" y="83"/>
                  </a:cubicBezTo>
                  <a:cubicBezTo>
                    <a:pt x="317" y="86"/>
                    <a:pt x="323" y="86"/>
                    <a:pt x="323" y="83"/>
                  </a:cubicBezTo>
                  <a:cubicBezTo>
                    <a:pt x="323" y="79"/>
                    <a:pt x="326" y="83"/>
                    <a:pt x="332" y="85"/>
                  </a:cubicBezTo>
                  <a:cubicBezTo>
                    <a:pt x="337" y="86"/>
                    <a:pt x="333" y="89"/>
                    <a:pt x="339" y="89"/>
                  </a:cubicBezTo>
                  <a:cubicBezTo>
                    <a:pt x="345" y="89"/>
                    <a:pt x="358" y="93"/>
                    <a:pt x="363" y="97"/>
                  </a:cubicBezTo>
                  <a:cubicBezTo>
                    <a:pt x="368" y="101"/>
                    <a:pt x="364" y="103"/>
                    <a:pt x="367" y="107"/>
                  </a:cubicBezTo>
                  <a:cubicBezTo>
                    <a:pt x="371" y="110"/>
                    <a:pt x="372" y="114"/>
                    <a:pt x="367" y="114"/>
                  </a:cubicBezTo>
                  <a:cubicBezTo>
                    <a:pt x="363" y="114"/>
                    <a:pt x="358" y="119"/>
                    <a:pt x="359" y="121"/>
                  </a:cubicBezTo>
                  <a:cubicBezTo>
                    <a:pt x="360" y="123"/>
                    <a:pt x="375" y="120"/>
                    <a:pt x="379" y="120"/>
                  </a:cubicBezTo>
                  <a:cubicBezTo>
                    <a:pt x="381" y="120"/>
                    <a:pt x="383" y="124"/>
                    <a:pt x="388" y="127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77" y="70"/>
                    <a:pt x="362" y="64"/>
                    <a:pt x="359" y="64"/>
                  </a:cubicBezTo>
                  <a:close/>
                  <a:moveTo>
                    <a:pt x="251" y="127"/>
                  </a:moveTo>
                  <a:cubicBezTo>
                    <a:pt x="250" y="127"/>
                    <a:pt x="249" y="128"/>
                    <a:pt x="248" y="128"/>
                  </a:cubicBezTo>
                  <a:cubicBezTo>
                    <a:pt x="248" y="129"/>
                    <a:pt x="248" y="130"/>
                    <a:pt x="247" y="130"/>
                  </a:cubicBezTo>
                  <a:cubicBezTo>
                    <a:pt x="246" y="131"/>
                    <a:pt x="245" y="130"/>
                    <a:pt x="244" y="129"/>
                  </a:cubicBezTo>
                  <a:cubicBezTo>
                    <a:pt x="239" y="131"/>
                    <a:pt x="237" y="137"/>
                    <a:pt x="240" y="139"/>
                  </a:cubicBezTo>
                  <a:cubicBezTo>
                    <a:pt x="243" y="140"/>
                    <a:pt x="248" y="136"/>
                    <a:pt x="251" y="132"/>
                  </a:cubicBezTo>
                  <a:cubicBezTo>
                    <a:pt x="251" y="132"/>
                    <a:pt x="252" y="131"/>
                    <a:pt x="252" y="131"/>
                  </a:cubicBezTo>
                  <a:cubicBezTo>
                    <a:pt x="252" y="131"/>
                    <a:pt x="252" y="131"/>
                    <a:pt x="253" y="130"/>
                  </a:cubicBezTo>
                  <a:cubicBezTo>
                    <a:pt x="253" y="130"/>
                    <a:pt x="253" y="130"/>
                    <a:pt x="254" y="130"/>
                  </a:cubicBezTo>
                  <a:cubicBezTo>
                    <a:pt x="253" y="129"/>
                    <a:pt x="252" y="128"/>
                    <a:pt x="251" y="127"/>
                  </a:cubicBezTo>
                  <a:close/>
                  <a:moveTo>
                    <a:pt x="182" y="63"/>
                  </a:moveTo>
                  <a:cubicBezTo>
                    <a:pt x="186" y="60"/>
                    <a:pt x="187" y="55"/>
                    <a:pt x="187" y="50"/>
                  </a:cubicBezTo>
                  <a:cubicBezTo>
                    <a:pt x="186" y="45"/>
                    <a:pt x="198" y="45"/>
                    <a:pt x="199" y="43"/>
                  </a:cubicBezTo>
                  <a:cubicBezTo>
                    <a:pt x="201" y="41"/>
                    <a:pt x="197" y="37"/>
                    <a:pt x="194" y="36"/>
                  </a:cubicBezTo>
                  <a:cubicBezTo>
                    <a:pt x="190" y="34"/>
                    <a:pt x="193" y="31"/>
                    <a:pt x="191" y="29"/>
                  </a:cubicBezTo>
                  <a:cubicBezTo>
                    <a:pt x="189" y="27"/>
                    <a:pt x="185" y="22"/>
                    <a:pt x="188" y="22"/>
                  </a:cubicBezTo>
                  <a:cubicBezTo>
                    <a:pt x="191" y="22"/>
                    <a:pt x="186" y="17"/>
                    <a:pt x="189" y="16"/>
                  </a:cubicBezTo>
                  <a:cubicBezTo>
                    <a:pt x="189" y="15"/>
                    <a:pt x="189" y="15"/>
                    <a:pt x="190" y="15"/>
                  </a:cubicBezTo>
                  <a:cubicBezTo>
                    <a:pt x="188" y="14"/>
                    <a:pt x="187" y="14"/>
                    <a:pt x="186" y="14"/>
                  </a:cubicBezTo>
                  <a:cubicBezTo>
                    <a:pt x="182" y="14"/>
                    <a:pt x="172" y="13"/>
                    <a:pt x="173" y="19"/>
                  </a:cubicBezTo>
                  <a:cubicBezTo>
                    <a:pt x="173" y="25"/>
                    <a:pt x="167" y="23"/>
                    <a:pt x="168" y="26"/>
                  </a:cubicBezTo>
                  <a:cubicBezTo>
                    <a:pt x="168" y="30"/>
                    <a:pt x="165" y="30"/>
                    <a:pt x="165" y="34"/>
                  </a:cubicBezTo>
                  <a:cubicBezTo>
                    <a:pt x="166" y="39"/>
                    <a:pt x="163" y="37"/>
                    <a:pt x="158" y="39"/>
                  </a:cubicBezTo>
                  <a:cubicBezTo>
                    <a:pt x="153" y="42"/>
                    <a:pt x="155" y="38"/>
                    <a:pt x="150" y="38"/>
                  </a:cubicBezTo>
                  <a:cubicBezTo>
                    <a:pt x="145" y="38"/>
                    <a:pt x="145" y="40"/>
                    <a:pt x="142" y="41"/>
                  </a:cubicBezTo>
                  <a:cubicBezTo>
                    <a:pt x="139" y="42"/>
                    <a:pt x="133" y="41"/>
                    <a:pt x="131" y="42"/>
                  </a:cubicBezTo>
                  <a:cubicBezTo>
                    <a:pt x="129" y="44"/>
                    <a:pt x="126" y="39"/>
                    <a:pt x="124" y="39"/>
                  </a:cubicBezTo>
                  <a:cubicBezTo>
                    <a:pt x="123" y="39"/>
                    <a:pt x="122" y="36"/>
                    <a:pt x="121" y="34"/>
                  </a:cubicBezTo>
                  <a:cubicBezTo>
                    <a:pt x="121" y="33"/>
                    <a:pt x="120" y="33"/>
                    <a:pt x="120" y="33"/>
                  </a:cubicBezTo>
                  <a:cubicBezTo>
                    <a:pt x="117" y="34"/>
                    <a:pt x="112" y="42"/>
                    <a:pt x="115" y="45"/>
                  </a:cubicBezTo>
                  <a:cubicBezTo>
                    <a:pt x="118" y="49"/>
                    <a:pt x="117" y="54"/>
                    <a:pt x="119" y="57"/>
                  </a:cubicBezTo>
                  <a:cubicBezTo>
                    <a:pt x="121" y="60"/>
                    <a:pt x="126" y="60"/>
                    <a:pt x="126" y="65"/>
                  </a:cubicBezTo>
                  <a:cubicBezTo>
                    <a:pt x="126" y="71"/>
                    <a:pt x="131" y="79"/>
                    <a:pt x="134" y="77"/>
                  </a:cubicBezTo>
                  <a:cubicBezTo>
                    <a:pt x="138" y="74"/>
                    <a:pt x="140" y="78"/>
                    <a:pt x="141" y="80"/>
                  </a:cubicBezTo>
                  <a:cubicBezTo>
                    <a:pt x="142" y="82"/>
                    <a:pt x="150" y="78"/>
                    <a:pt x="152" y="79"/>
                  </a:cubicBezTo>
                  <a:cubicBezTo>
                    <a:pt x="155" y="79"/>
                    <a:pt x="163" y="81"/>
                    <a:pt x="163" y="83"/>
                  </a:cubicBezTo>
                  <a:cubicBezTo>
                    <a:pt x="164" y="86"/>
                    <a:pt x="170" y="83"/>
                    <a:pt x="175" y="82"/>
                  </a:cubicBezTo>
                  <a:cubicBezTo>
                    <a:pt x="180" y="80"/>
                    <a:pt x="177" y="66"/>
                    <a:pt x="182" y="63"/>
                  </a:cubicBezTo>
                  <a:close/>
                  <a:moveTo>
                    <a:pt x="200" y="133"/>
                  </a:moveTo>
                  <a:cubicBezTo>
                    <a:pt x="202" y="135"/>
                    <a:pt x="206" y="135"/>
                    <a:pt x="208" y="136"/>
                  </a:cubicBezTo>
                  <a:cubicBezTo>
                    <a:pt x="210" y="138"/>
                    <a:pt x="216" y="141"/>
                    <a:pt x="216" y="137"/>
                  </a:cubicBezTo>
                  <a:cubicBezTo>
                    <a:pt x="216" y="133"/>
                    <a:pt x="199" y="130"/>
                    <a:pt x="200" y="133"/>
                  </a:cubicBezTo>
                  <a:close/>
                  <a:moveTo>
                    <a:pt x="188" y="120"/>
                  </a:moveTo>
                  <a:cubicBezTo>
                    <a:pt x="187" y="123"/>
                    <a:pt x="183" y="123"/>
                    <a:pt x="180" y="121"/>
                  </a:cubicBezTo>
                  <a:cubicBezTo>
                    <a:pt x="178" y="120"/>
                    <a:pt x="175" y="124"/>
                    <a:pt x="176" y="126"/>
                  </a:cubicBezTo>
                  <a:cubicBezTo>
                    <a:pt x="177" y="127"/>
                    <a:pt x="182" y="131"/>
                    <a:pt x="188" y="128"/>
                  </a:cubicBezTo>
                  <a:cubicBezTo>
                    <a:pt x="195" y="125"/>
                    <a:pt x="199" y="128"/>
                    <a:pt x="200" y="124"/>
                  </a:cubicBezTo>
                  <a:cubicBezTo>
                    <a:pt x="202" y="121"/>
                    <a:pt x="189" y="118"/>
                    <a:pt x="188" y="12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7" name="Freeform 177">
              <a:extLst>
                <a:ext uri="{FF2B5EF4-FFF2-40B4-BE49-F238E27FC236}">
                  <a16:creationId xmlns:a16="http://schemas.microsoft.com/office/drawing/2014/main" id="{6C41574A-0A91-0EDB-5BC1-45DA475BD3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84637" y="4932578"/>
              <a:ext cx="87472" cy="34212"/>
            </a:xfrm>
            <a:custGeom>
              <a:avLst/>
              <a:gdLst>
                <a:gd name="T0" fmla="*/ 3 w 28"/>
                <a:gd name="T1" fmla="*/ 8 h 11"/>
                <a:gd name="T2" fmla="*/ 0 w 28"/>
                <a:gd name="T3" fmla="*/ 9 h 11"/>
                <a:gd name="T4" fmla="*/ 3 w 28"/>
                <a:gd name="T5" fmla="*/ 10 h 11"/>
                <a:gd name="T6" fmla="*/ 4 w 28"/>
                <a:gd name="T7" fmla="*/ 8 h 11"/>
                <a:gd name="T8" fmla="*/ 3 w 28"/>
                <a:gd name="T9" fmla="*/ 8 h 11"/>
                <a:gd name="T10" fmla="*/ 3 w 28"/>
                <a:gd name="T11" fmla="*/ 8 h 11"/>
                <a:gd name="T12" fmla="*/ 15 w 28"/>
                <a:gd name="T13" fmla="*/ 2 h 11"/>
                <a:gd name="T14" fmla="*/ 8 w 28"/>
                <a:gd name="T15" fmla="*/ 6 h 11"/>
                <a:gd name="T16" fmla="*/ 7 w 28"/>
                <a:gd name="T17" fmla="*/ 7 h 11"/>
                <a:gd name="T18" fmla="*/ 10 w 28"/>
                <a:gd name="T19" fmla="*/ 10 h 11"/>
                <a:gd name="T20" fmla="*/ 27 w 28"/>
                <a:gd name="T21" fmla="*/ 2 h 11"/>
                <a:gd name="T22" fmla="*/ 15 w 28"/>
                <a:gd name="T2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1">
                  <a:moveTo>
                    <a:pt x="3" y="8"/>
                  </a:moveTo>
                  <a:cubicBezTo>
                    <a:pt x="2" y="8"/>
                    <a:pt x="1" y="9"/>
                    <a:pt x="0" y="9"/>
                  </a:cubicBezTo>
                  <a:cubicBezTo>
                    <a:pt x="1" y="10"/>
                    <a:pt x="2" y="11"/>
                    <a:pt x="3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5" y="2"/>
                  </a:moveTo>
                  <a:cubicBezTo>
                    <a:pt x="11" y="2"/>
                    <a:pt x="10" y="4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4" y="7"/>
                    <a:pt x="27" y="3"/>
                    <a:pt x="27" y="2"/>
                  </a:cubicBezTo>
                  <a:cubicBezTo>
                    <a:pt x="28" y="0"/>
                    <a:pt x="20" y="2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8" name="Freeform 178">
              <a:extLst>
                <a:ext uri="{FF2B5EF4-FFF2-40B4-BE49-F238E27FC236}">
                  <a16:creationId xmlns:a16="http://schemas.microsoft.com/office/drawing/2014/main" id="{D48457F3-C73E-3823-7B23-F42D3032B7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2291" y="3365378"/>
              <a:ext cx="300277" cy="327651"/>
            </a:xfrm>
            <a:custGeom>
              <a:avLst/>
              <a:gdLst>
                <a:gd name="T0" fmla="*/ 68 w 97"/>
                <a:gd name="T1" fmla="*/ 91 h 105"/>
                <a:gd name="T2" fmla="*/ 58 w 97"/>
                <a:gd name="T3" fmla="*/ 91 h 105"/>
                <a:gd name="T4" fmla="*/ 50 w 97"/>
                <a:gd name="T5" fmla="*/ 95 h 105"/>
                <a:gd name="T6" fmla="*/ 59 w 97"/>
                <a:gd name="T7" fmla="*/ 99 h 105"/>
                <a:gd name="T8" fmla="*/ 69 w 97"/>
                <a:gd name="T9" fmla="*/ 105 h 105"/>
                <a:gd name="T10" fmla="*/ 71 w 97"/>
                <a:gd name="T11" fmla="*/ 100 h 105"/>
                <a:gd name="T12" fmla="*/ 74 w 97"/>
                <a:gd name="T13" fmla="*/ 92 h 105"/>
                <a:gd name="T14" fmla="*/ 68 w 97"/>
                <a:gd name="T15" fmla="*/ 91 h 105"/>
                <a:gd name="T16" fmla="*/ 20 w 97"/>
                <a:gd name="T17" fmla="*/ 63 h 105"/>
                <a:gd name="T18" fmla="*/ 13 w 97"/>
                <a:gd name="T19" fmla="*/ 64 h 105"/>
                <a:gd name="T20" fmla="*/ 17 w 97"/>
                <a:gd name="T21" fmla="*/ 75 h 105"/>
                <a:gd name="T22" fmla="*/ 20 w 97"/>
                <a:gd name="T23" fmla="*/ 83 h 105"/>
                <a:gd name="T24" fmla="*/ 26 w 97"/>
                <a:gd name="T25" fmla="*/ 80 h 105"/>
                <a:gd name="T26" fmla="*/ 27 w 97"/>
                <a:gd name="T27" fmla="*/ 66 h 105"/>
                <a:gd name="T28" fmla="*/ 20 w 97"/>
                <a:gd name="T29" fmla="*/ 63 h 105"/>
                <a:gd name="T30" fmla="*/ 81 w 97"/>
                <a:gd name="T31" fmla="*/ 59 h 105"/>
                <a:gd name="T32" fmla="*/ 74 w 97"/>
                <a:gd name="T33" fmla="*/ 54 h 105"/>
                <a:gd name="T34" fmla="*/ 61 w 97"/>
                <a:gd name="T35" fmla="*/ 41 h 105"/>
                <a:gd name="T36" fmla="*/ 49 w 97"/>
                <a:gd name="T37" fmla="*/ 28 h 105"/>
                <a:gd name="T38" fmla="*/ 50 w 97"/>
                <a:gd name="T39" fmla="*/ 20 h 105"/>
                <a:gd name="T40" fmla="*/ 53 w 97"/>
                <a:gd name="T41" fmla="*/ 15 h 105"/>
                <a:gd name="T42" fmla="*/ 54 w 97"/>
                <a:gd name="T43" fmla="*/ 4 h 105"/>
                <a:gd name="T44" fmla="*/ 49 w 97"/>
                <a:gd name="T45" fmla="*/ 3 h 105"/>
                <a:gd name="T46" fmla="*/ 48 w 97"/>
                <a:gd name="T47" fmla="*/ 0 h 105"/>
                <a:gd name="T48" fmla="*/ 41 w 97"/>
                <a:gd name="T49" fmla="*/ 1 h 105"/>
                <a:gd name="T50" fmla="*/ 36 w 97"/>
                <a:gd name="T51" fmla="*/ 2 h 105"/>
                <a:gd name="T52" fmla="*/ 35 w 97"/>
                <a:gd name="T53" fmla="*/ 2 h 105"/>
                <a:gd name="T54" fmla="*/ 33 w 97"/>
                <a:gd name="T55" fmla="*/ 3 h 105"/>
                <a:gd name="T56" fmla="*/ 32 w 97"/>
                <a:gd name="T57" fmla="*/ 5 h 105"/>
                <a:gd name="T58" fmla="*/ 29 w 97"/>
                <a:gd name="T59" fmla="*/ 6 h 105"/>
                <a:gd name="T60" fmla="*/ 25 w 97"/>
                <a:gd name="T61" fmla="*/ 7 h 105"/>
                <a:gd name="T62" fmla="*/ 22 w 97"/>
                <a:gd name="T63" fmla="*/ 9 h 105"/>
                <a:gd name="T64" fmla="*/ 20 w 97"/>
                <a:gd name="T65" fmla="*/ 12 h 105"/>
                <a:gd name="T66" fmla="*/ 15 w 97"/>
                <a:gd name="T67" fmla="*/ 6 h 105"/>
                <a:gd name="T68" fmla="*/ 11 w 97"/>
                <a:gd name="T69" fmla="*/ 12 h 105"/>
                <a:gd name="T70" fmla="*/ 4 w 97"/>
                <a:gd name="T71" fmla="*/ 13 h 105"/>
                <a:gd name="T72" fmla="*/ 5 w 97"/>
                <a:gd name="T73" fmla="*/ 17 h 105"/>
                <a:gd name="T74" fmla="*/ 3 w 97"/>
                <a:gd name="T75" fmla="*/ 20 h 105"/>
                <a:gd name="T76" fmla="*/ 2 w 97"/>
                <a:gd name="T77" fmla="*/ 22 h 105"/>
                <a:gd name="T78" fmla="*/ 4 w 97"/>
                <a:gd name="T79" fmla="*/ 26 h 105"/>
                <a:gd name="T80" fmla="*/ 6 w 97"/>
                <a:gd name="T81" fmla="*/ 30 h 105"/>
                <a:gd name="T82" fmla="*/ 10 w 97"/>
                <a:gd name="T83" fmla="*/ 32 h 105"/>
                <a:gd name="T84" fmla="*/ 9 w 97"/>
                <a:gd name="T85" fmla="*/ 35 h 105"/>
                <a:gd name="T86" fmla="*/ 13 w 97"/>
                <a:gd name="T87" fmla="*/ 33 h 105"/>
                <a:gd name="T88" fmla="*/ 19 w 97"/>
                <a:gd name="T89" fmla="*/ 28 h 105"/>
                <a:gd name="T90" fmla="*/ 31 w 97"/>
                <a:gd name="T91" fmla="*/ 33 h 105"/>
                <a:gd name="T92" fmla="*/ 33 w 97"/>
                <a:gd name="T93" fmla="*/ 38 h 105"/>
                <a:gd name="T94" fmla="*/ 41 w 97"/>
                <a:gd name="T95" fmla="*/ 49 h 105"/>
                <a:gd name="T96" fmla="*/ 53 w 97"/>
                <a:gd name="T97" fmla="*/ 58 h 105"/>
                <a:gd name="T98" fmla="*/ 61 w 97"/>
                <a:gd name="T99" fmla="*/ 62 h 105"/>
                <a:gd name="T100" fmla="*/ 68 w 97"/>
                <a:gd name="T101" fmla="*/ 67 h 105"/>
                <a:gd name="T102" fmla="*/ 74 w 97"/>
                <a:gd name="T103" fmla="*/ 72 h 105"/>
                <a:gd name="T104" fmla="*/ 77 w 97"/>
                <a:gd name="T105" fmla="*/ 77 h 105"/>
                <a:gd name="T106" fmla="*/ 77 w 97"/>
                <a:gd name="T107" fmla="*/ 86 h 105"/>
                <a:gd name="T108" fmla="*/ 78 w 97"/>
                <a:gd name="T109" fmla="*/ 93 h 105"/>
                <a:gd name="T110" fmla="*/ 82 w 97"/>
                <a:gd name="T111" fmla="*/ 86 h 105"/>
                <a:gd name="T112" fmla="*/ 87 w 97"/>
                <a:gd name="T113" fmla="*/ 81 h 105"/>
                <a:gd name="T114" fmla="*/ 83 w 97"/>
                <a:gd name="T115" fmla="*/ 74 h 105"/>
                <a:gd name="T116" fmla="*/ 91 w 97"/>
                <a:gd name="T117" fmla="*/ 70 h 105"/>
                <a:gd name="T118" fmla="*/ 97 w 97"/>
                <a:gd name="T119" fmla="*/ 71 h 105"/>
                <a:gd name="T120" fmla="*/ 81 w 97"/>
                <a:gd name="T121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" h="105">
                  <a:moveTo>
                    <a:pt x="68" y="91"/>
                  </a:moveTo>
                  <a:cubicBezTo>
                    <a:pt x="63" y="92"/>
                    <a:pt x="61" y="93"/>
                    <a:pt x="58" y="91"/>
                  </a:cubicBezTo>
                  <a:cubicBezTo>
                    <a:pt x="55" y="90"/>
                    <a:pt x="50" y="93"/>
                    <a:pt x="50" y="95"/>
                  </a:cubicBezTo>
                  <a:cubicBezTo>
                    <a:pt x="51" y="96"/>
                    <a:pt x="53" y="98"/>
                    <a:pt x="59" y="99"/>
                  </a:cubicBezTo>
                  <a:cubicBezTo>
                    <a:pt x="65" y="101"/>
                    <a:pt x="66" y="105"/>
                    <a:pt x="69" y="105"/>
                  </a:cubicBezTo>
                  <a:cubicBezTo>
                    <a:pt x="71" y="105"/>
                    <a:pt x="72" y="103"/>
                    <a:pt x="71" y="100"/>
                  </a:cubicBezTo>
                  <a:cubicBezTo>
                    <a:pt x="70" y="96"/>
                    <a:pt x="74" y="92"/>
                    <a:pt x="74" y="92"/>
                  </a:cubicBezTo>
                  <a:cubicBezTo>
                    <a:pt x="75" y="91"/>
                    <a:pt x="73" y="90"/>
                    <a:pt x="68" y="91"/>
                  </a:cubicBezTo>
                  <a:close/>
                  <a:moveTo>
                    <a:pt x="20" y="63"/>
                  </a:moveTo>
                  <a:cubicBezTo>
                    <a:pt x="17" y="65"/>
                    <a:pt x="15" y="63"/>
                    <a:pt x="13" y="64"/>
                  </a:cubicBezTo>
                  <a:cubicBezTo>
                    <a:pt x="12" y="67"/>
                    <a:pt x="18" y="70"/>
                    <a:pt x="17" y="75"/>
                  </a:cubicBezTo>
                  <a:cubicBezTo>
                    <a:pt x="15" y="80"/>
                    <a:pt x="17" y="86"/>
                    <a:pt x="20" y="83"/>
                  </a:cubicBezTo>
                  <a:cubicBezTo>
                    <a:pt x="23" y="80"/>
                    <a:pt x="24" y="82"/>
                    <a:pt x="26" y="80"/>
                  </a:cubicBezTo>
                  <a:cubicBezTo>
                    <a:pt x="28" y="78"/>
                    <a:pt x="26" y="70"/>
                    <a:pt x="27" y="66"/>
                  </a:cubicBezTo>
                  <a:cubicBezTo>
                    <a:pt x="28" y="62"/>
                    <a:pt x="22" y="61"/>
                    <a:pt x="20" y="63"/>
                  </a:cubicBezTo>
                  <a:close/>
                  <a:moveTo>
                    <a:pt x="81" y="59"/>
                  </a:moveTo>
                  <a:cubicBezTo>
                    <a:pt x="77" y="57"/>
                    <a:pt x="79" y="54"/>
                    <a:pt x="74" y="54"/>
                  </a:cubicBezTo>
                  <a:cubicBezTo>
                    <a:pt x="69" y="54"/>
                    <a:pt x="63" y="48"/>
                    <a:pt x="61" y="41"/>
                  </a:cubicBezTo>
                  <a:cubicBezTo>
                    <a:pt x="59" y="33"/>
                    <a:pt x="51" y="33"/>
                    <a:pt x="49" y="28"/>
                  </a:cubicBezTo>
                  <a:cubicBezTo>
                    <a:pt x="47" y="24"/>
                    <a:pt x="51" y="24"/>
                    <a:pt x="50" y="20"/>
                  </a:cubicBezTo>
                  <a:cubicBezTo>
                    <a:pt x="49" y="18"/>
                    <a:pt x="51" y="16"/>
                    <a:pt x="53" y="15"/>
                  </a:cubicBezTo>
                  <a:cubicBezTo>
                    <a:pt x="53" y="11"/>
                    <a:pt x="53" y="7"/>
                    <a:pt x="54" y="4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8" y="3"/>
                    <a:pt x="48" y="0"/>
                    <a:pt x="48" y="0"/>
                  </a:cubicBezTo>
                  <a:cubicBezTo>
                    <a:pt x="47" y="0"/>
                    <a:pt x="42" y="0"/>
                    <a:pt x="41" y="1"/>
                  </a:cubicBezTo>
                  <a:cubicBezTo>
                    <a:pt x="40" y="2"/>
                    <a:pt x="37" y="3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5"/>
                    <a:pt x="32" y="5"/>
                  </a:cubicBezTo>
                  <a:cubicBezTo>
                    <a:pt x="31" y="5"/>
                    <a:pt x="29" y="4"/>
                    <a:pt x="29" y="6"/>
                  </a:cubicBezTo>
                  <a:cubicBezTo>
                    <a:pt x="29" y="8"/>
                    <a:pt x="27" y="7"/>
                    <a:pt x="25" y="7"/>
                  </a:cubicBezTo>
                  <a:cubicBezTo>
                    <a:pt x="24" y="7"/>
                    <a:pt x="22" y="7"/>
                    <a:pt x="22" y="9"/>
                  </a:cubicBezTo>
                  <a:cubicBezTo>
                    <a:pt x="22" y="10"/>
                    <a:pt x="22" y="14"/>
                    <a:pt x="20" y="12"/>
                  </a:cubicBezTo>
                  <a:cubicBezTo>
                    <a:pt x="18" y="10"/>
                    <a:pt x="16" y="6"/>
                    <a:pt x="15" y="6"/>
                  </a:cubicBezTo>
                  <a:cubicBezTo>
                    <a:pt x="15" y="7"/>
                    <a:pt x="13" y="12"/>
                    <a:pt x="11" y="12"/>
                  </a:cubicBezTo>
                  <a:cubicBezTo>
                    <a:pt x="10" y="12"/>
                    <a:pt x="7" y="12"/>
                    <a:pt x="4" y="13"/>
                  </a:cubicBezTo>
                  <a:cubicBezTo>
                    <a:pt x="3" y="15"/>
                    <a:pt x="4" y="16"/>
                    <a:pt x="5" y="17"/>
                  </a:cubicBezTo>
                  <a:cubicBezTo>
                    <a:pt x="6" y="17"/>
                    <a:pt x="4" y="19"/>
                    <a:pt x="3" y="20"/>
                  </a:cubicBezTo>
                  <a:cubicBezTo>
                    <a:pt x="2" y="21"/>
                    <a:pt x="0" y="20"/>
                    <a:pt x="2" y="22"/>
                  </a:cubicBezTo>
                  <a:cubicBezTo>
                    <a:pt x="3" y="24"/>
                    <a:pt x="5" y="24"/>
                    <a:pt x="4" y="26"/>
                  </a:cubicBezTo>
                  <a:cubicBezTo>
                    <a:pt x="3" y="28"/>
                    <a:pt x="4" y="30"/>
                    <a:pt x="6" y="30"/>
                  </a:cubicBezTo>
                  <a:cubicBezTo>
                    <a:pt x="8" y="31"/>
                    <a:pt x="10" y="30"/>
                    <a:pt x="10" y="32"/>
                  </a:cubicBezTo>
                  <a:cubicBezTo>
                    <a:pt x="10" y="33"/>
                    <a:pt x="9" y="34"/>
                    <a:pt x="9" y="35"/>
                  </a:cubicBezTo>
                  <a:cubicBezTo>
                    <a:pt x="10" y="34"/>
                    <a:pt x="12" y="34"/>
                    <a:pt x="13" y="33"/>
                  </a:cubicBezTo>
                  <a:cubicBezTo>
                    <a:pt x="16" y="32"/>
                    <a:pt x="14" y="30"/>
                    <a:pt x="19" y="28"/>
                  </a:cubicBezTo>
                  <a:cubicBezTo>
                    <a:pt x="23" y="27"/>
                    <a:pt x="29" y="31"/>
                    <a:pt x="31" y="33"/>
                  </a:cubicBezTo>
                  <a:cubicBezTo>
                    <a:pt x="32" y="36"/>
                    <a:pt x="33" y="36"/>
                    <a:pt x="33" y="38"/>
                  </a:cubicBezTo>
                  <a:cubicBezTo>
                    <a:pt x="34" y="41"/>
                    <a:pt x="35" y="45"/>
                    <a:pt x="41" y="49"/>
                  </a:cubicBezTo>
                  <a:cubicBezTo>
                    <a:pt x="47" y="52"/>
                    <a:pt x="50" y="57"/>
                    <a:pt x="53" y="58"/>
                  </a:cubicBezTo>
                  <a:cubicBezTo>
                    <a:pt x="56" y="60"/>
                    <a:pt x="59" y="60"/>
                    <a:pt x="61" y="62"/>
                  </a:cubicBezTo>
                  <a:cubicBezTo>
                    <a:pt x="63" y="64"/>
                    <a:pt x="65" y="65"/>
                    <a:pt x="68" y="67"/>
                  </a:cubicBezTo>
                  <a:cubicBezTo>
                    <a:pt x="71" y="68"/>
                    <a:pt x="71" y="71"/>
                    <a:pt x="74" y="72"/>
                  </a:cubicBezTo>
                  <a:cubicBezTo>
                    <a:pt x="77" y="72"/>
                    <a:pt x="75" y="75"/>
                    <a:pt x="77" y="77"/>
                  </a:cubicBezTo>
                  <a:cubicBezTo>
                    <a:pt x="79" y="79"/>
                    <a:pt x="79" y="83"/>
                    <a:pt x="77" y="86"/>
                  </a:cubicBezTo>
                  <a:cubicBezTo>
                    <a:pt x="75" y="88"/>
                    <a:pt x="76" y="93"/>
                    <a:pt x="78" y="93"/>
                  </a:cubicBezTo>
                  <a:cubicBezTo>
                    <a:pt x="79" y="93"/>
                    <a:pt x="81" y="88"/>
                    <a:pt x="82" y="86"/>
                  </a:cubicBezTo>
                  <a:cubicBezTo>
                    <a:pt x="82" y="83"/>
                    <a:pt x="85" y="83"/>
                    <a:pt x="87" y="81"/>
                  </a:cubicBezTo>
                  <a:cubicBezTo>
                    <a:pt x="89" y="78"/>
                    <a:pt x="84" y="77"/>
                    <a:pt x="83" y="74"/>
                  </a:cubicBezTo>
                  <a:cubicBezTo>
                    <a:pt x="82" y="71"/>
                    <a:pt x="87" y="68"/>
                    <a:pt x="91" y="70"/>
                  </a:cubicBezTo>
                  <a:cubicBezTo>
                    <a:pt x="95" y="73"/>
                    <a:pt x="97" y="75"/>
                    <a:pt x="97" y="71"/>
                  </a:cubicBezTo>
                  <a:cubicBezTo>
                    <a:pt x="97" y="67"/>
                    <a:pt x="84" y="61"/>
                    <a:pt x="81" y="5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9" name="Freeform 179">
              <a:extLst>
                <a:ext uri="{FF2B5EF4-FFF2-40B4-BE49-F238E27FC236}">
                  <a16:creationId xmlns:a16="http://schemas.microsoft.com/office/drawing/2014/main" id="{F19F10D0-73BB-C0BD-D638-943EA56F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567" y="3483806"/>
              <a:ext cx="33944" cy="43424"/>
            </a:xfrm>
            <a:custGeom>
              <a:avLst/>
              <a:gdLst>
                <a:gd name="T0" fmla="*/ 4 w 11"/>
                <a:gd name="T1" fmla="*/ 0 h 14"/>
                <a:gd name="T2" fmla="*/ 1 w 11"/>
                <a:gd name="T3" fmla="*/ 7 h 14"/>
                <a:gd name="T4" fmla="*/ 0 w 11"/>
                <a:gd name="T5" fmla="*/ 9 h 14"/>
                <a:gd name="T6" fmla="*/ 6 w 11"/>
                <a:gd name="T7" fmla="*/ 14 h 14"/>
                <a:gd name="T8" fmla="*/ 7 w 11"/>
                <a:gd name="T9" fmla="*/ 14 h 14"/>
                <a:gd name="T10" fmla="*/ 11 w 11"/>
                <a:gd name="T11" fmla="*/ 8 h 14"/>
                <a:gd name="T12" fmla="*/ 4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4" y="0"/>
                  </a:moveTo>
                  <a:cubicBezTo>
                    <a:pt x="2" y="3"/>
                    <a:pt x="1" y="6"/>
                    <a:pt x="1" y="7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3" y="11"/>
                    <a:pt x="5" y="13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1"/>
                    <a:pt x="9" y="8"/>
                    <a:pt x="11" y="8"/>
                  </a:cubicBezTo>
                  <a:cubicBezTo>
                    <a:pt x="9" y="6"/>
                    <a:pt x="6" y="2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0" name="Freeform 180">
              <a:extLst>
                <a:ext uri="{FF2B5EF4-FFF2-40B4-BE49-F238E27FC236}">
                  <a16:creationId xmlns:a16="http://schemas.microsoft.com/office/drawing/2014/main" id="{7B253F66-1734-5F0E-DE6C-7F30A9546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1707" y="3390380"/>
              <a:ext cx="108360" cy="130271"/>
            </a:xfrm>
            <a:custGeom>
              <a:avLst/>
              <a:gdLst>
                <a:gd name="T0" fmla="*/ 30 w 35"/>
                <a:gd name="T1" fmla="*/ 28 h 42"/>
                <a:gd name="T2" fmla="*/ 30 w 35"/>
                <a:gd name="T3" fmla="*/ 23 h 42"/>
                <a:gd name="T4" fmla="*/ 31 w 35"/>
                <a:gd name="T5" fmla="*/ 18 h 42"/>
                <a:gd name="T6" fmla="*/ 21 w 35"/>
                <a:gd name="T7" fmla="*/ 15 h 42"/>
                <a:gd name="T8" fmla="*/ 20 w 35"/>
                <a:gd name="T9" fmla="*/ 10 h 42"/>
                <a:gd name="T10" fmla="*/ 17 w 35"/>
                <a:gd name="T11" fmla="*/ 7 h 42"/>
                <a:gd name="T12" fmla="*/ 14 w 35"/>
                <a:gd name="T13" fmla="*/ 2 h 42"/>
                <a:gd name="T14" fmla="*/ 15 w 35"/>
                <a:gd name="T15" fmla="*/ 2 h 42"/>
                <a:gd name="T16" fmla="*/ 12 w 35"/>
                <a:gd name="T17" fmla="*/ 2 h 42"/>
                <a:gd name="T18" fmla="*/ 9 w 35"/>
                <a:gd name="T19" fmla="*/ 0 h 42"/>
                <a:gd name="T20" fmla="*/ 0 w 35"/>
                <a:gd name="T21" fmla="*/ 3 h 42"/>
                <a:gd name="T22" fmla="*/ 2 w 35"/>
                <a:gd name="T23" fmla="*/ 8 h 42"/>
                <a:gd name="T24" fmla="*/ 5 w 35"/>
                <a:gd name="T25" fmla="*/ 14 h 42"/>
                <a:gd name="T26" fmla="*/ 4 w 35"/>
                <a:gd name="T27" fmla="*/ 27 h 42"/>
                <a:gd name="T28" fmla="*/ 1 w 35"/>
                <a:gd name="T29" fmla="*/ 30 h 42"/>
                <a:gd name="T30" fmla="*/ 8 w 35"/>
                <a:gd name="T31" fmla="*/ 38 h 42"/>
                <a:gd name="T32" fmla="*/ 8 w 35"/>
                <a:gd name="T33" fmla="*/ 38 h 42"/>
                <a:gd name="T34" fmla="*/ 16 w 35"/>
                <a:gd name="T35" fmla="*/ 42 h 42"/>
                <a:gd name="T36" fmla="*/ 30 w 35"/>
                <a:gd name="T37" fmla="*/ 40 h 42"/>
                <a:gd name="T38" fmla="*/ 30 w 35"/>
                <a:gd name="T39" fmla="*/ 37 h 42"/>
                <a:gd name="T40" fmla="*/ 33 w 35"/>
                <a:gd name="T41" fmla="*/ 34 h 42"/>
                <a:gd name="T42" fmla="*/ 30 w 35"/>
                <a:gd name="T4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42">
                  <a:moveTo>
                    <a:pt x="30" y="28"/>
                  </a:moveTo>
                  <a:cubicBezTo>
                    <a:pt x="29" y="27"/>
                    <a:pt x="29" y="24"/>
                    <a:pt x="30" y="23"/>
                  </a:cubicBezTo>
                  <a:cubicBezTo>
                    <a:pt x="32" y="22"/>
                    <a:pt x="31" y="20"/>
                    <a:pt x="31" y="18"/>
                  </a:cubicBezTo>
                  <a:cubicBezTo>
                    <a:pt x="31" y="16"/>
                    <a:pt x="23" y="16"/>
                    <a:pt x="21" y="15"/>
                  </a:cubicBezTo>
                  <a:cubicBezTo>
                    <a:pt x="20" y="15"/>
                    <a:pt x="22" y="10"/>
                    <a:pt x="20" y="10"/>
                  </a:cubicBezTo>
                  <a:cubicBezTo>
                    <a:pt x="18" y="10"/>
                    <a:pt x="17" y="9"/>
                    <a:pt x="17" y="7"/>
                  </a:cubicBezTo>
                  <a:cubicBezTo>
                    <a:pt x="17" y="6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1" y="1"/>
                    <a:pt x="9" y="0"/>
                    <a:pt x="9" y="0"/>
                  </a:cubicBezTo>
                  <a:cubicBezTo>
                    <a:pt x="9" y="0"/>
                    <a:pt x="3" y="2"/>
                    <a:pt x="0" y="3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5" y="9"/>
                    <a:pt x="4" y="12"/>
                    <a:pt x="5" y="14"/>
                  </a:cubicBezTo>
                  <a:cubicBezTo>
                    <a:pt x="6" y="17"/>
                    <a:pt x="5" y="27"/>
                    <a:pt x="4" y="27"/>
                  </a:cubicBezTo>
                  <a:cubicBezTo>
                    <a:pt x="4" y="27"/>
                    <a:pt x="2" y="29"/>
                    <a:pt x="1" y="30"/>
                  </a:cubicBezTo>
                  <a:cubicBezTo>
                    <a:pt x="3" y="32"/>
                    <a:pt x="6" y="36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16" y="42"/>
                    <a:pt x="16" y="42"/>
                  </a:cubicBezTo>
                  <a:cubicBezTo>
                    <a:pt x="16" y="42"/>
                    <a:pt x="24" y="41"/>
                    <a:pt x="30" y="40"/>
                  </a:cubicBezTo>
                  <a:cubicBezTo>
                    <a:pt x="30" y="39"/>
                    <a:pt x="30" y="38"/>
                    <a:pt x="30" y="37"/>
                  </a:cubicBezTo>
                  <a:cubicBezTo>
                    <a:pt x="30" y="36"/>
                    <a:pt x="31" y="34"/>
                    <a:pt x="33" y="34"/>
                  </a:cubicBezTo>
                  <a:cubicBezTo>
                    <a:pt x="35" y="34"/>
                    <a:pt x="32" y="30"/>
                    <a:pt x="30" y="2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4035417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 userDrawn="1">
  <p:cSld name="5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C6D2DE72-413F-5AB4-596B-B5E498F01CBC}"/>
              </a:ext>
            </a:extLst>
          </p:cNvPr>
          <p:cNvGrpSpPr/>
          <p:nvPr userDrawn="1"/>
        </p:nvGrpSpPr>
        <p:grpSpPr>
          <a:xfrm>
            <a:off x="5733289" y="-1"/>
            <a:ext cx="8223504" cy="6013087"/>
            <a:chOff x="2979926" y="-33603"/>
            <a:chExt cx="6221676" cy="4549336"/>
          </a:xfrm>
          <a:solidFill>
            <a:schemeClr val="bg1">
              <a:lumMod val="95000"/>
            </a:schemeClr>
          </a:solidFill>
        </p:grpSpPr>
        <p:sp>
          <p:nvSpPr>
            <p:cNvPr id="63" name="Freeform 100">
              <a:extLst>
                <a:ext uri="{FF2B5EF4-FFF2-40B4-BE49-F238E27FC236}">
                  <a16:creationId xmlns:a16="http://schemas.microsoft.com/office/drawing/2014/main" id="{789FCD99-3F8C-CAC5-C545-97D31B8AF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A3E6A37B-C84F-81C6-61E8-4DB362F8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26B0978-596E-419F-9ED4-013DD1386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BE607511-9F4D-27A4-D4A4-49E2BCD13F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7" name="Freeform 84">
              <a:extLst>
                <a:ext uri="{FF2B5EF4-FFF2-40B4-BE49-F238E27FC236}">
                  <a16:creationId xmlns:a16="http://schemas.microsoft.com/office/drawing/2014/main" id="{D232E971-0886-4543-AB78-B6B48495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8" name="Freeform 193">
              <a:extLst>
                <a:ext uri="{FF2B5EF4-FFF2-40B4-BE49-F238E27FC236}">
                  <a16:creationId xmlns:a16="http://schemas.microsoft.com/office/drawing/2014/main" id="{1BCF2ED8-BFCE-BABE-1D14-C5F648020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9" name="Freeform 47">
              <a:extLst>
                <a:ext uri="{FF2B5EF4-FFF2-40B4-BE49-F238E27FC236}">
                  <a16:creationId xmlns:a16="http://schemas.microsoft.com/office/drawing/2014/main" id="{05DB0A49-F420-71E2-566A-8A4616120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0" name="Freeform 88">
              <a:extLst>
                <a:ext uri="{FF2B5EF4-FFF2-40B4-BE49-F238E27FC236}">
                  <a16:creationId xmlns:a16="http://schemas.microsoft.com/office/drawing/2014/main" id="{42ADC04A-70C1-78F2-EDA7-896707A9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1" name="Freeform 197">
              <a:extLst>
                <a:ext uri="{FF2B5EF4-FFF2-40B4-BE49-F238E27FC236}">
                  <a16:creationId xmlns:a16="http://schemas.microsoft.com/office/drawing/2014/main" id="{99E950EE-123F-0B15-03EC-FC3FA0018B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2615DF67-545E-23BA-7685-23C0342E6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21">
              <a:extLst>
                <a:ext uri="{FF2B5EF4-FFF2-40B4-BE49-F238E27FC236}">
                  <a16:creationId xmlns:a16="http://schemas.microsoft.com/office/drawing/2014/main" id="{D49C6C49-8851-9CFA-D576-8D4E5198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4" name="Freeform 25">
              <a:extLst>
                <a:ext uri="{FF2B5EF4-FFF2-40B4-BE49-F238E27FC236}">
                  <a16:creationId xmlns:a16="http://schemas.microsoft.com/office/drawing/2014/main" id="{85413EFB-FFEA-B467-6BA5-24634CEC5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5" name="Freeform 51">
              <a:extLst>
                <a:ext uri="{FF2B5EF4-FFF2-40B4-BE49-F238E27FC236}">
                  <a16:creationId xmlns:a16="http://schemas.microsoft.com/office/drawing/2014/main" id="{13AE37CB-F9C4-CC8E-E258-4CE5EC68E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6" name="Freeform 61">
              <a:extLst>
                <a:ext uri="{FF2B5EF4-FFF2-40B4-BE49-F238E27FC236}">
                  <a16:creationId xmlns:a16="http://schemas.microsoft.com/office/drawing/2014/main" id="{D7EB7D49-825A-F263-1373-150CA2CBE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7" name="Freeform 63">
              <a:extLst>
                <a:ext uri="{FF2B5EF4-FFF2-40B4-BE49-F238E27FC236}">
                  <a16:creationId xmlns:a16="http://schemas.microsoft.com/office/drawing/2014/main" id="{0BB1DD6E-D9D2-A1FE-FD02-EFAF343FDE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44">
              <a:extLst>
                <a:ext uri="{FF2B5EF4-FFF2-40B4-BE49-F238E27FC236}">
                  <a16:creationId xmlns:a16="http://schemas.microsoft.com/office/drawing/2014/main" id="{0FC62DAB-6646-3475-085E-7C868F6B79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217">
              <a:extLst>
                <a:ext uri="{FF2B5EF4-FFF2-40B4-BE49-F238E27FC236}">
                  <a16:creationId xmlns:a16="http://schemas.microsoft.com/office/drawing/2014/main" id="{7979BEE6-3245-41DE-DC3C-743024724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219">
              <a:extLst>
                <a:ext uri="{FF2B5EF4-FFF2-40B4-BE49-F238E27FC236}">
                  <a16:creationId xmlns:a16="http://schemas.microsoft.com/office/drawing/2014/main" id="{EF633489-5203-FB40-9226-D94A85B7A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7">
              <a:extLst>
                <a:ext uri="{FF2B5EF4-FFF2-40B4-BE49-F238E27FC236}">
                  <a16:creationId xmlns:a16="http://schemas.microsoft.com/office/drawing/2014/main" id="{5747BCD4-2D81-5D51-A98F-0DFE941D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17">
              <a:extLst>
                <a:ext uri="{FF2B5EF4-FFF2-40B4-BE49-F238E27FC236}">
                  <a16:creationId xmlns:a16="http://schemas.microsoft.com/office/drawing/2014/main" id="{2872A121-F3E2-2E70-6215-363146BF3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15EECF4C-556F-5EBE-B2E1-7DADDA25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1">
              <a:extLst>
                <a:ext uri="{FF2B5EF4-FFF2-40B4-BE49-F238E27FC236}">
                  <a16:creationId xmlns:a16="http://schemas.microsoft.com/office/drawing/2014/main" id="{DA90483E-0CFD-98BE-5D6F-425115381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3">
              <a:extLst>
                <a:ext uri="{FF2B5EF4-FFF2-40B4-BE49-F238E27FC236}">
                  <a16:creationId xmlns:a16="http://schemas.microsoft.com/office/drawing/2014/main" id="{B761113D-5020-A19C-7D3C-EFBFE63676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311058CF-8595-95FC-FAC5-3A62D6FE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53">
              <a:extLst>
                <a:ext uri="{FF2B5EF4-FFF2-40B4-BE49-F238E27FC236}">
                  <a16:creationId xmlns:a16="http://schemas.microsoft.com/office/drawing/2014/main" id="{D55EA69C-FA75-12B5-CDCC-38FB560F29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8" name="Freeform 195">
              <a:extLst>
                <a:ext uri="{FF2B5EF4-FFF2-40B4-BE49-F238E27FC236}">
                  <a16:creationId xmlns:a16="http://schemas.microsoft.com/office/drawing/2014/main" id="{4575B742-44C1-3543-AA26-2374F1A40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212">
              <a:extLst>
                <a:ext uri="{FF2B5EF4-FFF2-40B4-BE49-F238E27FC236}">
                  <a16:creationId xmlns:a16="http://schemas.microsoft.com/office/drawing/2014/main" id="{EDFA87D1-5576-08A7-24FE-40964CB5E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221">
              <a:extLst>
                <a:ext uri="{FF2B5EF4-FFF2-40B4-BE49-F238E27FC236}">
                  <a16:creationId xmlns:a16="http://schemas.microsoft.com/office/drawing/2014/main" id="{F290897B-A47E-9092-E23C-C0381BA54A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78EB3A28-A1D1-47E9-F261-9468FE67D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13">
              <a:extLst>
                <a:ext uri="{FF2B5EF4-FFF2-40B4-BE49-F238E27FC236}">
                  <a16:creationId xmlns:a16="http://schemas.microsoft.com/office/drawing/2014/main" id="{0703DAF5-DA9E-BD2F-62FB-C50973B54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926" y="1055254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19">
              <a:extLst>
                <a:ext uri="{FF2B5EF4-FFF2-40B4-BE49-F238E27FC236}">
                  <a16:creationId xmlns:a16="http://schemas.microsoft.com/office/drawing/2014/main" id="{2919B78A-1549-2D56-8053-6CA73FF25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39">
              <a:extLst>
                <a:ext uri="{FF2B5EF4-FFF2-40B4-BE49-F238E27FC236}">
                  <a16:creationId xmlns:a16="http://schemas.microsoft.com/office/drawing/2014/main" id="{19FF2C53-8437-28C5-5C6C-4B4674D09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45">
              <a:extLst>
                <a:ext uri="{FF2B5EF4-FFF2-40B4-BE49-F238E27FC236}">
                  <a16:creationId xmlns:a16="http://schemas.microsoft.com/office/drawing/2014/main" id="{56F34960-396A-5C9D-3026-92E94AC8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8">
              <a:extLst>
                <a:ext uri="{FF2B5EF4-FFF2-40B4-BE49-F238E27FC236}">
                  <a16:creationId xmlns:a16="http://schemas.microsoft.com/office/drawing/2014/main" id="{EEDF0F07-79BD-A442-92D0-D8DB336F34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80">
              <a:extLst>
                <a:ext uri="{FF2B5EF4-FFF2-40B4-BE49-F238E27FC236}">
                  <a16:creationId xmlns:a16="http://schemas.microsoft.com/office/drawing/2014/main" id="{871E5F22-AA42-4C53-D3E2-FD2566487B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6">
              <a:extLst>
                <a:ext uri="{FF2B5EF4-FFF2-40B4-BE49-F238E27FC236}">
                  <a16:creationId xmlns:a16="http://schemas.microsoft.com/office/drawing/2014/main" id="{FDFF7417-A2DC-513C-A711-9016B473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90">
              <a:extLst>
                <a:ext uri="{FF2B5EF4-FFF2-40B4-BE49-F238E27FC236}">
                  <a16:creationId xmlns:a16="http://schemas.microsoft.com/office/drawing/2014/main" id="{380FF5DD-72FA-3D20-C210-7805E4B6F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C4E45636-274A-618F-6843-625F8342C1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6">
              <a:extLst>
                <a:ext uri="{FF2B5EF4-FFF2-40B4-BE49-F238E27FC236}">
                  <a16:creationId xmlns:a16="http://schemas.microsoft.com/office/drawing/2014/main" id="{6C26FDAC-60C1-385B-FA3E-C8607E6459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1B2B6E99-7A8A-2F16-A53A-3F02D33DFD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109">
              <a:extLst>
                <a:ext uri="{FF2B5EF4-FFF2-40B4-BE49-F238E27FC236}">
                  <a16:creationId xmlns:a16="http://schemas.microsoft.com/office/drawing/2014/main" id="{2C312ADF-6E04-5D7C-C092-38E5EAF5F7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139">
              <a:extLst>
                <a:ext uri="{FF2B5EF4-FFF2-40B4-BE49-F238E27FC236}">
                  <a16:creationId xmlns:a16="http://schemas.microsoft.com/office/drawing/2014/main" id="{9DCCF81E-339B-5F8B-998E-B364B553CD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46">
              <a:extLst>
                <a:ext uri="{FF2B5EF4-FFF2-40B4-BE49-F238E27FC236}">
                  <a16:creationId xmlns:a16="http://schemas.microsoft.com/office/drawing/2014/main" id="{EEA59228-AE40-AAD5-4839-E5E70DE71A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210">
              <a:extLst>
                <a:ext uri="{FF2B5EF4-FFF2-40B4-BE49-F238E27FC236}">
                  <a16:creationId xmlns:a16="http://schemas.microsoft.com/office/drawing/2014/main" id="{A7E65835-AB89-9286-B045-62B43C967C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223">
              <a:extLst>
                <a:ext uri="{FF2B5EF4-FFF2-40B4-BE49-F238E27FC236}">
                  <a16:creationId xmlns:a16="http://schemas.microsoft.com/office/drawing/2014/main" id="{ABE0F4D1-8A06-094F-E0B4-A63FE7E40E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235">
              <a:extLst>
                <a:ext uri="{FF2B5EF4-FFF2-40B4-BE49-F238E27FC236}">
                  <a16:creationId xmlns:a16="http://schemas.microsoft.com/office/drawing/2014/main" id="{C612A463-C1E0-69F5-9E63-E57652E3CB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6338082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6120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 userDrawn="1">
  <p:cSld name="5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Group 117">
            <a:extLst>
              <a:ext uri="{FF2B5EF4-FFF2-40B4-BE49-F238E27FC236}">
                <a16:creationId xmlns:a16="http://schemas.microsoft.com/office/drawing/2014/main" id="{0A40A267-CA09-6B36-EDEB-26F91B9CC314}"/>
              </a:ext>
            </a:extLst>
          </p:cNvPr>
          <p:cNvGrpSpPr/>
          <p:nvPr userDrawn="1"/>
        </p:nvGrpSpPr>
        <p:grpSpPr>
          <a:xfrm>
            <a:off x="5733289" y="-1"/>
            <a:ext cx="8223504" cy="6013087"/>
            <a:chOff x="2979926" y="-33603"/>
            <a:chExt cx="6221676" cy="4549336"/>
          </a:xfrm>
          <a:solidFill>
            <a:schemeClr val="bg1">
              <a:lumMod val="95000"/>
            </a:schemeClr>
          </a:solidFill>
        </p:grpSpPr>
        <p:sp>
          <p:nvSpPr>
            <p:cNvPr id="119" name="Freeform 100">
              <a:extLst>
                <a:ext uri="{FF2B5EF4-FFF2-40B4-BE49-F238E27FC236}">
                  <a16:creationId xmlns:a16="http://schemas.microsoft.com/office/drawing/2014/main" id="{F8FEA626-338D-68FE-97E3-8686EE8E19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0" name="Freeform 23">
              <a:extLst>
                <a:ext uri="{FF2B5EF4-FFF2-40B4-BE49-F238E27FC236}">
                  <a16:creationId xmlns:a16="http://schemas.microsoft.com/office/drawing/2014/main" id="{851D4DEE-E3F1-AB19-6963-78DB37622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35795D55-D53C-9C48-11AA-200AC02C9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B92F7405-EF5D-7DAF-634A-37D85D0C5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3" name="Freeform 84">
              <a:extLst>
                <a:ext uri="{FF2B5EF4-FFF2-40B4-BE49-F238E27FC236}">
                  <a16:creationId xmlns:a16="http://schemas.microsoft.com/office/drawing/2014/main" id="{E45C6E58-E136-92E8-0A7E-62EFE5E5B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4" name="Freeform 193">
              <a:extLst>
                <a:ext uri="{FF2B5EF4-FFF2-40B4-BE49-F238E27FC236}">
                  <a16:creationId xmlns:a16="http://schemas.microsoft.com/office/drawing/2014/main" id="{5A39636C-AEFE-62B8-812E-52F906068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5" name="Freeform 47">
              <a:extLst>
                <a:ext uri="{FF2B5EF4-FFF2-40B4-BE49-F238E27FC236}">
                  <a16:creationId xmlns:a16="http://schemas.microsoft.com/office/drawing/2014/main" id="{4FBDEF59-9254-5ADB-7B31-D8D72A074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88">
              <a:extLst>
                <a:ext uri="{FF2B5EF4-FFF2-40B4-BE49-F238E27FC236}">
                  <a16:creationId xmlns:a16="http://schemas.microsoft.com/office/drawing/2014/main" id="{B22D9DD4-DD2D-2B65-3ECD-D673BBCE4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97">
              <a:extLst>
                <a:ext uri="{FF2B5EF4-FFF2-40B4-BE49-F238E27FC236}">
                  <a16:creationId xmlns:a16="http://schemas.microsoft.com/office/drawing/2014/main" id="{43DCC24D-342D-0FD2-A011-104D2DB225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8" name="Freeform 9">
              <a:extLst>
                <a:ext uri="{FF2B5EF4-FFF2-40B4-BE49-F238E27FC236}">
                  <a16:creationId xmlns:a16="http://schemas.microsoft.com/office/drawing/2014/main" id="{B5A0CE80-8A59-0CA3-19B1-CB495387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9" name="Freeform 21">
              <a:extLst>
                <a:ext uri="{FF2B5EF4-FFF2-40B4-BE49-F238E27FC236}">
                  <a16:creationId xmlns:a16="http://schemas.microsoft.com/office/drawing/2014/main" id="{1E5F669D-7FD2-1791-F6B8-6F675271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0" name="Freeform 25">
              <a:extLst>
                <a:ext uri="{FF2B5EF4-FFF2-40B4-BE49-F238E27FC236}">
                  <a16:creationId xmlns:a16="http://schemas.microsoft.com/office/drawing/2014/main" id="{2ABB9F4A-F2CD-4974-0192-83BEF5F90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1" name="Freeform 51">
              <a:extLst>
                <a:ext uri="{FF2B5EF4-FFF2-40B4-BE49-F238E27FC236}">
                  <a16:creationId xmlns:a16="http://schemas.microsoft.com/office/drawing/2014/main" id="{E7594C99-ABF0-233A-48D4-DCFA720F2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2" name="Freeform 61">
              <a:extLst>
                <a:ext uri="{FF2B5EF4-FFF2-40B4-BE49-F238E27FC236}">
                  <a16:creationId xmlns:a16="http://schemas.microsoft.com/office/drawing/2014/main" id="{8B5EF261-0531-7286-018B-3899DE0F55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63">
              <a:extLst>
                <a:ext uri="{FF2B5EF4-FFF2-40B4-BE49-F238E27FC236}">
                  <a16:creationId xmlns:a16="http://schemas.microsoft.com/office/drawing/2014/main" id="{151924D6-83C7-CCA5-89AA-3252808E4E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44">
              <a:extLst>
                <a:ext uri="{FF2B5EF4-FFF2-40B4-BE49-F238E27FC236}">
                  <a16:creationId xmlns:a16="http://schemas.microsoft.com/office/drawing/2014/main" id="{42A39FC4-4343-DC4C-FDF0-76E80FC288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217">
              <a:extLst>
                <a:ext uri="{FF2B5EF4-FFF2-40B4-BE49-F238E27FC236}">
                  <a16:creationId xmlns:a16="http://schemas.microsoft.com/office/drawing/2014/main" id="{DB9DE149-9983-03A5-F2AB-C09590D44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219">
              <a:extLst>
                <a:ext uri="{FF2B5EF4-FFF2-40B4-BE49-F238E27FC236}">
                  <a16:creationId xmlns:a16="http://schemas.microsoft.com/office/drawing/2014/main" id="{AA44425F-02FE-CEAF-ABDE-41FF675B9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7">
              <a:extLst>
                <a:ext uri="{FF2B5EF4-FFF2-40B4-BE49-F238E27FC236}">
                  <a16:creationId xmlns:a16="http://schemas.microsoft.com/office/drawing/2014/main" id="{77B2B934-BCBA-1442-DF22-B5EC609DC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17">
              <a:extLst>
                <a:ext uri="{FF2B5EF4-FFF2-40B4-BE49-F238E27FC236}">
                  <a16:creationId xmlns:a16="http://schemas.microsoft.com/office/drawing/2014/main" id="{81E91DDE-EAB4-7E16-2070-8D43DF249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29">
              <a:extLst>
                <a:ext uri="{FF2B5EF4-FFF2-40B4-BE49-F238E27FC236}">
                  <a16:creationId xmlns:a16="http://schemas.microsoft.com/office/drawing/2014/main" id="{CDC23B63-8FA5-B497-2261-835453BA3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31">
              <a:extLst>
                <a:ext uri="{FF2B5EF4-FFF2-40B4-BE49-F238E27FC236}">
                  <a16:creationId xmlns:a16="http://schemas.microsoft.com/office/drawing/2014/main" id="{B09D7A0B-2EB2-2E82-C4E9-E28436A76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33">
              <a:extLst>
                <a:ext uri="{FF2B5EF4-FFF2-40B4-BE49-F238E27FC236}">
                  <a16:creationId xmlns:a16="http://schemas.microsoft.com/office/drawing/2014/main" id="{A357C021-7838-585E-D357-37219154E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6DB1F93E-C342-FF93-3037-3B8BAAEFD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53">
              <a:extLst>
                <a:ext uri="{FF2B5EF4-FFF2-40B4-BE49-F238E27FC236}">
                  <a16:creationId xmlns:a16="http://schemas.microsoft.com/office/drawing/2014/main" id="{AD348F8F-D273-CD2D-B82F-46D35569B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195">
              <a:extLst>
                <a:ext uri="{FF2B5EF4-FFF2-40B4-BE49-F238E27FC236}">
                  <a16:creationId xmlns:a16="http://schemas.microsoft.com/office/drawing/2014/main" id="{0FC3CBD4-E0C0-F3FE-BFB7-D5C9AA440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212">
              <a:extLst>
                <a:ext uri="{FF2B5EF4-FFF2-40B4-BE49-F238E27FC236}">
                  <a16:creationId xmlns:a16="http://schemas.microsoft.com/office/drawing/2014/main" id="{FE853126-DD01-5590-A8B8-4E9307FA7E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221">
              <a:extLst>
                <a:ext uri="{FF2B5EF4-FFF2-40B4-BE49-F238E27FC236}">
                  <a16:creationId xmlns:a16="http://schemas.microsoft.com/office/drawing/2014/main" id="{43A5375C-69BE-052C-D527-B7C48FD634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11">
              <a:extLst>
                <a:ext uri="{FF2B5EF4-FFF2-40B4-BE49-F238E27FC236}">
                  <a16:creationId xmlns:a16="http://schemas.microsoft.com/office/drawing/2014/main" id="{83C8218C-3371-82BB-0F38-C53BCC8CE9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8" name="Freeform 13">
              <a:extLst>
                <a:ext uri="{FF2B5EF4-FFF2-40B4-BE49-F238E27FC236}">
                  <a16:creationId xmlns:a16="http://schemas.microsoft.com/office/drawing/2014/main" id="{E00243DC-6C9B-98F0-03DB-BD226CD17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926" y="1055254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19">
              <a:extLst>
                <a:ext uri="{FF2B5EF4-FFF2-40B4-BE49-F238E27FC236}">
                  <a16:creationId xmlns:a16="http://schemas.microsoft.com/office/drawing/2014/main" id="{D148C398-5736-F12E-661B-E209493C2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39">
              <a:extLst>
                <a:ext uri="{FF2B5EF4-FFF2-40B4-BE49-F238E27FC236}">
                  <a16:creationId xmlns:a16="http://schemas.microsoft.com/office/drawing/2014/main" id="{645F3B92-1409-3C18-0AAC-A33476D23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45">
              <a:extLst>
                <a:ext uri="{FF2B5EF4-FFF2-40B4-BE49-F238E27FC236}">
                  <a16:creationId xmlns:a16="http://schemas.microsoft.com/office/drawing/2014/main" id="{EE1B1C1A-4E39-E968-BB25-78EB16199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78">
              <a:extLst>
                <a:ext uri="{FF2B5EF4-FFF2-40B4-BE49-F238E27FC236}">
                  <a16:creationId xmlns:a16="http://schemas.microsoft.com/office/drawing/2014/main" id="{42EF90E5-D288-BD11-92DE-1F23D54000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80">
              <a:extLst>
                <a:ext uri="{FF2B5EF4-FFF2-40B4-BE49-F238E27FC236}">
                  <a16:creationId xmlns:a16="http://schemas.microsoft.com/office/drawing/2014/main" id="{D770E511-073E-6774-2B46-2FB54738BA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86">
              <a:extLst>
                <a:ext uri="{FF2B5EF4-FFF2-40B4-BE49-F238E27FC236}">
                  <a16:creationId xmlns:a16="http://schemas.microsoft.com/office/drawing/2014/main" id="{2F5373C4-5EE5-A8C2-F156-AFB434392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90">
              <a:extLst>
                <a:ext uri="{FF2B5EF4-FFF2-40B4-BE49-F238E27FC236}">
                  <a16:creationId xmlns:a16="http://schemas.microsoft.com/office/drawing/2014/main" id="{AC95C5CD-C862-359B-C731-A082AE66A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92">
              <a:extLst>
                <a:ext uri="{FF2B5EF4-FFF2-40B4-BE49-F238E27FC236}">
                  <a16:creationId xmlns:a16="http://schemas.microsoft.com/office/drawing/2014/main" id="{CCFE857D-E99B-343A-3A58-1CB2D57A4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96">
              <a:extLst>
                <a:ext uri="{FF2B5EF4-FFF2-40B4-BE49-F238E27FC236}">
                  <a16:creationId xmlns:a16="http://schemas.microsoft.com/office/drawing/2014/main" id="{576A32BC-5632-5827-5099-97EFB14825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102">
              <a:extLst>
                <a:ext uri="{FF2B5EF4-FFF2-40B4-BE49-F238E27FC236}">
                  <a16:creationId xmlns:a16="http://schemas.microsoft.com/office/drawing/2014/main" id="{E8176736-B1EE-27A7-30BE-3A09E47FDA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9" name="Freeform 109">
              <a:extLst>
                <a:ext uri="{FF2B5EF4-FFF2-40B4-BE49-F238E27FC236}">
                  <a16:creationId xmlns:a16="http://schemas.microsoft.com/office/drawing/2014/main" id="{B7595D28-0ECD-8782-C31F-696E84EA1F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0" name="Freeform 139">
              <a:extLst>
                <a:ext uri="{FF2B5EF4-FFF2-40B4-BE49-F238E27FC236}">
                  <a16:creationId xmlns:a16="http://schemas.microsoft.com/office/drawing/2014/main" id="{E260A1F7-2AA9-64FA-383B-2E2E67BBE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146">
              <a:extLst>
                <a:ext uri="{FF2B5EF4-FFF2-40B4-BE49-F238E27FC236}">
                  <a16:creationId xmlns:a16="http://schemas.microsoft.com/office/drawing/2014/main" id="{902E0D18-550A-CC11-AD8A-3ADBF8FD4B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210">
              <a:extLst>
                <a:ext uri="{FF2B5EF4-FFF2-40B4-BE49-F238E27FC236}">
                  <a16:creationId xmlns:a16="http://schemas.microsoft.com/office/drawing/2014/main" id="{9D91B120-CE70-084B-C242-0249D38B0C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223">
              <a:extLst>
                <a:ext uri="{FF2B5EF4-FFF2-40B4-BE49-F238E27FC236}">
                  <a16:creationId xmlns:a16="http://schemas.microsoft.com/office/drawing/2014/main" id="{C0B4FA41-FC84-F76D-F3B2-22FC29DC4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235">
              <a:extLst>
                <a:ext uri="{FF2B5EF4-FFF2-40B4-BE49-F238E27FC236}">
                  <a16:creationId xmlns:a16="http://schemas.microsoft.com/office/drawing/2014/main" id="{A5630A92-A4A0-1CF8-7D70-A211A9D253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6338082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113" name="Picture 112">
            <a:extLst>
              <a:ext uri="{FF2B5EF4-FFF2-40B4-BE49-F238E27FC236}">
                <a16:creationId xmlns:a16="http://schemas.microsoft.com/office/drawing/2014/main" id="{8C095AA1-BAFE-EE34-A76F-E4D55C91E6B4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114" name="Picture 113" descr="A red circle with white light&#10;&#10;Description automatically generated">
            <a:extLst>
              <a:ext uri="{FF2B5EF4-FFF2-40B4-BE49-F238E27FC236}">
                <a16:creationId xmlns:a16="http://schemas.microsoft.com/office/drawing/2014/main" id="{E5180CE5-BD12-ADFB-066A-1C4733FAAB3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60638" y="4181310"/>
            <a:ext cx="108118" cy="108118"/>
          </a:xfrm>
          <a:prstGeom prst="rect">
            <a:avLst/>
          </a:prstGeom>
        </p:spPr>
      </p:pic>
      <p:pic>
        <p:nvPicPr>
          <p:cNvPr id="115" name="Picture 114" descr="A red circle with white light&#10;&#10;Description automatically generated">
            <a:extLst>
              <a:ext uri="{FF2B5EF4-FFF2-40B4-BE49-F238E27FC236}">
                <a16:creationId xmlns:a16="http://schemas.microsoft.com/office/drawing/2014/main" id="{40361785-19A2-10BC-CDBC-31F30A28305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58206" y="2071486"/>
            <a:ext cx="108118" cy="108118"/>
          </a:xfrm>
          <a:prstGeom prst="rect">
            <a:avLst/>
          </a:prstGeom>
        </p:spPr>
      </p:pic>
      <p:pic>
        <p:nvPicPr>
          <p:cNvPr id="116" name="Picture 115" descr="A red circle with white light&#10;&#10;Description automatically generated">
            <a:extLst>
              <a:ext uri="{FF2B5EF4-FFF2-40B4-BE49-F238E27FC236}">
                <a16:creationId xmlns:a16="http://schemas.microsoft.com/office/drawing/2014/main" id="{7452FF6C-FA23-2485-7DB0-5A1C43EB020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16120" y="3785557"/>
            <a:ext cx="108118" cy="108118"/>
          </a:xfrm>
          <a:prstGeom prst="rect">
            <a:avLst/>
          </a:prstGeom>
        </p:spPr>
      </p:pic>
      <p:pic>
        <p:nvPicPr>
          <p:cNvPr id="117" name="Picture 116" descr="A red circle with white light&#10;&#10;Description automatically generated">
            <a:extLst>
              <a:ext uri="{FF2B5EF4-FFF2-40B4-BE49-F238E27FC236}">
                <a16:creationId xmlns:a16="http://schemas.microsoft.com/office/drawing/2014/main" id="{CCF2CD51-6647-8A1E-C3EA-B8707E7FC7A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93729" y="5747248"/>
            <a:ext cx="108118" cy="108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4032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 userDrawn="1">
  <p:cSld name="5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129B3861-31F7-35CA-6288-0069A3FC7931}"/>
              </a:ext>
            </a:extLst>
          </p:cNvPr>
          <p:cNvGrpSpPr/>
          <p:nvPr userDrawn="1"/>
        </p:nvGrpSpPr>
        <p:grpSpPr>
          <a:xfrm>
            <a:off x="5733289" y="-1"/>
            <a:ext cx="8223504" cy="6013087"/>
            <a:chOff x="2979926" y="-33603"/>
            <a:chExt cx="6221676" cy="4549336"/>
          </a:xfrm>
          <a:solidFill>
            <a:schemeClr val="bg1">
              <a:lumMod val="95000"/>
            </a:schemeClr>
          </a:solidFill>
        </p:grpSpPr>
        <p:sp>
          <p:nvSpPr>
            <p:cNvPr id="63" name="Freeform 100">
              <a:extLst>
                <a:ext uri="{FF2B5EF4-FFF2-40B4-BE49-F238E27FC236}">
                  <a16:creationId xmlns:a16="http://schemas.microsoft.com/office/drawing/2014/main" id="{A83F6A5C-6C1A-EB86-3AA6-C1F53D56F6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782F523D-34E2-B066-2BD7-F62098188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3C7ECA12-040B-20F8-5788-70CC2A4D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4F59C6C-ACE6-95A8-F67A-32B40B62F5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7" name="Freeform 84">
              <a:extLst>
                <a:ext uri="{FF2B5EF4-FFF2-40B4-BE49-F238E27FC236}">
                  <a16:creationId xmlns:a16="http://schemas.microsoft.com/office/drawing/2014/main" id="{EFE5C7CD-15FB-4B7C-B2AF-2C1417FCB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8" name="Freeform 193">
              <a:extLst>
                <a:ext uri="{FF2B5EF4-FFF2-40B4-BE49-F238E27FC236}">
                  <a16:creationId xmlns:a16="http://schemas.microsoft.com/office/drawing/2014/main" id="{2091148D-C862-6506-CE25-A169BFE2E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9" name="Freeform 47">
              <a:extLst>
                <a:ext uri="{FF2B5EF4-FFF2-40B4-BE49-F238E27FC236}">
                  <a16:creationId xmlns:a16="http://schemas.microsoft.com/office/drawing/2014/main" id="{C1F558C0-EAAB-C3A3-D7CF-6018BB345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0" name="Freeform 88">
              <a:extLst>
                <a:ext uri="{FF2B5EF4-FFF2-40B4-BE49-F238E27FC236}">
                  <a16:creationId xmlns:a16="http://schemas.microsoft.com/office/drawing/2014/main" id="{EB495EC9-ABDB-5826-ADBF-B07F87668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1" name="Freeform 197">
              <a:extLst>
                <a:ext uri="{FF2B5EF4-FFF2-40B4-BE49-F238E27FC236}">
                  <a16:creationId xmlns:a16="http://schemas.microsoft.com/office/drawing/2014/main" id="{E37912E3-ABFD-16C6-D887-FE339A164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31B66A49-E82C-59FD-7B38-C679E126E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21">
              <a:extLst>
                <a:ext uri="{FF2B5EF4-FFF2-40B4-BE49-F238E27FC236}">
                  <a16:creationId xmlns:a16="http://schemas.microsoft.com/office/drawing/2014/main" id="{B0615D8F-0948-CFE4-387B-23BA24283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4" name="Freeform 25">
              <a:extLst>
                <a:ext uri="{FF2B5EF4-FFF2-40B4-BE49-F238E27FC236}">
                  <a16:creationId xmlns:a16="http://schemas.microsoft.com/office/drawing/2014/main" id="{A17883DC-FAEC-7AA8-5C7D-23AA2B231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5" name="Freeform 51">
              <a:extLst>
                <a:ext uri="{FF2B5EF4-FFF2-40B4-BE49-F238E27FC236}">
                  <a16:creationId xmlns:a16="http://schemas.microsoft.com/office/drawing/2014/main" id="{69E28ECF-AACD-6DBF-D2A1-C099AFCAF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6" name="Freeform 61">
              <a:extLst>
                <a:ext uri="{FF2B5EF4-FFF2-40B4-BE49-F238E27FC236}">
                  <a16:creationId xmlns:a16="http://schemas.microsoft.com/office/drawing/2014/main" id="{C9687D91-8D4E-8B32-31D0-A965CBBC75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7" name="Freeform 63">
              <a:extLst>
                <a:ext uri="{FF2B5EF4-FFF2-40B4-BE49-F238E27FC236}">
                  <a16:creationId xmlns:a16="http://schemas.microsoft.com/office/drawing/2014/main" id="{FE503F1C-10C0-1C30-7E05-C0B5A65ABD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44">
              <a:extLst>
                <a:ext uri="{FF2B5EF4-FFF2-40B4-BE49-F238E27FC236}">
                  <a16:creationId xmlns:a16="http://schemas.microsoft.com/office/drawing/2014/main" id="{E993CEAE-A552-6896-6124-7C0A03DB9E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217">
              <a:extLst>
                <a:ext uri="{FF2B5EF4-FFF2-40B4-BE49-F238E27FC236}">
                  <a16:creationId xmlns:a16="http://schemas.microsoft.com/office/drawing/2014/main" id="{B013A0F7-9E97-47DA-47A8-4A5AC929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219">
              <a:extLst>
                <a:ext uri="{FF2B5EF4-FFF2-40B4-BE49-F238E27FC236}">
                  <a16:creationId xmlns:a16="http://schemas.microsoft.com/office/drawing/2014/main" id="{4010B166-603E-91A3-1F51-123AB7B6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7">
              <a:extLst>
                <a:ext uri="{FF2B5EF4-FFF2-40B4-BE49-F238E27FC236}">
                  <a16:creationId xmlns:a16="http://schemas.microsoft.com/office/drawing/2014/main" id="{FD6FF57D-5643-AA3C-0A42-044556404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17">
              <a:extLst>
                <a:ext uri="{FF2B5EF4-FFF2-40B4-BE49-F238E27FC236}">
                  <a16:creationId xmlns:a16="http://schemas.microsoft.com/office/drawing/2014/main" id="{4E8A4879-C39B-8D38-7055-2B276C0B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C7519C58-8A14-7C67-CEC4-50550D691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1">
              <a:extLst>
                <a:ext uri="{FF2B5EF4-FFF2-40B4-BE49-F238E27FC236}">
                  <a16:creationId xmlns:a16="http://schemas.microsoft.com/office/drawing/2014/main" id="{135C11EC-868D-4B67-59AE-B3620AD91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3">
              <a:extLst>
                <a:ext uri="{FF2B5EF4-FFF2-40B4-BE49-F238E27FC236}">
                  <a16:creationId xmlns:a16="http://schemas.microsoft.com/office/drawing/2014/main" id="{8BD0296B-17CE-8C13-B6D5-0AADAB406C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2AA0681C-E4D4-51DC-BE75-6BD04E77E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53">
              <a:extLst>
                <a:ext uri="{FF2B5EF4-FFF2-40B4-BE49-F238E27FC236}">
                  <a16:creationId xmlns:a16="http://schemas.microsoft.com/office/drawing/2014/main" id="{7723DC92-D695-5A3C-6DC1-3D1B4789CA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8" name="Freeform 195">
              <a:extLst>
                <a:ext uri="{FF2B5EF4-FFF2-40B4-BE49-F238E27FC236}">
                  <a16:creationId xmlns:a16="http://schemas.microsoft.com/office/drawing/2014/main" id="{93EFED3D-5DDD-F751-E5D8-888346BB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212">
              <a:extLst>
                <a:ext uri="{FF2B5EF4-FFF2-40B4-BE49-F238E27FC236}">
                  <a16:creationId xmlns:a16="http://schemas.microsoft.com/office/drawing/2014/main" id="{4AB98AF8-38E2-C92D-E4A3-9A59E70FAF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221">
              <a:extLst>
                <a:ext uri="{FF2B5EF4-FFF2-40B4-BE49-F238E27FC236}">
                  <a16:creationId xmlns:a16="http://schemas.microsoft.com/office/drawing/2014/main" id="{2CB4631B-BC40-59EE-5CB9-7617750AC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4AAF6709-AF78-188E-E84C-AA582440D3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13">
              <a:extLst>
                <a:ext uri="{FF2B5EF4-FFF2-40B4-BE49-F238E27FC236}">
                  <a16:creationId xmlns:a16="http://schemas.microsoft.com/office/drawing/2014/main" id="{614E5F19-9E0D-2EB3-C330-173105595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926" y="1055254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19">
              <a:extLst>
                <a:ext uri="{FF2B5EF4-FFF2-40B4-BE49-F238E27FC236}">
                  <a16:creationId xmlns:a16="http://schemas.microsoft.com/office/drawing/2014/main" id="{F2074908-17C3-11FE-BC24-C2E6E7FF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39">
              <a:extLst>
                <a:ext uri="{FF2B5EF4-FFF2-40B4-BE49-F238E27FC236}">
                  <a16:creationId xmlns:a16="http://schemas.microsoft.com/office/drawing/2014/main" id="{9886C351-3193-5B66-D7A2-8279BE1A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45">
              <a:extLst>
                <a:ext uri="{FF2B5EF4-FFF2-40B4-BE49-F238E27FC236}">
                  <a16:creationId xmlns:a16="http://schemas.microsoft.com/office/drawing/2014/main" id="{B2482080-AB13-D9DE-1D2F-96258218E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8">
              <a:extLst>
                <a:ext uri="{FF2B5EF4-FFF2-40B4-BE49-F238E27FC236}">
                  <a16:creationId xmlns:a16="http://schemas.microsoft.com/office/drawing/2014/main" id="{11F20E06-913C-F244-D0E3-8B4F24B7B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80">
              <a:extLst>
                <a:ext uri="{FF2B5EF4-FFF2-40B4-BE49-F238E27FC236}">
                  <a16:creationId xmlns:a16="http://schemas.microsoft.com/office/drawing/2014/main" id="{1F9B6720-DC78-9AF4-C7DC-E804C3C82F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6">
              <a:extLst>
                <a:ext uri="{FF2B5EF4-FFF2-40B4-BE49-F238E27FC236}">
                  <a16:creationId xmlns:a16="http://schemas.microsoft.com/office/drawing/2014/main" id="{F9F4D0D4-A893-4D32-135E-4DB8AD77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90">
              <a:extLst>
                <a:ext uri="{FF2B5EF4-FFF2-40B4-BE49-F238E27FC236}">
                  <a16:creationId xmlns:a16="http://schemas.microsoft.com/office/drawing/2014/main" id="{47ECAB24-71CC-E25D-F9BD-AA5C8389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4FBE3495-2575-5981-8088-81B8C41A02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6">
              <a:extLst>
                <a:ext uri="{FF2B5EF4-FFF2-40B4-BE49-F238E27FC236}">
                  <a16:creationId xmlns:a16="http://schemas.microsoft.com/office/drawing/2014/main" id="{96E3E5AF-22D0-C914-BB70-99EC88FA8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F8DA272F-292F-AF57-8D98-824D2A6C06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109">
              <a:extLst>
                <a:ext uri="{FF2B5EF4-FFF2-40B4-BE49-F238E27FC236}">
                  <a16:creationId xmlns:a16="http://schemas.microsoft.com/office/drawing/2014/main" id="{A5D5D902-357B-EE1D-6C03-48B6CBBF14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139">
              <a:extLst>
                <a:ext uri="{FF2B5EF4-FFF2-40B4-BE49-F238E27FC236}">
                  <a16:creationId xmlns:a16="http://schemas.microsoft.com/office/drawing/2014/main" id="{75C41B15-811B-D667-08AE-2361FD7F2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46">
              <a:extLst>
                <a:ext uri="{FF2B5EF4-FFF2-40B4-BE49-F238E27FC236}">
                  <a16:creationId xmlns:a16="http://schemas.microsoft.com/office/drawing/2014/main" id="{62F1D754-D3D9-90C6-4C21-674FAE1A2B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210">
              <a:extLst>
                <a:ext uri="{FF2B5EF4-FFF2-40B4-BE49-F238E27FC236}">
                  <a16:creationId xmlns:a16="http://schemas.microsoft.com/office/drawing/2014/main" id="{A8A2DDBC-AE8F-D14E-CFFA-54ACF21882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223">
              <a:extLst>
                <a:ext uri="{FF2B5EF4-FFF2-40B4-BE49-F238E27FC236}">
                  <a16:creationId xmlns:a16="http://schemas.microsoft.com/office/drawing/2014/main" id="{DEA63971-DD05-CF7A-0098-528A5229F6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235">
              <a:extLst>
                <a:ext uri="{FF2B5EF4-FFF2-40B4-BE49-F238E27FC236}">
                  <a16:creationId xmlns:a16="http://schemas.microsoft.com/office/drawing/2014/main" id="{8895864E-B1F0-B3AC-DE6E-D29DE071B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6338082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9365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92_Custom Layout" preserve="1">
  <p:cSld name="92_Custom Layou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8"/>
          <p:cNvSpPr>
            <a:spLocks noGrp="1"/>
          </p:cNvSpPr>
          <p:nvPr>
            <p:ph type="pic" idx="2"/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000000">
                  <a:alpha val="40000"/>
                </a:srgbClr>
              </a:gs>
              <a:gs pos="99000">
                <a:srgbClr val="000000">
                  <a:alpha val="20000"/>
                </a:srgbClr>
              </a:gs>
              <a:gs pos="100000">
                <a:srgbClr val="000000">
                  <a:alpha val="20000"/>
                </a:srgbClr>
              </a:gs>
            </a:gsLst>
            <a:lin ang="54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" name="Google Shape;38;p18"/>
          <p:cNvSpPr txBox="1">
            <a:spLocks noGrp="1"/>
          </p:cNvSpPr>
          <p:nvPr>
            <p:ph type="title"/>
          </p:nvPr>
        </p:nvSpPr>
        <p:spPr>
          <a:xfrm>
            <a:off x="1019175" y="2179155"/>
            <a:ext cx="10153650" cy="12498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800"/>
              <a:buFont typeface="Arial"/>
              <a:buNone/>
              <a:defRPr sz="8800">
                <a:solidFill>
                  <a:srgbClr val="FFFFFF"/>
                </a:solidFill>
                <a:latin typeface="+mj-l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15375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Slide" preserve="1">
  <p:cSld name="45_Title Slide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dk1">
              <a:alpha val="5882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" name="Google Shape;41;p19"/>
          <p:cNvSpPr txBox="1">
            <a:spLocks noGrp="1"/>
          </p:cNvSpPr>
          <p:nvPr>
            <p:ph type="title"/>
          </p:nvPr>
        </p:nvSpPr>
        <p:spPr>
          <a:xfrm>
            <a:off x="2028825" y="946702"/>
            <a:ext cx="4067176" cy="212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>
                <a:latin typeface="+mj-l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grpSp>
        <p:nvGrpSpPr>
          <p:cNvPr id="42" name="Google Shape;42;p19"/>
          <p:cNvGrpSpPr/>
          <p:nvPr/>
        </p:nvGrpSpPr>
        <p:grpSpPr>
          <a:xfrm>
            <a:off x="5550444" y="1841480"/>
            <a:ext cx="6641556" cy="3899528"/>
            <a:chOff x="5550444" y="1841480"/>
            <a:chExt cx="6641556" cy="3899528"/>
          </a:xfrm>
        </p:grpSpPr>
        <p:pic>
          <p:nvPicPr>
            <p:cNvPr id="43" name="Google Shape;43;p1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550444" y="1841480"/>
              <a:ext cx="6641556" cy="389952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4" name="Google Shape;44;p19"/>
            <p:cNvSpPr/>
            <p:nvPr/>
          </p:nvSpPr>
          <p:spPr>
            <a:xfrm>
              <a:off x="8511993" y="5381156"/>
              <a:ext cx="660400" cy="138910"/>
            </a:xfrm>
            <a:prstGeom prst="rect">
              <a:avLst/>
            </a:prstGeom>
            <a:solidFill>
              <a:srgbClr val="1F1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" name="Google Shape;45;p19"/>
          <p:cNvSpPr>
            <a:spLocks noGrp="1"/>
          </p:cNvSpPr>
          <p:nvPr>
            <p:ph type="pic" idx="2"/>
          </p:nvPr>
        </p:nvSpPr>
        <p:spPr>
          <a:xfrm>
            <a:off x="6369415" y="2123074"/>
            <a:ext cx="4996292" cy="3120439"/>
          </a:xfrm>
          <a:prstGeom prst="rect">
            <a:avLst/>
          </a:prstGeom>
          <a:gradFill>
            <a:gsLst>
              <a:gs pos="0">
                <a:srgbClr val="000000">
                  <a:alpha val="40000"/>
                </a:srgbClr>
              </a:gs>
              <a:gs pos="99000">
                <a:srgbClr val="000000">
                  <a:alpha val="20000"/>
                </a:srgbClr>
              </a:gs>
              <a:gs pos="100000">
                <a:srgbClr val="000000">
                  <a:alpha val="20000"/>
                </a:srgbClr>
              </a:gs>
            </a:gsLst>
            <a:lin ang="54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6B829F9-FFC2-4110-7D0C-E5BE89629600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4E520FD-99E2-EB3D-757D-208D592A885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3290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8">
            <a:extLst>
              <a:ext uri="{FF2B5EF4-FFF2-40B4-BE49-F238E27FC236}">
                <a16:creationId xmlns:a16="http://schemas.microsoft.com/office/drawing/2014/main" id="{BC4B43A9-69B6-4ABF-8419-3D2002EE445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19175" y="0"/>
            <a:ext cx="5076825" cy="6858000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52764D54-A742-427B-8CCD-413C0B71F9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00850" y="946702"/>
            <a:ext cx="4380671" cy="1249845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F77A89B-03C6-740F-0EE1-3D44A180C7D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2837204-74A9-5F6C-78FE-FF83B622CE7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959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accel="50000" decel="5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303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accel="50000" decel="5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2028823" y="2426287"/>
            <a:ext cx="2196553" cy="2086719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344640" y="2426287"/>
            <a:ext cx="2196553" cy="2086719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6658870" y="2426287"/>
            <a:ext cx="2196553" cy="2086719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8976272" y="2426287"/>
            <a:ext cx="2196553" cy="2086719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082A07-8FD8-ED62-7F13-34409483D9B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53BB53D-D2B4-97D9-6E75-873DE7776AF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2844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accel="50000" decel="50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mph" presetSubtype="0" accel="50000" decel="5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accel="50000" decel="50000" autoRev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accel="50000" decel="50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tarter City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B15939B-1EA9-49CD-B7AE-42CDF9FC1396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sz="24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E0DE9D-93EC-4504-8196-AFA4EA838235}"/>
              </a:ext>
            </a:extLst>
          </p:cNvPr>
          <p:cNvSpPr/>
          <p:nvPr userDrawn="1"/>
        </p:nvSpPr>
        <p:spPr>
          <a:xfrm>
            <a:off x="6096001" y="1362637"/>
            <a:ext cx="6096000" cy="417396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49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28000" y="2424000"/>
            <a:ext cx="5356147" cy="2640000"/>
          </a:xfrm>
        </p:spPr>
        <p:txBody>
          <a:bodyPr bIns="360000" anchor="b" anchorCtr="0"/>
          <a:lstStyle>
            <a:lvl1pPr>
              <a:defRPr sz="4000">
                <a:solidFill>
                  <a:srgbClr val="F06E00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5B5CA45-51C8-41AD-A83C-9C91FCE3E21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28000" y="5152603"/>
            <a:ext cx="960000" cy="378000"/>
          </a:xfrm>
        </p:spPr>
        <p:txBody>
          <a:bodyPr/>
          <a:lstStyle>
            <a:lvl1pPr>
              <a:defRPr b="1">
                <a:solidFill>
                  <a:srgbClr val="000000"/>
                </a:solidFill>
              </a:defRPr>
            </a:lvl1pPr>
          </a:lstStyle>
          <a:p>
            <a:fld id="{D6ED20E8-92FD-494A-89FF-E36589E7159D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1F3AE7-5732-43E3-9ED8-7E460F8E52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488001" y="5152603"/>
            <a:ext cx="4389223" cy="384000"/>
          </a:xfrm>
        </p:spPr>
        <p:txBody>
          <a:bodyPr/>
          <a:lstStyle>
            <a:lvl1pPr algn="l">
              <a:defRPr>
                <a:solidFill>
                  <a:srgbClr val="000000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grpSp>
        <p:nvGrpSpPr>
          <p:cNvPr id="100" name="VTT_LogoStack_v3_16092019 pienempi koko">
            <a:extLst>
              <a:ext uri="{FF2B5EF4-FFF2-40B4-BE49-F238E27FC236}">
                <a16:creationId xmlns:a16="http://schemas.microsoft.com/office/drawing/2014/main" id="{862E2730-F130-4A54-A0B2-5506B22DF72C}"/>
              </a:ext>
            </a:extLst>
          </p:cNvPr>
          <p:cNvGrpSpPr/>
          <p:nvPr userDrawn="1"/>
        </p:nvGrpSpPr>
        <p:grpSpPr>
          <a:xfrm>
            <a:off x="10723817" y="1362636"/>
            <a:ext cx="1159391" cy="782400"/>
            <a:chOff x="7909204" y="1770762"/>
            <a:chExt cx="971550" cy="655638"/>
          </a:xfrm>
        </p:grpSpPr>
        <p:grpSp>
          <p:nvGrpSpPr>
            <p:cNvPr id="101" name="_VTT_logo_102019_01_white_on_orange">
              <a:extLst>
                <a:ext uri="{FF2B5EF4-FFF2-40B4-BE49-F238E27FC236}">
                  <a16:creationId xmlns:a16="http://schemas.microsoft.com/office/drawing/2014/main" id="{4A87152F-CEC1-48F7-9B8D-7897B5A5284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42" name="Box">
                <a:extLst>
                  <a:ext uri="{FF2B5EF4-FFF2-40B4-BE49-F238E27FC236}">
                    <a16:creationId xmlns:a16="http://schemas.microsoft.com/office/drawing/2014/main" id="{A0D2DCEA-8A54-4D44-BFC2-404D7F9BC05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3" name="T2">
                <a:extLst>
                  <a:ext uri="{FF2B5EF4-FFF2-40B4-BE49-F238E27FC236}">
                    <a16:creationId xmlns:a16="http://schemas.microsoft.com/office/drawing/2014/main" id="{607FF003-907C-4D10-8083-F9C515A489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4" name="T1">
                <a:extLst>
                  <a:ext uri="{FF2B5EF4-FFF2-40B4-BE49-F238E27FC236}">
                    <a16:creationId xmlns:a16="http://schemas.microsoft.com/office/drawing/2014/main" id="{A4C4A8CA-193C-478C-BBB7-1F35E1C717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5" name="V">
                <a:extLst>
                  <a:ext uri="{FF2B5EF4-FFF2-40B4-BE49-F238E27FC236}">
                    <a16:creationId xmlns:a16="http://schemas.microsoft.com/office/drawing/2014/main" id="{B9BE8313-90DF-430D-A0F0-97A01923E9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_VTT_logo_102019_02_white_on_black" hidden="1">
              <a:extLst>
                <a:ext uri="{FF2B5EF4-FFF2-40B4-BE49-F238E27FC236}">
                  <a16:creationId xmlns:a16="http://schemas.microsoft.com/office/drawing/2014/main" id="{74B570EB-63F9-4A84-A638-A7572516BCB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38" name="Box">
                <a:extLst>
                  <a:ext uri="{FF2B5EF4-FFF2-40B4-BE49-F238E27FC236}">
                    <a16:creationId xmlns:a16="http://schemas.microsoft.com/office/drawing/2014/main" id="{C0C82187-797D-4DC1-A895-5CF5124079D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9" name="T2">
                <a:extLst>
                  <a:ext uri="{FF2B5EF4-FFF2-40B4-BE49-F238E27FC236}">
                    <a16:creationId xmlns:a16="http://schemas.microsoft.com/office/drawing/2014/main" id="{2F8D800B-0C58-40D1-9FCD-C37CEB4638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0" name="T1">
                <a:extLst>
                  <a:ext uri="{FF2B5EF4-FFF2-40B4-BE49-F238E27FC236}">
                    <a16:creationId xmlns:a16="http://schemas.microsoft.com/office/drawing/2014/main" id="{EFF5CD19-BCE9-4E57-BA54-77F41127DE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1" name="V">
                <a:extLst>
                  <a:ext uri="{FF2B5EF4-FFF2-40B4-BE49-F238E27FC236}">
                    <a16:creationId xmlns:a16="http://schemas.microsoft.com/office/drawing/2014/main" id="{814E1A01-734B-45DB-924E-01B902E00D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" name="_VTT_logo_102019_03_white_on_blue" hidden="1">
              <a:extLst>
                <a:ext uri="{FF2B5EF4-FFF2-40B4-BE49-F238E27FC236}">
                  <a16:creationId xmlns:a16="http://schemas.microsoft.com/office/drawing/2014/main" id="{AF8348CF-6E66-4DE8-8C33-4F7BE8B2A4D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34" name="Box">
                <a:extLst>
                  <a:ext uri="{FF2B5EF4-FFF2-40B4-BE49-F238E27FC236}">
                    <a16:creationId xmlns:a16="http://schemas.microsoft.com/office/drawing/2014/main" id="{D9A23B75-C76E-495E-B493-C5193C9F05A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5" name="T2">
                <a:extLst>
                  <a:ext uri="{FF2B5EF4-FFF2-40B4-BE49-F238E27FC236}">
                    <a16:creationId xmlns:a16="http://schemas.microsoft.com/office/drawing/2014/main" id="{7606D736-882E-47EB-8A0E-DEADB3B0E3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6" name="T1">
                <a:extLst>
                  <a:ext uri="{FF2B5EF4-FFF2-40B4-BE49-F238E27FC236}">
                    <a16:creationId xmlns:a16="http://schemas.microsoft.com/office/drawing/2014/main" id="{D4225F60-714A-4BF5-A407-C2A0704A3D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7" name="V">
                <a:extLst>
                  <a:ext uri="{FF2B5EF4-FFF2-40B4-BE49-F238E27FC236}">
                    <a16:creationId xmlns:a16="http://schemas.microsoft.com/office/drawing/2014/main" id="{52865EB8-66E0-46DF-98C9-BA3E09D6A9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" name="_VTT_logo_102019_04_white_on_dark_grey" hidden="1">
              <a:extLst>
                <a:ext uri="{FF2B5EF4-FFF2-40B4-BE49-F238E27FC236}">
                  <a16:creationId xmlns:a16="http://schemas.microsoft.com/office/drawing/2014/main" id="{977335F6-3BF4-40F0-AA46-8244BB08FCB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30" name="Box">
                <a:extLst>
                  <a:ext uri="{FF2B5EF4-FFF2-40B4-BE49-F238E27FC236}">
                    <a16:creationId xmlns:a16="http://schemas.microsoft.com/office/drawing/2014/main" id="{7D750727-3652-4372-9585-94C252CE8F8F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1" name="T2">
                <a:extLst>
                  <a:ext uri="{FF2B5EF4-FFF2-40B4-BE49-F238E27FC236}">
                    <a16:creationId xmlns:a16="http://schemas.microsoft.com/office/drawing/2014/main" id="{7446C8B5-63C5-47EF-BD85-1E737C7186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2" name="T1">
                <a:extLst>
                  <a:ext uri="{FF2B5EF4-FFF2-40B4-BE49-F238E27FC236}">
                    <a16:creationId xmlns:a16="http://schemas.microsoft.com/office/drawing/2014/main" id="{6CE4168A-7AB8-4AFA-A711-74B3651910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3" name="V">
                <a:extLst>
                  <a:ext uri="{FF2B5EF4-FFF2-40B4-BE49-F238E27FC236}">
                    <a16:creationId xmlns:a16="http://schemas.microsoft.com/office/drawing/2014/main" id="{5769FCD9-0039-4F5C-AA0C-B30215431E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_VTT_logo_102019_05_dark_grey_on_white" hidden="1">
              <a:extLst>
                <a:ext uri="{FF2B5EF4-FFF2-40B4-BE49-F238E27FC236}">
                  <a16:creationId xmlns:a16="http://schemas.microsoft.com/office/drawing/2014/main" id="{D8DF9E6E-3C22-4A74-9087-EA07BCFC156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26" name="Box">
                <a:extLst>
                  <a:ext uri="{FF2B5EF4-FFF2-40B4-BE49-F238E27FC236}">
                    <a16:creationId xmlns:a16="http://schemas.microsoft.com/office/drawing/2014/main" id="{3BD0E683-A051-4774-B090-0D3CB636903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" name="T2">
                <a:extLst>
                  <a:ext uri="{FF2B5EF4-FFF2-40B4-BE49-F238E27FC236}">
                    <a16:creationId xmlns:a16="http://schemas.microsoft.com/office/drawing/2014/main" id="{48EB3FD0-BA27-4F17-B488-2CE84F06FB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8" name="T1">
                <a:extLst>
                  <a:ext uri="{FF2B5EF4-FFF2-40B4-BE49-F238E27FC236}">
                    <a16:creationId xmlns:a16="http://schemas.microsoft.com/office/drawing/2014/main" id="{0DD48F7C-13DA-4D97-9100-A0460A3712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9" name="V">
                <a:extLst>
                  <a:ext uri="{FF2B5EF4-FFF2-40B4-BE49-F238E27FC236}">
                    <a16:creationId xmlns:a16="http://schemas.microsoft.com/office/drawing/2014/main" id="{35F49C61-1B8B-40F3-AADF-856391818F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6" name="_VTT_logo_102019_06_orange_blue_on_white" hidden="1">
              <a:extLst>
                <a:ext uri="{FF2B5EF4-FFF2-40B4-BE49-F238E27FC236}">
                  <a16:creationId xmlns:a16="http://schemas.microsoft.com/office/drawing/2014/main" id="{D66E5946-A31B-4B4B-ACC1-9FEB60C28FB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22" name="Box">
                <a:extLst>
                  <a:ext uri="{FF2B5EF4-FFF2-40B4-BE49-F238E27FC236}">
                    <a16:creationId xmlns:a16="http://schemas.microsoft.com/office/drawing/2014/main" id="{2111216B-67CB-43CE-B7EA-0BFAD7778A7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" name="T2">
                <a:extLst>
                  <a:ext uri="{FF2B5EF4-FFF2-40B4-BE49-F238E27FC236}">
                    <a16:creationId xmlns:a16="http://schemas.microsoft.com/office/drawing/2014/main" id="{CA9AAF1E-8D00-47A0-8CCB-A67E5D50C2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" name="T1">
                <a:extLst>
                  <a:ext uri="{FF2B5EF4-FFF2-40B4-BE49-F238E27FC236}">
                    <a16:creationId xmlns:a16="http://schemas.microsoft.com/office/drawing/2014/main" id="{DDE8F4BE-9FF4-476C-BA62-D2A1C1536C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" name="V">
                <a:extLst>
                  <a:ext uri="{FF2B5EF4-FFF2-40B4-BE49-F238E27FC236}">
                    <a16:creationId xmlns:a16="http://schemas.microsoft.com/office/drawing/2014/main" id="{87BE7F11-5BE6-4C7B-8DAA-6F98517B48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7" name="_VTT_logo_102019_07_blue_on_white" hidden="1">
              <a:extLst>
                <a:ext uri="{FF2B5EF4-FFF2-40B4-BE49-F238E27FC236}">
                  <a16:creationId xmlns:a16="http://schemas.microsoft.com/office/drawing/2014/main" id="{73AC65E6-5903-4CDB-9CF2-73DC5707120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18" name="Box">
                <a:extLst>
                  <a:ext uri="{FF2B5EF4-FFF2-40B4-BE49-F238E27FC236}">
                    <a16:creationId xmlns:a16="http://schemas.microsoft.com/office/drawing/2014/main" id="{32C06172-7200-4B26-AF8C-1B168BB5F1A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" name="T2">
                <a:extLst>
                  <a:ext uri="{FF2B5EF4-FFF2-40B4-BE49-F238E27FC236}">
                    <a16:creationId xmlns:a16="http://schemas.microsoft.com/office/drawing/2014/main" id="{3493F6D4-DA94-41C0-BB3B-41DC1131DE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" name="T1">
                <a:extLst>
                  <a:ext uri="{FF2B5EF4-FFF2-40B4-BE49-F238E27FC236}">
                    <a16:creationId xmlns:a16="http://schemas.microsoft.com/office/drawing/2014/main" id="{B9E1B9C0-2A75-49CE-AA3A-BB15AC1A96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" name="V">
                <a:extLst>
                  <a:ext uri="{FF2B5EF4-FFF2-40B4-BE49-F238E27FC236}">
                    <a16:creationId xmlns:a16="http://schemas.microsoft.com/office/drawing/2014/main" id="{CD7D2A12-172E-4A41-9672-50E8EAB0A1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_VTT_logo_102019_08_black_on_white" hidden="1">
              <a:extLst>
                <a:ext uri="{FF2B5EF4-FFF2-40B4-BE49-F238E27FC236}">
                  <a16:creationId xmlns:a16="http://schemas.microsoft.com/office/drawing/2014/main" id="{67C33376-1D6A-401F-A17E-E25E6B31CEE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14" name="Box">
                <a:extLst>
                  <a:ext uri="{FF2B5EF4-FFF2-40B4-BE49-F238E27FC236}">
                    <a16:creationId xmlns:a16="http://schemas.microsoft.com/office/drawing/2014/main" id="{44E036DE-8F2F-4EC7-AF52-9D706B22BAA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" name="T2">
                <a:extLst>
                  <a:ext uri="{FF2B5EF4-FFF2-40B4-BE49-F238E27FC236}">
                    <a16:creationId xmlns:a16="http://schemas.microsoft.com/office/drawing/2014/main" id="{DA85ED9B-3C13-4F66-8393-A3CFF8DD8C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" name="T1">
                <a:extLst>
                  <a:ext uri="{FF2B5EF4-FFF2-40B4-BE49-F238E27FC236}">
                    <a16:creationId xmlns:a16="http://schemas.microsoft.com/office/drawing/2014/main" id="{FFC5394B-BE04-4EF0-9B6B-1AAB56105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" name="V">
                <a:extLst>
                  <a:ext uri="{FF2B5EF4-FFF2-40B4-BE49-F238E27FC236}">
                    <a16:creationId xmlns:a16="http://schemas.microsoft.com/office/drawing/2014/main" id="{8CC7B373-716F-4E14-B62F-92D5C6A54A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" name="_VTT_logo_102019_09_orange_on_white" hidden="1">
              <a:extLst>
                <a:ext uri="{FF2B5EF4-FFF2-40B4-BE49-F238E27FC236}">
                  <a16:creationId xmlns:a16="http://schemas.microsoft.com/office/drawing/2014/main" id="{ACCB2F71-77D6-4413-AD7C-BD09D343586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10" name="Box">
                <a:extLst>
                  <a:ext uri="{FF2B5EF4-FFF2-40B4-BE49-F238E27FC236}">
                    <a16:creationId xmlns:a16="http://schemas.microsoft.com/office/drawing/2014/main" id="{1CC32080-8FAE-4300-98E4-5AB62D727B3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" name="T2">
                <a:extLst>
                  <a:ext uri="{FF2B5EF4-FFF2-40B4-BE49-F238E27FC236}">
                    <a16:creationId xmlns:a16="http://schemas.microsoft.com/office/drawing/2014/main" id="{50157CFF-0DAA-47A5-ABC5-A74D50E763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" name="T1">
                <a:extLst>
                  <a:ext uri="{FF2B5EF4-FFF2-40B4-BE49-F238E27FC236}">
                    <a16:creationId xmlns:a16="http://schemas.microsoft.com/office/drawing/2014/main" id="{650A6F61-BFA9-4978-8ED7-52E4C200EE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" name="V">
                <a:extLst>
                  <a:ext uri="{FF2B5EF4-FFF2-40B4-BE49-F238E27FC236}">
                    <a16:creationId xmlns:a16="http://schemas.microsoft.com/office/drawing/2014/main" id="{0E91010D-ACB4-4B23-A503-FF8BC7AA13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15678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AED01C-16D5-E966-D319-97E8DDEC655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15CEA29-F8EF-790E-07FF-A6355CC4D51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6AD3364-53AE-DFF1-369D-D5E405EA10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53D88F-B679-691C-0AFB-A473AE1DE7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7C3F4C-BFBA-E171-7958-F4FAEE681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59CFE0A-3ED4-8CA1-4BF9-10879431FBB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1BB716F-BE07-6D8F-FDD2-6FFA06418F4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25672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37A3E7-B171-935A-67E6-8354964B08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AF528B-7FC9-F5B1-E312-A95A8F61E81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7A141C0-76BC-4478-1145-670450B5CE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7A4A9BD-62ED-78C1-531F-0DBAB36FFC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FA34332-47B1-32D6-757A-30745A1828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A51E71E-A9A3-5C29-85BF-36C51028128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71A1EB0-CF6B-83E4-8151-42518E49C947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232502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676A85-DD96-C472-3B4B-F2B3F6C9F2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C1CDBD9-90E8-5A3F-C0AF-0F5B520413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86741E7-2BD1-F975-EF0F-1D209916EF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BC2D79-7C59-6D0A-497B-F089D134EC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F387F4-EFCD-6AA1-DF1B-9828089991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6582F3E-DC8B-1304-F855-E264003F67B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75B99E9-CBA2-B2AC-E1DD-FDB7ABFA0DA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166409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75020B-C05A-01B9-92E8-F6CB3AE57A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F89EDB7-670D-F610-8F5D-6CADAD8332B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6DC1BE-0181-72EB-B6E3-4E09FB9181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639F21C-5DE3-D9CC-CD98-036F29DC73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8F32D79-B1EC-D775-CF9F-F8C0CC7794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18BB443-7BAF-C69A-370C-E12717D837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772DD15-D440-8C62-C3F7-2C7AC8E070F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13A9FF3-99B0-61A1-DBCD-EC47852BCF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905371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BF35D8-92FF-A43B-92EA-1D488E2142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D19CA8-80A4-FC21-54B0-F313496F6C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5A39FAD-0FCE-1C75-CB8D-E865AF78987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AC7170-1A71-B81D-5027-86577E309F2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D98CD87-9058-D23B-63F5-A265A582920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5F50666-0AAC-5E75-4110-8A616EEF4B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248BA071-8BA9-FE51-FB54-993EDF7EDE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317A945-2138-710A-7063-7B3824896A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4B92608-1D62-FA6E-8BB2-D2714CA0665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113BF247-77CD-3C2F-396E-9AAD277AE01E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48338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E49D7C-9A60-FB4E-C5B1-F49BA58CD4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EBE4C23-A760-3DDD-77E1-EAF45B676A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398560-9D5A-88F6-2C8A-D3084DD53F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65612A-C3F1-B0A2-4514-D16ECA99B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2EE0B18-6647-0E9F-0780-341D794A759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39588B63-CE9B-A57A-E97D-FE27D946F1E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946319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2249D6F-BD56-0FC6-2806-EA6727B481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0F493F2-3AC3-D26F-63B0-93FD87AF6A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1BC99C-978F-109B-1474-06024DEB48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673B52A-77E1-9CD0-82A0-439396F418F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7B5BADB-1C94-3E67-51B2-D2D6A857D006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55314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F839D3D-BC3D-A632-2766-72DE692B13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B0B8BDD-124F-CF84-CC8C-EF6FA24BEE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E53E662-9393-F571-8D51-648350F342B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EFBC852-681D-50D8-212F-1BAC8B4DC5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586642A-D7A2-6828-4525-4318BA8610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52573E0-553F-D5AC-0499-785C98788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EAA2E32-C8F5-C239-B108-F9813D79611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00A0C8-077B-75E4-B5B6-F9C32B4F3006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338657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219D63-46FC-2BF2-141C-0335CC12E7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9E77DCE-F3E5-6291-0A85-C6B1EA74070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BE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8005187-EAA9-FE52-CCE5-6363E7E8B6A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329FF7D-9D23-B463-FF9B-563458CFFA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0336B58-90B3-98EA-A9CE-4B1A6EC49E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EC3415-ED0E-3FFF-19F7-F32AB7CD87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D91976D-5AE0-0BDB-83E2-0E17EFAFD77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4234AFF-F060-8DCD-086B-86E42D1CDE4A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916349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556A63-33EC-8665-02C9-7C0A5D2EB0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8FD7B1F-B38B-2DEE-D97C-E170FACB665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49F203-57EE-C4D6-30BC-0CABD6D32F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DC3C6BF-77FD-DAFB-AE0A-93E5BFA430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A9FA11-FA89-2C1F-5F8D-A06B31EA95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AF7C31-E769-327D-E2A4-F2EC5C5F3D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61F5746-E627-8A5C-831E-B6EE46583244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92450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980A54-19B1-4B12-AA22-8B76D14991BC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958850" y="2097600"/>
            <a:ext cx="9263999" cy="40656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 userDrawn="1"/>
        </p:nvGrpSpPr>
        <p:grpSpPr>
          <a:xfrm>
            <a:off x="10724687" y="1"/>
            <a:ext cx="1159391" cy="7824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3591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D2AA481-F87A-5171-344F-7C968F94C3A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967AB29-E39C-A91C-EEF1-63E2518556A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72516D3-6761-4258-16BF-D0B10B55DA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8B50A1C-28AA-E765-83E1-AD05D3E7E4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A818F5-EE2B-E547-0AFB-19C241713E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CD3772E-3183-B0F3-210D-AC1A7FEA367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C2112B6-69CC-7A1C-D7A5-EC29833EDEE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41494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980A54-19B1-4B12-AA22-8B76D14991BC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958850" y="2097600"/>
            <a:ext cx="9263999" cy="40656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86163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24421" y="318135"/>
            <a:ext cx="10943167" cy="1195799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algn="l" defTabSz="4571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1" i="0" kern="1200" spc="0" dirty="0">
                <a:solidFill>
                  <a:srgbClr val="F06E00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10"/>
          <p:cNvSpPr>
            <a:spLocks noGrp="1"/>
          </p:cNvSpPr>
          <p:nvPr>
            <p:ph sz="quarter" idx="14"/>
          </p:nvPr>
        </p:nvSpPr>
        <p:spPr>
          <a:xfrm>
            <a:off x="624419" y="1513935"/>
            <a:ext cx="10943165" cy="4003300"/>
          </a:xfrm>
          <a:prstGeom prst="rect">
            <a:avLst/>
          </a:prstGeom>
        </p:spPr>
        <p:txBody>
          <a:bodyPr vert="horz" lIns="0" tIns="0" rIns="0" bIns="0"/>
          <a:lstStyle>
            <a:lvl1pPr marL="0" indent="0">
              <a:buNone/>
              <a:defRPr sz="2100" b="1">
                <a:latin typeface="+mj-lt"/>
              </a:defRPr>
            </a:lvl1pPr>
            <a:lvl2pPr marL="237594" indent="-212395">
              <a:buFont typeface="Arial"/>
              <a:buChar char="•"/>
              <a:defRPr sz="2000">
                <a:latin typeface="Georgia"/>
              </a:defRPr>
            </a:lvl2pPr>
            <a:lvl3pPr marL="460788" indent="-230394">
              <a:buFont typeface="Lucida Grande"/>
              <a:buChar char="-"/>
              <a:defRPr sz="1600" i="1">
                <a:latin typeface="Georgia"/>
                <a:cs typeface="Georgia"/>
              </a:defRPr>
            </a:lvl3pPr>
            <a:lvl4pPr marL="791980" indent="-194395">
              <a:buFont typeface="Arial"/>
              <a:buChar char="•"/>
              <a:defRPr sz="1400" baseline="0">
                <a:latin typeface="Georgia"/>
              </a:defRPr>
            </a:lvl4pPr>
            <a:lvl5pPr marL="1087173" indent="-228594">
              <a:buFont typeface="Courier New"/>
              <a:buChar char="o"/>
              <a:defRPr sz="1300" baseline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8" name="Slide Number Placeholder 14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EFD4B7-1CC6-864B-A72A-C978B70BBA9B}" type="slidenum">
              <a:rPr lang="fi-FI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fi-FI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761560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D666E8-27DD-4902-9F77-9A231612CD1F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24455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EC4CB15-C000-9CC4-E877-90AAB2A933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2884265" y="1759026"/>
            <a:ext cx="6423471" cy="3339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739675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elfoli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/>
          <p:cNvSpPr/>
          <p:nvPr/>
        </p:nvSpPr>
        <p:spPr bwMode="auto">
          <a:xfrm flipH="1">
            <a:off x="-1" y="-1"/>
            <a:ext cx="12191997" cy="3856987"/>
          </a:xfrm>
          <a:custGeom>
            <a:avLst/>
            <a:gdLst>
              <a:gd name="connsiteX0" fmla="*/ 9883 w 10000"/>
              <a:gd name="connsiteY0" fmla="*/ 4083 h 10000"/>
              <a:gd name="connsiteX1" fmla="*/ 0 w 10000"/>
              <a:gd name="connsiteY1" fmla="*/ 0 h 10000"/>
              <a:gd name="connsiteX2" fmla="*/ 0 w 10000"/>
              <a:gd name="connsiteY2" fmla="*/ 9426 h 10000"/>
              <a:gd name="connsiteX3" fmla="*/ 1637 w 10000"/>
              <a:gd name="connsiteY3" fmla="*/ 9426 h 10000"/>
              <a:gd name="connsiteX4" fmla="*/ 1950 w 10000"/>
              <a:gd name="connsiteY4" fmla="*/ 9976 h 10000"/>
              <a:gd name="connsiteX5" fmla="*/ 1950 w 10000"/>
              <a:gd name="connsiteY5" fmla="*/ 9976 h 10000"/>
              <a:gd name="connsiteX6" fmla="*/ 1957 w 10000"/>
              <a:gd name="connsiteY6" fmla="*/ 9982 h 10000"/>
              <a:gd name="connsiteX7" fmla="*/ 1967 w 10000"/>
              <a:gd name="connsiteY7" fmla="*/ 9991 h 10000"/>
              <a:gd name="connsiteX8" fmla="*/ 1977 w 10000"/>
              <a:gd name="connsiteY8" fmla="*/ 10000 h 10000"/>
              <a:gd name="connsiteX9" fmla="*/ 1986 w 10000"/>
              <a:gd name="connsiteY9" fmla="*/ 10000 h 10000"/>
              <a:gd name="connsiteX10" fmla="*/ 1997 w 10000"/>
              <a:gd name="connsiteY10" fmla="*/ 10000 h 10000"/>
              <a:gd name="connsiteX11" fmla="*/ 2005 w 10000"/>
              <a:gd name="connsiteY11" fmla="*/ 9991 h 10000"/>
              <a:gd name="connsiteX12" fmla="*/ 2016 w 10000"/>
              <a:gd name="connsiteY12" fmla="*/ 9982 h 10000"/>
              <a:gd name="connsiteX13" fmla="*/ 2023 w 10000"/>
              <a:gd name="connsiteY13" fmla="*/ 9976 h 10000"/>
              <a:gd name="connsiteX14" fmla="*/ 2335 w 10000"/>
              <a:gd name="connsiteY14" fmla="*/ 9426 h 10000"/>
              <a:gd name="connsiteX15" fmla="*/ 10000 w 10000"/>
              <a:gd name="connsiteY15" fmla="*/ 9426 h 10000"/>
              <a:gd name="connsiteX16" fmla="*/ 9883 w 10000"/>
              <a:gd name="connsiteY16" fmla="*/ 4083 h 10000"/>
              <a:gd name="connsiteX0" fmla="*/ 10000 w 10000"/>
              <a:gd name="connsiteY0" fmla="*/ 1619 h 10000"/>
              <a:gd name="connsiteX1" fmla="*/ 0 w 10000"/>
              <a:gd name="connsiteY1" fmla="*/ 0 h 10000"/>
              <a:gd name="connsiteX2" fmla="*/ 0 w 10000"/>
              <a:gd name="connsiteY2" fmla="*/ 9426 h 10000"/>
              <a:gd name="connsiteX3" fmla="*/ 1637 w 10000"/>
              <a:gd name="connsiteY3" fmla="*/ 9426 h 10000"/>
              <a:gd name="connsiteX4" fmla="*/ 1950 w 10000"/>
              <a:gd name="connsiteY4" fmla="*/ 9976 h 10000"/>
              <a:gd name="connsiteX5" fmla="*/ 1950 w 10000"/>
              <a:gd name="connsiteY5" fmla="*/ 9976 h 10000"/>
              <a:gd name="connsiteX6" fmla="*/ 1957 w 10000"/>
              <a:gd name="connsiteY6" fmla="*/ 9982 h 10000"/>
              <a:gd name="connsiteX7" fmla="*/ 1967 w 10000"/>
              <a:gd name="connsiteY7" fmla="*/ 9991 h 10000"/>
              <a:gd name="connsiteX8" fmla="*/ 1977 w 10000"/>
              <a:gd name="connsiteY8" fmla="*/ 10000 h 10000"/>
              <a:gd name="connsiteX9" fmla="*/ 1986 w 10000"/>
              <a:gd name="connsiteY9" fmla="*/ 10000 h 10000"/>
              <a:gd name="connsiteX10" fmla="*/ 1997 w 10000"/>
              <a:gd name="connsiteY10" fmla="*/ 10000 h 10000"/>
              <a:gd name="connsiteX11" fmla="*/ 2005 w 10000"/>
              <a:gd name="connsiteY11" fmla="*/ 9991 h 10000"/>
              <a:gd name="connsiteX12" fmla="*/ 2016 w 10000"/>
              <a:gd name="connsiteY12" fmla="*/ 9982 h 10000"/>
              <a:gd name="connsiteX13" fmla="*/ 2023 w 10000"/>
              <a:gd name="connsiteY13" fmla="*/ 9976 h 10000"/>
              <a:gd name="connsiteX14" fmla="*/ 2335 w 10000"/>
              <a:gd name="connsiteY14" fmla="*/ 9426 h 10000"/>
              <a:gd name="connsiteX15" fmla="*/ 10000 w 10000"/>
              <a:gd name="connsiteY15" fmla="*/ 9426 h 10000"/>
              <a:gd name="connsiteX16" fmla="*/ 10000 w 10000"/>
              <a:gd name="connsiteY16" fmla="*/ 1619 h 10000"/>
              <a:gd name="connsiteX0" fmla="*/ 10000 w 10000"/>
              <a:gd name="connsiteY0" fmla="*/ 182 h 8563"/>
              <a:gd name="connsiteX1" fmla="*/ 0 w 10000"/>
              <a:gd name="connsiteY1" fmla="*/ 0 h 8563"/>
              <a:gd name="connsiteX2" fmla="*/ 0 w 10000"/>
              <a:gd name="connsiteY2" fmla="*/ 7989 h 8563"/>
              <a:gd name="connsiteX3" fmla="*/ 1637 w 10000"/>
              <a:gd name="connsiteY3" fmla="*/ 7989 h 8563"/>
              <a:gd name="connsiteX4" fmla="*/ 1950 w 10000"/>
              <a:gd name="connsiteY4" fmla="*/ 8539 h 8563"/>
              <a:gd name="connsiteX5" fmla="*/ 1950 w 10000"/>
              <a:gd name="connsiteY5" fmla="*/ 8539 h 8563"/>
              <a:gd name="connsiteX6" fmla="*/ 1957 w 10000"/>
              <a:gd name="connsiteY6" fmla="*/ 8545 h 8563"/>
              <a:gd name="connsiteX7" fmla="*/ 1967 w 10000"/>
              <a:gd name="connsiteY7" fmla="*/ 8554 h 8563"/>
              <a:gd name="connsiteX8" fmla="*/ 1977 w 10000"/>
              <a:gd name="connsiteY8" fmla="*/ 8563 h 8563"/>
              <a:gd name="connsiteX9" fmla="*/ 1986 w 10000"/>
              <a:gd name="connsiteY9" fmla="*/ 8563 h 8563"/>
              <a:gd name="connsiteX10" fmla="*/ 1997 w 10000"/>
              <a:gd name="connsiteY10" fmla="*/ 8563 h 8563"/>
              <a:gd name="connsiteX11" fmla="*/ 2005 w 10000"/>
              <a:gd name="connsiteY11" fmla="*/ 8554 h 8563"/>
              <a:gd name="connsiteX12" fmla="*/ 2016 w 10000"/>
              <a:gd name="connsiteY12" fmla="*/ 8545 h 8563"/>
              <a:gd name="connsiteX13" fmla="*/ 2023 w 10000"/>
              <a:gd name="connsiteY13" fmla="*/ 8539 h 8563"/>
              <a:gd name="connsiteX14" fmla="*/ 2335 w 10000"/>
              <a:gd name="connsiteY14" fmla="*/ 7989 h 8563"/>
              <a:gd name="connsiteX15" fmla="*/ 10000 w 10000"/>
              <a:gd name="connsiteY15" fmla="*/ 7989 h 8563"/>
              <a:gd name="connsiteX16" fmla="*/ 10000 w 10000"/>
              <a:gd name="connsiteY16" fmla="*/ 182 h 8563"/>
              <a:gd name="connsiteX0" fmla="*/ 10000 w 10000"/>
              <a:gd name="connsiteY0" fmla="*/ 0 h 9787"/>
              <a:gd name="connsiteX1" fmla="*/ 0 w 10000"/>
              <a:gd name="connsiteY1" fmla="*/ 213 h 9787"/>
              <a:gd name="connsiteX2" fmla="*/ 0 w 10000"/>
              <a:gd name="connsiteY2" fmla="*/ 9117 h 9787"/>
              <a:gd name="connsiteX3" fmla="*/ 1637 w 10000"/>
              <a:gd name="connsiteY3" fmla="*/ 9117 h 9787"/>
              <a:gd name="connsiteX4" fmla="*/ 1950 w 10000"/>
              <a:gd name="connsiteY4" fmla="*/ 9759 h 9787"/>
              <a:gd name="connsiteX5" fmla="*/ 1950 w 10000"/>
              <a:gd name="connsiteY5" fmla="*/ 9759 h 9787"/>
              <a:gd name="connsiteX6" fmla="*/ 1957 w 10000"/>
              <a:gd name="connsiteY6" fmla="*/ 9766 h 9787"/>
              <a:gd name="connsiteX7" fmla="*/ 1967 w 10000"/>
              <a:gd name="connsiteY7" fmla="*/ 9776 h 9787"/>
              <a:gd name="connsiteX8" fmla="*/ 1977 w 10000"/>
              <a:gd name="connsiteY8" fmla="*/ 9787 h 9787"/>
              <a:gd name="connsiteX9" fmla="*/ 1986 w 10000"/>
              <a:gd name="connsiteY9" fmla="*/ 9787 h 9787"/>
              <a:gd name="connsiteX10" fmla="*/ 1997 w 10000"/>
              <a:gd name="connsiteY10" fmla="*/ 9787 h 9787"/>
              <a:gd name="connsiteX11" fmla="*/ 2005 w 10000"/>
              <a:gd name="connsiteY11" fmla="*/ 9776 h 9787"/>
              <a:gd name="connsiteX12" fmla="*/ 2016 w 10000"/>
              <a:gd name="connsiteY12" fmla="*/ 9766 h 9787"/>
              <a:gd name="connsiteX13" fmla="*/ 2023 w 10000"/>
              <a:gd name="connsiteY13" fmla="*/ 9759 h 9787"/>
              <a:gd name="connsiteX14" fmla="*/ 2335 w 10000"/>
              <a:gd name="connsiteY14" fmla="*/ 9117 h 9787"/>
              <a:gd name="connsiteX15" fmla="*/ 10000 w 10000"/>
              <a:gd name="connsiteY15" fmla="*/ 9117 h 9787"/>
              <a:gd name="connsiteX16" fmla="*/ 10000 w 10000"/>
              <a:gd name="connsiteY16" fmla="*/ 0 h 9787"/>
              <a:gd name="connsiteX0" fmla="*/ 10003 w 10003"/>
              <a:gd name="connsiteY0" fmla="*/ 0 h 10000"/>
              <a:gd name="connsiteX1" fmla="*/ 0 w 10003"/>
              <a:gd name="connsiteY1" fmla="*/ 14 h 10000"/>
              <a:gd name="connsiteX2" fmla="*/ 3 w 10003"/>
              <a:gd name="connsiteY2" fmla="*/ 9315 h 10000"/>
              <a:gd name="connsiteX3" fmla="*/ 1640 w 10003"/>
              <a:gd name="connsiteY3" fmla="*/ 9315 h 10000"/>
              <a:gd name="connsiteX4" fmla="*/ 1953 w 10003"/>
              <a:gd name="connsiteY4" fmla="*/ 9971 h 10000"/>
              <a:gd name="connsiteX5" fmla="*/ 1953 w 10003"/>
              <a:gd name="connsiteY5" fmla="*/ 9971 h 10000"/>
              <a:gd name="connsiteX6" fmla="*/ 1960 w 10003"/>
              <a:gd name="connsiteY6" fmla="*/ 9979 h 10000"/>
              <a:gd name="connsiteX7" fmla="*/ 1970 w 10003"/>
              <a:gd name="connsiteY7" fmla="*/ 9989 h 10000"/>
              <a:gd name="connsiteX8" fmla="*/ 1980 w 10003"/>
              <a:gd name="connsiteY8" fmla="*/ 10000 h 10000"/>
              <a:gd name="connsiteX9" fmla="*/ 1989 w 10003"/>
              <a:gd name="connsiteY9" fmla="*/ 10000 h 10000"/>
              <a:gd name="connsiteX10" fmla="*/ 2000 w 10003"/>
              <a:gd name="connsiteY10" fmla="*/ 10000 h 10000"/>
              <a:gd name="connsiteX11" fmla="*/ 2008 w 10003"/>
              <a:gd name="connsiteY11" fmla="*/ 9989 h 10000"/>
              <a:gd name="connsiteX12" fmla="*/ 2019 w 10003"/>
              <a:gd name="connsiteY12" fmla="*/ 9979 h 10000"/>
              <a:gd name="connsiteX13" fmla="*/ 2026 w 10003"/>
              <a:gd name="connsiteY13" fmla="*/ 9971 h 10000"/>
              <a:gd name="connsiteX14" fmla="*/ 2338 w 10003"/>
              <a:gd name="connsiteY14" fmla="*/ 9315 h 10000"/>
              <a:gd name="connsiteX15" fmla="*/ 10003 w 10003"/>
              <a:gd name="connsiteY15" fmla="*/ 9315 h 10000"/>
              <a:gd name="connsiteX16" fmla="*/ 10003 w 10003"/>
              <a:gd name="connsiteY16" fmla="*/ 0 h 10000"/>
              <a:gd name="connsiteX0" fmla="*/ 9998 w 10003"/>
              <a:gd name="connsiteY0" fmla="*/ 408 h 9986"/>
              <a:gd name="connsiteX1" fmla="*/ 0 w 10003"/>
              <a:gd name="connsiteY1" fmla="*/ 0 h 9986"/>
              <a:gd name="connsiteX2" fmla="*/ 3 w 10003"/>
              <a:gd name="connsiteY2" fmla="*/ 9301 h 9986"/>
              <a:gd name="connsiteX3" fmla="*/ 1640 w 10003"/>
              <a:gd name="connsiteY3" fmla="*/ 9301 h 9986"/>
              <a:gd name="connsiteX4" fmla="*/ 1953 w 10003"/>
              <a:gd name="connsiteY4" fmla="*/ 9957 h 9986"/>
              <a:gd name="connsiteX5" fmla="*/ 1953 w 10003"/>
              <a:gd name="connsiteY5" fmla="*/ 9957 h 9986"/>
              <a:gd name="connsiteX6" fmla="*/ 1960 w 10003"/>
              <a:gd name="connsiteY6" fmla="*/ 9965 h 9986"/>
              <a:gd name="connsiteX7" fmla="*/ 1970 w 10003"/>
              <a:gd name="connsiteY7" fmla="*/ 9975 h 9986"/>
              <a:gd name="connsiteX8" fmla="*/ 1980 w 10003"/>
              <a:gd name="connsiteY8" fmla="*/ 9986 h 9986"/>
              <a:gd name="connsiteX9" fmla="*/ 1989 w 10003"/>
              <a:gd name="connsiteY9" fmla="*/ 9986 h 9986"/>
              <a:gd name="connsiteX10" fmla="*/ 2000 w 10003"/>
              <a:gd name="connsiteY10" fmla="*/ 9986 h 9986"/>
              <a:gd name="connsiteX11" fmla="*/ 2008 w 10003"/>
              <a:gd name="connsiteY11" fmla="*/ 9975 h 9986"/>
              <a:gd name="connsiteX12" fmla="*/ 2019 w 10003"/>
              <a:gd name="connsiteY12" fmla="*/ 9965 h 9986"/>
              <a:gd name="connsiteX13" fmla="*/ 2026 w 10003"/>
              <a:gd name="connsiteY13" fmla="*/ 9957 h 9986"/>
              <a:gd name="connsiteX14" fmla="*/ 2338 w 10003"/>
              <a:gd name="connsiteY14" fmla="*/ 9301 h 9986"/>
              <a:gd name="connsiteX15" fmla="*/ 10003 w 10003"/>
              <a:gd name="connsiteY15" fmla="*/ 9301 h 9986"/>
              <a:gd name="connsiteX16" fmla="*/ 9998 w 10003"/>
              <a:gd name="connsiteY16" fmla="*/ 408 h 9986"/>
              <a:gd name="connsiteX0" fmla="*/ 10003 w 10003"/>
              <a:gd name="connsiteY0" fmla="*/ 0 h 10006"/>
              <a:gd name="connsiteX1" fmla="*/ 0 w 10003"/>
              <a:gd name="connsiteY1" fmla="*/ 6 h 10006"/>
              <a:gd name="connsiteX2" fmla="*/ 3 w 10003"/>
              <a:gd name="connsiteY2" fmla="*/ 9320 h 10006"/>
              <a:gd name="connsiteX3" fmla="*/ 1640 w 10003"/>
              <a:gd name="connsiteY3" fmla="*/ 9320 h 10006"/>
              <a:gd name="connsiteX4" fmla="*/ 1952 w 10003"/>
              <a:gd name="connsiteY4" fmla="*/ 9977 h 10006"/>
              <a:gd name="connsiteX5" fmla="*/ 1952 w 10003"/>
              <a:gd name="connsiteY5" fmla="*/ 9977 h 10006"/>
              <a:gd name="connsiteX6" fmla="*/ 1959 w 10003"/>
              <a:gd name="connsiteY6" fmla="*/ 9985 h 10006"/>
              <a:gd name="connsiteX7" fmla="*/ 1969 w 10003"/>
              <a:gd name="connsiteY7" fmla="*/ 9995 h 10006"/>
              <a:gd name="connsiteX8" fmla="*/ 1979 w 10003"/>
              <a:gd name="connsiteY8" fmla="*/ 10006 h 10006"/>
              <a:gd name="connsiteX9" fmla="*/ 1988 w 10003"/>
              <a:gd name="connsiteY9" fmla="*/ 10006 h 10006"/>
              <a:gd name="connsiteX10" fmla="*/ 1999 w 10003"/>
              <a:gd name="connsiteY10" fmla="*/ 10006 h 10006"/>
              <a:gd name="connsiteX11" fmla="*/ 2007 w 10003"/>
              <a:gd name="connsiteY11" fmla="*/ 9995 h 10006"/>
              <a:gd name="connsiteX12" fmla="*/ 2018 w 10003"/>
              <a:gd name="connsiteY12" fmla="*/ 9985 h 10006"/>
              <a:gd name="connsiteX13" fmla="*/ 2025 w 10003"/>
              <a:gd name="connsiteY13" fmla="*/ 9977 h 10006"/>
              <a:gd name="connsiteX14" fmla="*/ 2337 w 10003"/>
              <a:gd name="connsiteY14" fmla="*/ 9320 h 10006"/>
              <a:gd name="connsiteX15" fmla="*/ 10000 w 10003"/>
              <a:gd name="connsiteY15" fmla="*/ 9320 h 10006"/>
              <a:gd name="connsiteX16" fmla="*/ 10003 w 10003"/>
              <a:gd name="connsiteY16" fmla="*/ 0 h 10006"/>
              <a:gd name="connsiteX0" fmla="*/ 10001 w 10001"/>
              <a:gd name="connsiteY0" fmla="*/ 0 h 10006"/>
              <a:gd name="connsiteX1" fmla="*/ 1 w 10001"/>
              <a:gd name="connsiteY1" fmla="*/ 3286 h 10006"/>
              <a:gd name="connsiteX2" fmla="*/ 1 w 10001"/>
              <a:gd name="connsiteY2" fmla="*/ 9320 h 10006"/>
              <a:gd name="connsiteX3" fmla="*/ 1638 w 10001"/>
              <a:gd name="connsiteY3" fmla="*/ 9320 h 10006"/>
              <a:gd name="connsiteX4" fmla="*/ 1950 w 10001"/>
              <a:gd name="connsiteY4" fmla="*/ 9977 h 10006"/>
              <a:gd name="connsiteX5" fmla="*/ 1950 w 10001"/>
              <a:gd name="connsiteY5" fmla="*/ 9977 h 10006"/>
              <a:gd name="connsiteX6" fmla="*/ 1957 w 10001"/>
              <a:gd name="connsiteY6" fmla="*/ 9985 h 10006"/>
              <a:gd name="connsiteX7" fmla="*/ 1967 w 10001"/>
              <a:gd name="connsiteY7" fmla="*/ 9995 h 10006"/>
              <a:gd name="connsiteX8" fmla="*/ 1977 w 10001"/>
              <a:gd name="connsiteY8" fmla="*/ 10006 h 10006"/>
              <a:gd name="connsiteX9" fmla="*/ 1986 w 10001"/>
              <a:gd name="connsiteY9" fmla="*/ 10006 h 10006"/>
              <a:gd name="connsiteX10" fmla="*/ 1997 w 10001"/>
              <a:gd name="connsiteY10" fmla="*/ 10006 h 10006"/>
              <a:gd name="connsiteX11" fmla="*/ 2005 w 10001"/>
              <a:gd name="connsiteY11" fmla="*/ 9995 h 10006"/>
              <a:gd name="connsiteX12" fmla="*/ 2016 w 10001"/>
              <a:gd name="connsiteY12" fmla="*/ 9985 h 10006"/>
              <a:gd name="connsiteX13" fmla="*/ 2023 w 10001"/>
              <a:gd name="connsiteY13" fmla="*/ 9977 h 10006"/>
              <a:gd name="connsiteX14" fmla="*/ 2335 w 10001"/>
              <a:gd name="connsiteY14" fmla="*/ 9320 h 10006"/>
              <a:gd name="connsiteX15" fmla="*/ 9998 w 10001"/>
              <a:gd name="connsiteY15" fmla="*/ 9320 h 10006"/>
              <a:gd name="connsiteX16" fmla="*/ 10001 w 10001"/>
              <a:gd name="connsiteY16" fmla="*/ 0 h 10006"/>
              <a:gd name="connsiteX0" fmla="*/ 10003 w 10003"/>
              <a:gd name="connsiteY0" fmla="*/ 0 h 10006"/>
              <a:gd name="connsiteX1" fmla="*/ 0 w 10003"/>
              <a:gd name="connsiteY1" fmla="*/ 866 h 10006"/>
              <a:gd name="connsiteX2" fmla="*/ 3 w 10003"/>
              <a:gd name="connsiteY2" fmla="*/ 9320 h 10006"/>
              <a:gd name="connsiteX3" fmla="*/ 1640 w 10003"/>
              <a:gd name="connsiteY3" fmla="*/ 9320 h 10006"/>
              <a:gd name="connsiteX4" fmla="*/ 1952 w 10003"/>
              <a:gd name="connsiteY4" fmla="*/ 9977 h 10006"/>
              <a:gd name="connsiteX5" fmla="*/ 1952 w 10003"/>
              <a:gd name="connsiteY5" fmla="*/ 9977 h 10006"/>
              <a:gd name="connsiteX6" fmla="*/ 1959 w 10003"/>
              <a:gd name="connsiteY6" fmla="*/ 9985 h 10006"/>
              <a:gd name="connsiteX7" fmla="*/ 1969 w 10003"/>
              <a:gd name="connsiteY7" fmla="*/ 9995 h 10006"/>
              <a:gd name="connsiteX8" fmla="*/ 1979 w 10003"/>
              <a:gd name="connsiteY8" fmla="*/ 10006 h 10006"/>
              <a:gd name="connsiteX9" fmla="*/ 1988 w 10003"/>
              <a:gd name="connsiteY9" fmla="*/ 10006 h 10006"/>
              <a:gd name="connsiteX10" fmla="*/ 1999 w 10003"/>
              <a:gd name="connsiteY10" fmla="*/ 10006 h 10006"/>
              <a:gd name="connsiteX11" fmla="*/ 2007 w 10003"/>
              <a:gd name="connsiteY11" fmla="*/ 9995 h 10006"/>
              <a:gd name="connsiteX12" fmla="*/ 2018 w 10003"/>
              <a:gd name="connsiteY12" fmla="*/ 9985 h 10006"/>
              <a:gd name="connsiteX13" fmla="*/ 2025 w 10003"/>
              <a:gd name="connsiteY13" fmla="*/ 9977 h 10006"/>
              <a:gd name="connsiteX14" fmla="*/ 2337 w 10003"/>
              <a:gd name="connsiteY14" fmla="*/ 9320 h 10006"/>
              <a:gd name="connsiteX15" fmla="*/ 10000 w 10003"/>
              <a:gd name="connsiteY15" fmla="*/ 9320 h 10006"/>
              <a:gd name="connsiteX16" fmla="*/ 10003 w 10003"/>
              <a:gd name="connsiteY16" fmla="*/ 0 h 10006"/>
              <a:gd name="connsiteX0" fmla="*/ 10008 w 10008"/>
              <a:gd name="connsiteY0" fmla="*/ 2691 h 9140"/>
              <a:gd name="connsiteX1" fmla="*/ 0 w 10008"/>
              <a:gd name="connsiteY1" fmla="*/ 0 h 9140"/>
              <a:gd name="connsiteX2" fmla="*/ 3 w 10008"/>
              <a:gd name="connsiteY2" fmla="*/ 8454 h 9140"/>
              <a:gd name="connsiteX3" fmla="*/ 1640 w 10008"/>
              <a:gd name="connsiteY3" fmla="*/ 8454 h 9140"/>
              <a:gd name="connsiteX4" fmla="*/ 1952 w 10008"/>
              <a:gd name="connsiteY4" fmla="*/ 9111 h 9140"/>
              <a:gd name="connsiteX5" fmla="*/ 1952 w 10008"/>
              <a:gd name="connsiteY5" fmla="*/ 9111 h 9140"/>
              <a:gd name="connsiteX6" fmla="*/ 1959 w 10008"/>
              <a:gd name="connsiteY6" fmla="*/ 9119 h 9140"/>
              <a:gd name="connsiteX7" fmla="*/ 1969 w 10008"/>
              <a:gd name="connsiteY7" fmla="*/ 9129 h 9140"/>
              <a:gd name="connsiteX8" fmla="*/ 1979 w 10008"/>
              <a:gd name="connsiteY8" fmla="*/ 9140 h 9140"/>
              <a:gd name="connsiteX9" fmla="*/ 1988 w 10008"/>
              <a:gd name="connsiteY9" fmla="*/ 9140 h 9140"/>
              <a:gd name="connsiteX10" fmla="*/ 1999 w 10008"/>
              <a:gd name="connsiteY10" fmla="*/ 9140 h 9140"/>
              <a:gd name="connsiteX11" fmla="*/ 2007 w 10008"/>
              <a:gd name="connsiteY11" fmla="*/ 9129 h 9140"/>
              <a:gd name="connsiteX12" fmla="*/ 2018 w 10008"/>
              <a:gd name="connsiteY12" fmla="*/ 9119 h 9140"/>
              <a:gd name="connsiteX13" fmla="*/ 2025 w 10008"/>
              <a:gd name="connsiteY13" fmla="*/ 9111 h 9140"/>
              <a:gd name="connsiteX14" fmla="*/ 2337 w 10008"/>
              <a:gd name="connsiteY14" fmla="*/ 8454 h 9140"/>
              <a:gd name="connsiteX15" fmla="*/ 10000 w 10008"/>
              <a:gd name="connsiteY15" fmla="*/ 8454 h 9140"/>
              <a:gd name="connsiteX16" fmla="*/ 10008 w 10008"/>
              <a:gd name="connsiteY16" fmla="*/ 2691 h 9140"/>
              <a:gd name="connsiteX0" fmla="*/ 9992 w 9992"/>
              <a:gd name="connsiteY0" fmla="*/ 0 h 10006"/>
              <a:gd name="connsiteX1" fmla="*/ 0 w 9992"/>
              <a:gd name="connsiteY1" fmla="*/ 6 h 10006"/>
              <a:gd name="connsiteX2" fmla="*/ 3 w 9992"/>
              <a:gd name="connsiteY2" fmla="*/ 9255 h 10006"/>
              <a:gd name="connsiteX3" fmla="*/ 1639 w 9992"/>
              <a:gd name="connsiteY3" fmla="*/ 9255 h 10006"/>
              <a:gd name="connsiteX4" fmla="*/ 1950 w 9992"/>
              <a:gd name="connsiteY4" fmla="*/ 9974 h 10006"/>
              <a:gd name="connsiteX5" fmla="*/ 1950 w 9992"/>
              <a:gd name="connsiteY5" fmla="*/ 9974 h 10006"/>
              <a:gd name="connsiteX6" fmla="*/ 1957 w 9992"/>
              <a:gd name="connsiteY6" fmla="*/ 9983 h 10006"/>
              <a:gd name="connsiteX7" fmla="*/ 1967 w 9992"/>
              <a:gd name="connsiteY7" fmla="*/ 9994 h 10006"/>
              <a:gd name="connsiteX8" fmla="*/ 1977 w 9992"/>
              <a:gd name="connsiteY8" fmla="*/ 10006 h 10006"/>
              <a:gd name="connsiteX9" fmla="*/ 1986 w 9992"/>
              <a:gd name="connsiteY9" fmla="*/ 10006 h 10006"/>
              <a:gd name="connsiteX10" fmla="*/ 1997 w 9992"/>
              <a:gd name="connsiteY10" fmla="*/ 10006 h 10006"/>
              <a:gd name="connsiteX11" fmla="*/ 2005 w 9992"/>
              <a:gd name="connsiteY11" fmla="*/ 9994 h 10006"/>
              <a:gd name="connsiteX12" fmla="*/ 2016 w 9992"/>
              <a:gd name="connsiteY12" fmla="*/ 9983 h 10006"/>
              <a:gd name="connsiteX13" fmla="*/ 2023 w 9992"/>
              <a:gd name="connsiteY13" fmla="*/ 9974 h 10006"/>
              <a:gd name="connsiteX14" fmla="*/ 2335 w 9992"/>
              <a:gd name="connsiteY14" fmla="*/ 9255 h 10006"/>
              <a:gd name="connsiteX15" fmla="*/ 9992 w 9992"/>
              <a:gd name="connsiteY15" fmla="*/ 9255 h 10006"/>
              <a:gd name="connsiteX16" fmla="*/ 9992 w 9992"/>
              <a:gd name="connsiteY16" fmla="*/ 0 h 1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92" h="10006">
                <a:moveTo>
                  <a:pt x="9992" y="0"/>
                </a:moveTo>
                <a:lnTo>
                  <a:pt x="0" y="6"/>
                </a:lnTo>
                <a:cubicBezTo>
                  <a:pt x="1" y="3402"/>
                  <a:pt x="2" y="5859"/>
                  <a:pt x="3" y="9255"/>
                </a:cubicBezTo>
                <a:lnTo>
                  <a:pt x="1639" y="9255"/>
                </a:lnTo>
                <a:lnTo>
                  <a:pt x="1950" y="9974"/>
                </a:lnTo>
                <a:lnTo>
                  <a:pt x="1950" y="9974"/>
                </a:lnTo>
                <a:cubicBezTo>
                  <a:pt x="1952" y="9978"/>
                  <a:pt x="1955" y="9980"/>
                  <a:pt x="1957" y="9983"/>
                </a:cubicBezTo>
                <a:cubicBezTo>
                  <a:pt x="1960" y="9987"/>
                  <a:pt x="1964" y="9990"/>
                  <a:pt x="1967" y="9994"/>
                </a:cubicBezTo>
                <a:cubicBezTo>
                  <a:pt x="1970" y="9998"/>
                  <a:pt x="1974" y="10002"/>
                  <a:pt x="1977" y="10006"/>
                </a:cubicBezTo>
                <a:lnTo>
                  <a:pt x="1986" y="10006"/>
                </a:lnTo>
                <a:lnTo>
                  <a:pt x="1997" y="10006"/>
                </a:lnTo>
                <a:cubicBezTo>
                  <a:pt x="2000" y="10002"/>
                  <a:pt x="2002" y="9998"/>
                  <a:pt x="2005" y="9994"/>
                </a:cubicBezTo>
                <a:cubicBezTo>
                  <a:pt x="2009" y="9991"/>
                  <a:pt x="2012" y="9986"/>
                  <a:pt x="2016" y="9983"/>
                </a:cubicBezTo>
                <a:cubicBezTo>
                  <a:pt x="2018" y="9980"/>
                  <a:pt x="2021" y="9978"/>
                  <a:pt x="2023" y="9974"/>
                </a:cubicBezTo>
                <a:lnTo>
                  <a:pt x="2335" y="9255"/>
                </a:lnTo>
                <a:lnTo>
                  <a:pt x="9992" y="9255"/>
                </a:lnTo>
                <a:cubicBezTo>
                  <a:pt x="9990" y="6008"/>
                  <a:pt x="9994" y="3247"/>
                  <a:pt x="99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x-none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10BA39A-5FB3-AF21-E3E0-3F510A7E68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85745" y="789593"/>
            <a:ext cx="3296256" cy="24902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454389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 preserve="1">
  <p:cSld name="5_Title and Content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16"/>
          <p:cNvSpPr txBox="1">
            <a:spLocks noGrp="1"/>
          </p:cNvSpPr>
          <p:nvPr>
            <p:ph type="title"/>
          </p:nvPr>
        </p:nvSpPr>
        <p:spPr>
          <a:xfrm>
            <a:off x="911424" y="2060848"/>
            <a:ext cx="3456384" cy="6401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>
                <a:solidFill>
                  <a:schemeClr val="tx1"/>
                </a:solidFill>
                <a:latin typeface="+mj-lt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23A83D0-1BD7-F2B9-2C3B-25CF5748C2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A7DA018-DE00-625F-166D-B1D5B7E3F2C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053016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>
  <p:cSld name="2_Title and Content">
    <p:bg>
      <p:bgPr>
        <a:solidFill>
          <a:schemeClr val="accent2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13"/>
          <p:cNvSpPr txBox="1">
            <a:spLocks noGrp="1"/>
          </p:cNvSpPr>
          <p:nvPr>
            <p:ph type="title"/>
          </p:nvPr>
        </p:nvSpPr>
        <p:spPr>
          <a:xfrm>
            <a:off x="911424" y="2060848"/>
            <a:ext cx="6048672" cy="6401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>
                <a:solidFill>
                  <a:schemeClr val="dk1"/>
                </a:solidFill>
                <a:latin typeface="+mj-lt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87C805D-CAD9-B187-4AC0-1E12DAAF3C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CDB9198-3CE3-A63F-2E3C-7D6CE9E5F4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144870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 preserve="1">
  <p:cSld name="2_Blank">
    <p:bg>
      <p:bgPr>
        <a:solidFill>
          <a:schemeClr val="accent1"/>
        </a:solidFill>
        <a:effectLst/>
      </p:bgPr>
    </p:bg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5;p13">
            <a:extLst>
              <a:ext uri="{FF2B5EF4-FFF2-40B4-BE49-F238E27FC236}">
                <a16:creationId xmlns:a16="http://schemas.microsoft.com/office/drawing/2014/main" id="{84498B2F-8BEA-37D6-ABC5-0941ADA5225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1424" y="2060848"/>
            <a:ext cx="6048672" cy="6401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>
                <a:solidFill>
                  <a:schemeClr val="bg1"/>
                </a:solidFill>
                <a:latin typeface="+mj-lt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FC853D0-7F1F-C9E4-C1EC-AC0466C2D8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1817421-29DF-44E7-9748-F17B347045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442912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Title Slide" preserve="1">
  <p:cSld name="62_Title Slide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14"/>
          <p:cNvSpPr txBox="1">
            <a:spLocks noGrp="1"/>
          </p:cNvSpPr>
          <p:nvPr>
            <p:ph type="title"/>
          </p:nvPr>
        </p:nvSpPr>
        <p:spPr>
          <a:xfrm>
            <a:off x="1024971" y="1175302"/>
            <a:ext cx="10146612" cy="1647411"/>
          </a:xfrm>
          <a:prstGeom prst="rect">
            <a:avLst/>
          </a:prstGeom>
          <a:noFill/>
          <a:ln>
            <a:noFill/>
          </a:ln>
          <a:effectLst>
            <a:outerShdw blurRad="762000" dist="381000" dir="5400000" algn="t" rotWithShape="0">
              <a:srgbClr val="000000">
                <a:alpha val="29803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6000" b="1" i="0">
                <a:latin typeface="+mj-lt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14"/>
          <p:cNvSpPr>
            <a:spLocks noGrp="1"/>
          </p:cNvSpPr>
          <p:nvPr>
            <p:ph type="pic" idx="2"/>
          </p:nvPr>
        </p:nvSpPr>
        <p:spPr>
          <a:xfrm>
            <a:off x="6096001" y="-30480"/>
            <a:ext cx="6085840" cy="6888480"/>
          </a:xfrm>
          <a:prstGeom prst="rect">
            <a:avLst/>
          </a:prstGeom>
          <a:gradFill>
            <a:gsLst>
              <a:gs pos="0">
                <a:srgbClr val="000000">
                  <a:alpha val="40000"/>
                </a:srgbClr>
              </a:gs>
              <a:gs pos="99000">
                <a:srgbClr val="000000">
                  <a:alpha val="20000"/>
                </a:srgbClr>
              </a:gs>
              <a:gs pos="100000">
                <a:srgbClr val="000000">
                  <a:alpha val="20000"/>
                </a:srgbClr>
              </a:gs>
            </a:gsLst>
            <a:lin ang="54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465342C-CD22-F1DA-CEB4-7FACA1E856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6C0C638-D5F3-BEB4-6891-E4321E7A1A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6532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3A8FA19F-DC1A-41A0-A5FD-B7856E6B131E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958850" y="2097600"/>
            <a:ext cx="9263999" cy="40656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4" name="VTT_LogoStack_v3_16092019 pienempi koko">
            <a:extLst>
              <a:ext uri="{FF2B5EF4-FFF2-40B4-BE49-F238E27FC236}">
                <a16:creationId xmlns:a16="http://schemas.microsoft.com/office/drawing/2014/main" id="{6D563EB9-102D-4B9A-BEC3-1A42F728BEA7}"/>
              </a:ext>
            </a:extLst>
          </p:cNvPr>
          <p:cNvGrpSpPr/>
          <p:nvPr userDrawn="1"/>
        </p:nvGrpSpPr>
        <p:grpSpPr>
          <a:xfrm>
            <a:off x="10724687" y="1"/>
            <a:ext cx="1159391" cy="782400"/>
            <a:chOff x="7909204" y="1770762"/>
            <a:chExt cx="971550" cy="655638"/>
          </a:xfrm>
        </p:grpSpPr>
        <p:grpSp>
          <p:nvGrpSpPr>
            <p:cNvPr id="55" name="_VTT_logo_102019_01_white_on_orange" hidden="1">
              <a:extLst>
                <a:ext uri="{FF2B5EF4-FFF2-40B4-BE49-F238E27FC236}">
                  <a16:creationId xmlns:a16="http://schemas.microsoft.com/office/drawing/2014/main" id="{5ADE5902-7CFD-48D9-96D2-3A700606027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6" name="Box">
                <a:extLst>
                  <a:ext uri="{FF2B5EF4-FFF2-40B4-BE49-F238E27FC236}">
                    <a16:creationId xmlns:a16="http://schemas.microsoft.com/office/drawing/2014/main" id="{A2F069E5-B553-4B61-8B91-055DAFFF6A6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" name="T2">
                <a:extLst>
                  <a:ext uri="{FF2B5EF4-FFF2-40B4-BE49-F238E27FC236}">
                    <a16:creationId xmlns:a16="http://schemas.microsoft.com/office/drawing/2014/main" id="{060537D6-2BA2-40D4-8933-AE73E16FF2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" name="T1">
                <a:extLst>
                  <a:ext uri="{FF2B5EF4-FFF2-40B4-BE49-F238E27FC236}">
                    <a16:creationId xmlns:a16="http://schemas.microsoft.com/office/drawing/2014/main" id="{2890CDB3-1034-4F88-87C9-D796C2798F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" name="V">
                <a:extLst>
                  <a:ext uri="{FF2B5EF4-FFF2-40B4-BE49-F238E27FC236}">
                    <a16:creationId xmlns:a16="http://schemas.microsoft.com/office/drawing/2014/main" id="{5AA6A557-40CD-49C6-B2B1-26915912BC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_VTT_logo_102019_02_white_on_black" hidden="1">
              <a:extLst>
                <a:ext uri="{FF2B5EF4-FFF2-40B4-BE49-F238E27FC236}">
                  <a16:creationId xmlns:a16="http://schemas.microsoft.com/office/drawing/2014/main" id="{5CB97820-549B-4D90-A462-78CD5BC0C8D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2" name="Box">
                <a:extLst>
                  <a:ext uri="{FF2B5EF4-FFF2-40B4-BE49-F238E27FC236}">
                    <a16:creationId xmlns:a16="http://schemas.microsoft.com/office/drawing/2014/main" id="{C81C50F1-ECB7-4145-AF54-30F4E84E678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" name="T2">
                <a:extLst>
                  <a:ext uri="{FF2B5EF4-FFF2-40B4-BE49-F238E27FC236}">
                    <a16:creationId xmlns:a16="http://schemas.microsoft.com/office/drawing/2014/main" id="{C7D31B99-657D-47FD-9CC2-F0348DBFBC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" name="T1">
                <a:extLst>
                  <a:ext uri="{FF2B5EF4-FFF2-40B4-BE49-F238E27FC236}">
                    <a16:creationId xmlns:a16="http://schemas.microsoft.com/office/drawing/2014/main" id="{A7033A82-E1D2-4BCA-8D59-D5FDA4775F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" name="V">
                <a:extLst>
                  <a:ext uri="{FF2B5EF4-FFF2-40B4-BE49-F238E27FC236}">
                    <a16:creationId xmlns:a16="http://schemas.microsoft.com/office/drawing/2014/main" id="{6BE28FD4-14BC-40D0-A065-ADFD352BF8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7" name="_VTT_logo_102019_03_white_on_blue" hidden="1">
              <a:extLst>
                <a:ext uri="{FF2B5EF4-FFF2-40B4-BE49-F238E27FC236}">
                  <a16:creationId xmlns:a16="http://schemas.microsoft.com/office/drawing/2014/main" id="{A4693AB5-0916-4A5A-807A-029E500DD23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8" name="Box">
                <a:extLst>
                  <a:ext uri="{FF2B5EF4-FFF2-40B4-BE49-F238E27FC236}">
                    <a16:creationId xmlns:a16="http://schemas.microsoft.com/office/drawing/2014/main" id="{FC974299-8C93-42D7-AFA0-DE7ADBF89D3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" name="T2">
                <a:extLst>
                  <a:ext uri="{FF2B5EF4-FFF2-40B4-BE49-F238E27FC236}">
                    <a16:creationId xmlns:a16="http://schemas.microsoft.com/office/drawing/2014/main" id="{EBE66339-6F35-407A-8D8E-FF109C4EB5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" name="T1">
                <a:extLst>
                  <a:ext uri="{FF2B5EF4-FFF2-40B4-BE49-F238E27FC236}">
                    <a16:creationId xmlns:a16="http://schemas.microsoft.com/office/drawing/2014/main" id="{D3428DB9-1F95-43B6-A169-D0B04E2ED0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" name="V">
                <a:extLst>
                  <a:ext uri="{FF2B5EF4-FFF2-40B4-BE49-F238E27FC236}">
                    <a16:creationId xmlns:a16="http://schemas.microsoft.com/office/drawing/2014/main" id="{15DD40CA-4DB0-4361-9269-0AD65958D3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8" name="_VTT_logo_102019_04_white_on_dark_grey" hidden="1">
              <a:extLst>
                <a:ext uri="{FF2B5EF4-FFF2-40B4-BE49-F238E27FC236}">
                  <a16:creationId xmlns:a16="http://schemas.microsoft.com/office/drawing/2014/main" id="{7DF1C8F9-E214-468A-A70F-76A611F3D57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4" name="Box">
                <a:extLst>
                  <a:ext uri="{FF2B5EF4-FFF2-40B4-BE49-F238E27FC236}">
                    <a16:creationId xmlns:a16="http://schemas.microsoft.com/office/drawing/2014/main" id="{D4DA0E26-A409-469E-9840-033E78ADA50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" name="T2">
                <a:extLst>
                  <a:ext uri="{FF2B5EF4-FFF2-40B4-BE49-F238E27FC236}">
                    <a16:creationId xmlns:a16="http://schemas.microsoft.com/office/drawing/2014/main" id="{42BBD910-50B0-4108-BD0A-D60D099FAF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" name="T1">
                <a:extLst>
                  <a:ext uri="{FF2B5EF4-FFF2-40B4-BE49-F238E27FC236}">
                    <a16:creationId xmlns:a16="http://schemas.microsoft.com/office/drawing/2014/main" id="{721A9A27-ACB3-454C-9608-E1DF178FB7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" name="V">
                <a:extLst>
                  <a:ext uri="{FF2B5EF4-FFF2-40B4-BE49-F238E27FC236}">
                    <a16:creationId xmlns:a16="http://schemas.microsoft.com/office/drawing/2014/main" id="{01C19703-6FC3-4D80-88C2-53B94425F0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9" name="_VTT_logo_102019_05_dark_grey_on_white" hidden="1">
              <a:extLst>
                <a:ext uri="{FF2B5EF4-FFF2-40B4-BE49-F238E27FC236}">
                  <a16:creationId xmlns:a16="http://schemas.microsoft.com/office/drawing/2014/main" id="{8DF5C96E-AC9C-4C2C-BA61-7F4969746B6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0" name="Box">
                <a:extLst>
                  <a:ext uri="{FF2B5EF4-FFF2-40B4-BE49-F238E27FC236}">
                    <a16:creationId xmlns:a16="http://schemas.microsoft.com/office/drawing/2014/main" id="{B08FB4C4-360A-4B7B-B3B6-7B850D74C8A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" name="T2">
                <a:extLst>
                  <a:ext uri="{FF2B5EF4-FFF2-40B4-BE49-F238E27FC236}">
                    <a16:creationId xmlns:a16="http://schemas.microsoft.com/office/drawing/2014/main" id="{84AE1DBC-EEE9-4625-9417-B96AE056F8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" name="T1">
                <a:extLst>
                  <a:ext uri="{FF2B5EF4-FFF2-40B4-BE49-F238E27FC236}">
                    <a16:creationId xmlns:a16="http://schemas.microsoft.com/office/drawing/2014/main" id="{A83A1C1D-EBEE-45EA-A773-CDB8BE9366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" name="V">
                <a:extLst>
                  <a:ext uri="{FF2B5EF4-FFF2-40B4-BE49-F238E27FC236}">
                    <a16:creationId xmlns:a16="http://schemas.microsoft.com/office/drawing/2014/main" id="{49D53F0E-78C8-4551-B4A7-EB6A1B2D13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0" name="_VTT_logo_102019_06_orange_blue_on_white" hidden="1">
              <a:extLst>
                <a:ext uri="{FF2B5EF4-FFF2-40B4-BE49-F238E27FC236}">
                  <a16:creationId xmlns:a16="http://schemas.microsoft.com/office/drawing/2014/main" id="{08D9A759-CB43-4603-9CB0-20AA55A8C79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6" name="Box">
                <a:extLst>
                  <a:ext uri="{FF2B5EF4-FFF2-40B4-BE49-F238E27FC236}">
                    <a16:creationId xmlns:a16="http://schemas.microsoft.com/office/drawing/2014/main" id="{C3FCA357-A549-46BF-A9A0-EEB59D232B5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" name="T2">
                <a:extLst>
                  <a:ext uri="{FF2B5EF4-FFF2-40B4-BE49-F238E27FC236}">
                    <a16:creationId xmlns:a16="http://schemas.microsoft.com/office/drawing/2014/main" id="{4813A7C2-0602-48D5-9BF7-8EA52FFB51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" name="T1">
                <a:extLst>
                  <a:ext uri="{FF2B5EF4-FFF2-40B4-BE49-F238E27FC236}">
                    <a16:creationId xmlns:a16="http://schemas.microsoft.com/office/drawing/2014/main" id="{451EA7E9-82D8-4F5F-86C9-FA2148C5D2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" name="V">
                <a:extLst>
                  <a:ext uri="{FF2B5EF4-FFF2-40B4-BE49-F238E27FC236}">
                    <a16:creationId xmlns:a16="http://schemas.microsoft.com/office/drawing/2014/main" id="{D97009EE-9C0B-4EE9-9B18-66E090D16F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1" name="_VTT_logo_102019_07_blue_on_white">
              <a:extLst>
                <a:ext uri="{FF2B5EF4-FFF2-40B4-BE49-F238E27FC236}">
                  <a16:creationId xmlns:a16="http://schemas.microsoft.com/office/drawing/2014/main" id="{EAB8725D-083C-42C3-BC2C-62CBB29078E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2" name="Box">
                <a:extLst>
                  <a:ext uri="{FF2B5EF4-FFF2-40B4-BE49-F238E27FC236}">
                    <a16:creationId xmlns:a16="http://schemas.microsoft.com/office/drawing/2014/main" id="{3934E56E-3AE5-4159-8144-C63C0EC4421F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" name="T2">
                <a:extLst>
                  <a:ext uri="{FF2B5EF4-FFF2-40B4-BE49-F238E27FC236}">
                    <a16:creationId xmlns:a16="http://schemas.microsoft.com/office/drawing/2014/main" id="{3C3BCD8D-6800-41CF-8855-D46891CF37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T1">
                <a:extLst>
                  <a:ext uri="{FF2B5EF4-FFF2-40B4-BE49-F238E27FC236}">
                    <a16:creationId xmlns:a16="http://schemas.microsoft.com/office/drawing/2014/main" id="{5A6FCF6A-E3C3-4F9F-99F7-1A5FA536CE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" name="V">
                <a:extLst>
                  <a:ext uri="{FF2B5EF4-FFF2-40B4-BE49-F238E27FC236}">
                    <a16:creationId xmlns:a16="http://schemas.microsoft.com/office/drawing/2014/main" id="{9D9250C7-77BB-4E2A-A86D-6F4A49650D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2" name="_VTT_logo_102019_08_black_on_white" hidden="1">
              <a:extLst>
                <a:ext uri="{FF2B5EF4-FFF2-40B4-BE49-F238E27FC236}">
                  <a16:creationId xmlns:a16="http://schemas.microsoft.com/office/drawing/2014/main" id="{DFCAD07A-C48F-4F87-8E23-E3BD6A0AF8AB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68" name="Box">
                <a:extLst>
                  <a:ext uri="{FF2B5EF4-FFF2-40B4-BE49-F238E27FC236}">
                    <a16:creationId xmlns:a16="http://schemas.microsoft.com/office/drawing/2014/main" id="{61784095-03AC-4985-857E-CF2685DD78F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" name="T2">
                <a:extLst>
                  <a:ext uri="{FF2B5EF4-FFF2-40B4-BE49-F238E27FC236}">
                    <a16:creationId xmlns:a16="http://schemas.microsoft.com/office/drawing/2014/main" id="{F96B0681-00B3-4506-9D4D-A23AFDCC66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" name="T1">
                <a:extLst>
                  <a:ext uri="{FF2B5EF4-FFF2-40B4-BE49-F238E27FC236}">
                    <a16:creationId xmlns:a16="http://schemas.microsoft.com/office/drawing/2014/main" id="{592BD0E4-65DB-4D92-A117-0290DE8906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" name="V">
                <a:extLst>
                  <a:ext uri="{FF2B5EF4-FFF2-40B4-BE49-F238E27FC236}">
                    <a16:creationId xmlns:a16="http://schemas.microsoft.com/office/drawing/2014/main" id="{52DB1FF6-65BE-4821-8978-911947DA7A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3" name="_VTT_logo_102019_09_orange_on_white" hidden="1">
              <a:extLst>
                <a:ext uri="{FF2B5EF4-FFF2-40B4-BE49-F238E27FC236}">
                  <a16:creationId xmlns:a16="http://schemas.microsoft.com/office/drawing/2014/main" id="{F12A74A5-8C96-453B-8D8C-5AAC6D7E702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64" name="Box">
                <a:extLst>
                  <a:ext uri="{FF2B5EF4-FFF2-40B4-BE49-F238E27FC236}">
                    <a16:creationId xmlns:a16="http://schemas.microsoft.com/office/drawing/2014/main" id="{7D5F602A-123E-4621-BCCD-8102CC17AFA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" name="T2">
                <a:extLst>
                  <a:ext uri="{FF2B5EF4-FFF2-40B4-BE49-F238E27FC236}">
                    <a16:creationId xmlns:a16="http://schemas.microsoft.com/office/drawing/2014/main" id="{31A9A705-A7B4-4DE3-A036-39F4DA09DF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" name="T1">
                <a:extLst>
                  <a:ext uri="{FF2B5EF4-FFF2-40B4-BE49-F238E27FC236}">
                    <a16:creationId xmlns:a16="http://schemas.microsoft.com/office/drawing/2014/main" id="{22E8213B-7ACA-475F-827C-5E267DC9A6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" name="V">
                <a:extLst>
                  <a:ext uri="{FF2B5EF4-FFF2-40B4-BE49-F238E27FC236}">
                    <a16:creationId xmlns:a16="http://schemas.microsoft.com/office/drawing/2014/main" id="{CC5B821F-F3DC-4144-A24A-30529800C7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36485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>
  <p:cSld name="3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10972800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34" name="Google Shape;34;p17"/>
          <p:cNvSpPr txBox="1">
            <a:spLocks noGrp="1"/>
          </p:cNvSpPr>
          <p:nvPr>
            <p:ph type="body" idx="1"/>
          </p:nvPr>
        </p:nvSpPr>
        <p:spPr>
          <a:xfrm>
            <a:off x="609600" y="1764000"/>
            <a:ext cx="10972800" cy="38252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F5494"/>
              </a:buClr>
              <a:buSzPts val="3360"/>
              <a:buFont typeface="Arial"/>
              <a:buNone/>
              <a:defRPr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AEF0"/>
              </a:buClr>
              <a:buSzPts val="2400"/>
              <a:buFont typeface="Arial"/>
              <a:buNone/>
              <a:defRPr>
                <a:solidFill>
                  <a:schemeClr val="dk1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>
                <a:solidFill>
                  <a:schemeClr val="dk1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535576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>
  <p:cSld name="5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10972800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9DC94C1E-64DC-B397-B752-1832AC001B8C}"/>
              </a:ext>
            </a:extLst>
          </p:cNvPr>
          <p:cNvGrpSpPr/>
          <p:nvPr/>
        </p:nvGrpSpPr>
        <p:grpSpPr>
          <a:xfrm>
            <a:off x="1390258" y="1719361"/>
            <a:ext cx="9411484" cy="4663439"/>
            <a:chOff x="1390258" y="1814286"/>
            <a:chExt cx="9411484" cy="4663439"/>
          </a:xfrm>
          <a:solidFill>
            <a:schemeClr val="bg1">
              <a:lumMod val="9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726042B-C30C-3592-D1B5-EE4027F50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8020" y="26068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96B0699-350E-3642-E091-DA4D51FD22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3144" y="2197216"/>
              <a:ext cx="5407039" cy="3602218"/>
            </a:xfrm>
            <a:custGeom>
              <a:avLst/>
              <a:gdLst>
                <a:gd name="T0" fmla="*/ 1878 w 2059"/>
                <a:gd name="T1" fmla="*/ 154 h 1371"/>
                <a:gd name="T2" fmla="*/ 1775 w 2059"/>
                <a:gd name="T3" fmla="*/ 162 h 1371"/>
                <a:gd name="T4" fmla="*/ 1593 w 2059"/>
                <a:gd name="T5" fmla="*/ 102 h 1371"/>
                <a:gd name="T6" fmla="*/ 1447 w 2059"/>
                <a:gd name="T7" fmla="*/ 122 h 1371"/>
                <a:gd name="T8" fmla="*/ 1296 w 2059"/>
                <a:gd name="T9" fmla="*/ 86 h 1371"/>
                <a:gd name="T10" fmla="*/ 1237 w 2059"/>
                <a:gd name="T11" fmla="*/ 24 h 1371"/>
                <a:gd name="T12" fmla="*/ 1060 w 2059"/>
                <a:gd name="T13" fmla="*/ 49 h 1371"/>
                <a:gd name="T14" fmla="*/ 937 w 2059"/>
                <a:gd name="T15" fmla="*/ 116 h 1371"/>
                <a:gd name="T16" fmla="*/ 925 w 2059"/>
                <a:gd name="T17" fmla="*/ 168 h 1371"/>
                <a:gd name="T18" fmla="*/ 901 w 2059"/>
                <a:gd name="T19" fmla="*/ 193 h 1371"/>
                <a:gd name="T20" fmla="*/ 843 w 2059"/>
                <a:gd name="T21" fmla="*/ 139 h 1371"/>
                <a:gd name="T22" fmla="*/ 771 w 2059"/>
                <a:gd name="T23" fmla="*/ 179 h 1371"/>
                <a:gd name="T24" fmla="*/ 628 w 2059"/>
                <a:gd name="T25" fmla="*/ 204 h 1371"/>
                <a:gd name="T26" fmla="*/ 604 w 2059"/>
                <a:gd name="T27" fmla="*/ 215 h 1371"/>
                <a:gd name="T28" fmla="*/ 515 w 2059"/>
                <a:gd name="T29" fmla="*/ 232 h 1371"/>
                <a:gd name="T30" fmla="*/ 492 w 2059"/>
                <a:gd name="T31" fmla="*/ 153 h 1371"/>
                <a:gd name="T32" fmla="*/ 393 w 2059"/>
                <a:gd name="T33" fmla="*/ 138 h 1371"/>
                <a:gd name="T34" fmla="*/ 296 w 2059"/>
                <a:gd name="T35" fmla="*/ 230 h 1371"/>
                <a:gd name="T36" fmla="*/ 231 w 2059"/>
                <a:gd name="T37" fmla="*/ 334 h 1371"/>
                <a:gd name="T38" fmla="*/ 350 w 2059"/>
                <a:gd name="T39" fmla="*/ 329 h 1371"/>
                <a:gd name="T40" fmla="*/ 383 w 2059"/>
                <a:gd name="T41" fmla="*/ 292 h 1371"/>
                <a:gd name="T42" fmla="*/ 411 w 2059"/>
                <a:gd name="T43" fmla="*/ 343 h 1371"/>
                <a:gd name="T44" fmla="*/ 286 w 2059"/>
                <a:gd name="T45" fmla="*/ 402 h 1371"/>
                <a:gd name="T46" fmla="*/ 232 w 2059"/>
                <a:gd name="T47" fmla="*/ 410 h 1371"/>
                <a:gd name="T48" fmla="*/ 148 w 2059"/>
                <a:gd name="T49" fmla="*/ 540 h 1371"/>
                <a:gd name="T50" fmla="*/ 142 w 2059"/>
                <a:gd name="T51" fmla="*/ 618 h 1371"/>
                <a:gd name="T52" fmla="*/ 331 w 2059"/>
                <a:gd name="T53" fmla="*/ 600 h 1371"/>
                <a:gd name="T54" fmla="*/ 364 w 2059"/>
                <a:gd name="T55" fmla="*/ 568 h 1371"/>
                <a:gd name="T56" fmla="*/ 452 w 2059"/>
                <a:gd name="T57" fmla="*/ 534 h 1371"/>
                <a:gd name="T58" fmla="*/ 556 w 2059"/>
                <a:gd name="T59" fmla="*/ 494 h 1371"/>
                <a:gd name="T60" fmla="*/ 436 w 2059"/>
                <a:gd name="T61" fmla="*/ 590 h 1371"/>
                <a:gd name="T62" fmla="*/ 468 w 2059"/>
                <a:gd name="T63" fmla="*/ 678 h 1371"/>
                <a:gd name="T64" fmla="*/ 273 w 2059"/>
                <a:gd name="T65" fmla="*/ 612 h 1371"/>
                <a:gd name="T66" fmla="*/ 69 w 2059"/>
                <a:gd name="T67" fmla="*/ 700 h 1371"/>
                <a:gd name="T68" fmla="*/ 197 w 2059"/>
                <a:gd name="T69" fmla="*/ 939 h 1371"/>
                <a:gd name="T70" fmla="*/ 296 w 2059"/>
                <a:gd name="T71" fmla="*/ 1156 h 1371"/>
                <a:gd name="T72" fmla="*/ 491 w 2059"/>
                <a:gd name="T73" fmla="*/ 1278 h 1371"/>
                <a:gd name="T74" fmla="*/ 569 w 2059"/>
                <a:gd name="T75" fmla="*/ 1029 h 1371"/>
                <a:gd name="T76" fmla="*/ 595 w 2059"/>
                <a:gd name="T77" fmla="*/ 874 h 1371"/>
                <a:gd name="T78" fmla="*/ 562 w 2059"/>
                <a:gd name="T79" fmla="*/ 795 h 1371"/>
                <a:gd name="T80" fmla="*/ 728 w 2059"/>
                <a:gd name="T81" fmla="*/ 732 h 1371"/>
                <a:gd name="T82" fmla="*/ 667 w 2059"/>
                <a:gd name="T83" fmla="*/ 694 h 1371"/>
                <a:gd name="T84" fmla="*/ 862 w 2059"/>
                <a:gd name="T85" fmla="*/ 776 h 1371"/>
                <a:gd name="T86" fmla="*/ 983 w 2059"/>
                <a:gd name="T87" fmla="*/ 840 h 1371"/>
                <a:gd name="T88" fmla="*/ 1126 w 2059"/>
                <a:gd name="T89" fmla="*/ 835 h 1371"/>
                <a:gd name="T90" fmla="*/ 1190 w 2059"/>
                <a:gd name="T91" fmla="*/ 977 h 1371"/>
                <a:gd name="T92" fmla="*/ 1246 w 2059"/>
                <a:gd name="T93" fmla="*/ 889 h 1371"/>
                <a:gd name="T94" fmla="*/ 1373 w 2059"/>
                <a:gd name="T95" fmla="*/ 696 h 1371"/>
                <a:gd name="T96" fmla="*/ 1331 w 2059"/>
                <a:gd name="T97" fmla="*/ 598 h 1371"/>
                <a:gd name="T98" fmla="*/ 1404 w 2059"/>
                <a:gd name="T99" fmla="*/ 586 h 1371"/>
                <a:gd name="T100" fmla="*/ 1437 w 2059"/>
                <a:gd name="T101" fmla="*/ 582 h 1371"/>
                <a:gd name="T102" fmla="*/ 1510 w 2059"/>
                <a:gd name="T103" fmla="*/ 392 h 1371"/>
                <a:gd name="T104" fmla="*/ 1758 w 2059"/>
                <a:gd name="T105" fmla="*/ 296 h 1371"/>
                <a:gd name="T106" fmla="*/ 1727 w 2059"/>
                <a:gd name="T107" fmla="*/ 353 h 1371"/>
                <a:gd name="T108" fmla="*/ 1780 w 2059"/>
                <a:gd name="T109" fmla="*/ 348 h 1371"/>
                <a:gd name="T110" fmla="*/ 1953 w 2059"/>
                <a:gd name="T111" fmla="*/ 270 h 1371"/>
                <a:gd name="T112" fmla="*/ 2028 w 2059"/>
                <a:gd name="T113" fmla="*/ 251 h 1371"/>
                <a:gd name="T114" fmla="*/ 658 w 2059"/>
                <a:gd name="T115" fmla="*/ 590 h 1371"/>
                <a:gd name="T116" fmla="*/ 687 w 2059"/>
                <a:gd name="T117" fmla="*/ 546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59" h="1371">
                  <a:moveTo>
                    <a:pt x="2059" y="223"/>
                  </a:moveTo>
                  <a:cubicBezTo>
                    <a:pt x="2059" y="216"/>
                    <a:pt x="2050" y="214"/>
                    <a:pt x="2045" y="210"/>
                  </a:cubicBezTo>
                  <a:cubicBezTo>
                    <a:pt x="2042" y="208"/>
                    <a:pt x="2038" y="208"/>
                    <a:pt x="2034" y="207"/>
                  </a:cubicBezTo>
                  <a:cubicBezTo>
                    <a:pt x="2024" y="203"/>
                    <a:pt x="2017" y="200"/>
                    <a:pt x="2018" y="218"/>
                  </a:cubicBezTo>
                  <a:cubicBezTo>
                    <a:pt x="2012" y="205"/>
                    <a:pt x="2006" y="194"/>
                    <a:pt x="1994" y="188"/>
                  </a:cubicBezTo>
                  <a:cubicBezTo>
                    <a:pt x="1989" y="186"/>
                    <a:pt x="1984" y="185"/>
                    <a:pt x="1979" y="182"/>
                  </a:cubicBezTo>
                  <a:cubicBezTo>
                    <a:pt x="1952" y="167"/>
                    <a:pt x="1924" y="152"/>
                    <a:pt x="1891" y="156"/>
                  </a:cubicBezTo>
                  <a:cubicBezTo>
                    <a:pt x="1887" y="157"/>
                    <a:pt x="1882" y="157"/>
                    <a:pt x="1878" y="154"/>
                  </a:cubicBezTo>
                  <a:cubicBezTo>
                    <a:pt x="1874" y="151"/>
                    <a:pt x="1869" y="149"/>
                    <a:pt x="1866" y="152"/>
                  </a:cubicBezTo>
                  <a:cubicBezTo>
                    <a:pt x="1862" y="156"/>
                    <a:pt x="1864" y="161"/>
                    <a:pt x="1867" y="166"/>
                  </a:cubicBezTo>
                  <a:cubicBezTo>
                    <a:pt x="1869" y="168"/>
                    <a:pt x="1872" y="171"/>
                    <a:pt x="1867" y="174"/>
                  </a:cubicBezTo>
                  <a:cubicBezTo>
                    <a:pt x="1861" y="178"/>
                    <a:pt x="1843" y="170"/>
                    <a:pt x="1842" y="163"/>
                  </a:cubicBezTo>
                  <a:cubicBezTo>
                    <a:pt x="1844" y="160"/>
                    <a:pt x="1851" y="165"/>
                    <a:pt x="1852" y="156"/>
                  </a:cubicBezTo>
                  <a:cubicBezTo>
                    <a:pt x="1845" y="158"/>
                    <a:pt x="1839" y="152"/>
                    <a:pt x="1833" y="160"/>
                  </a:cubicBezTo>
                  <a:cubicBezTo>
                    <a:pt x="1831" y="163"/>
                    <a:pt x="1823" y="165"/>
                    <a:pt x="1820" y="164"/>
                  </a:cubicBezTo>
                  <a:cubicBezTo>
                    <a:pt x="1805" y="158"/>
                    <a:pt x="1790" y="163"/>
                    <a:pt x="1775" y="162"/>
                  </a:cubicBezTo>
                  <a:cubicBezTo>
                    <a:pt x="1769" y="161"/>
                    <a:pt x="1753" y="165"/>
                    <a:pt x="1758" y="148"/>
                  </a:cubicBezTo>
                  <a:cubicBezTo>
                    <a:pt x="1759" y="146"/>
                    <a:pt x="1754" y="140"/>
                    <a:pt x="1751" y="139"/>
                  </a:cubicBezTo>
                  <a:cubicBezTo>
                    <a:pt x="1741" y="137"/>
                    <a:pt x="1731" y="130"/>
                    <a:pt x="1720" y="134"/>
                  </a:cubicBezTo>
                  <a:cubicBezTo>
                    <a:pt x="1694" y="145"/>
                    <a:pt x="1672" y="129"/>
                    <a:pt x="1649" y="123"/>
                  </a:cubicBezTo>
                  <a:cubicBezTo>
                    <a:pt x="1651" y="118"/>
                    <a:pt x="1659" y="122"/>
                    <a:pt x="1656" y="115"/>
                  </a:cubicBezTo>
                  <a:cubicBezTo>
                    <a:pt x="1654" y="111"/>
                    <a:pt x="1628" y="111"/>
                    <a:pt x="1624" y="115"/>
                  </a:cubicBezTo>
                  <a:cubicBezTo>
                    <a:pt x="1621" y="119"/>
                    <a:pt x="1618" y="122"/>
                    <a:pt x="1614" y="123"/>
                  </a:cubicBezTo>
                  <a:cubicBezTo>
                    <a:pt x="1611" y="111"/>
                    <a:pt x="1605" y="104"/>
                    <a:pt x="1593" y="102"/>
                  </a:cubicBezTo>
                  <a:cubicBezTo>
                    <a:pt x="1577" y="99"/>
                    <a:pt x="1564" y="107"/>
                    <a:pt x="1549" y="110"/>
                  </a:cubicBezTo>
                  <a:cubicBezTo>
                    <a:pt x="1553" y="115"/>
                    <a:pt x="1559" y="118"/>
                    <a:pt x="1557" y="124"/>
                  </a:cubicBezTo>
                  <a:cubicBezTo>
                    <a:pt x="1556" y="128"/>
                    <a:pt x="1549" y="124"/>
                    <a:pt x="1547" y="126"/>
                  </a:cubicBezTo>
                  <a:cubicBezTo>
                    <a:pt x="1539" y="134"/>
                    <a:pt x="1532" y="128"/>
                    <a:pt x="1524" y="126"/>
                  </a:cubicBezTo>
                  <a:cubicBezTo>
                    <a:pt x="1512" y="124"/>
                    <a:pt x="1498" y="131"/>
                    <a:pt x="1486" y="121"/>
                  </a:cubicBezTo>
                  <a:cubicBezTo>
                    <a:pt x="1481" y="117"/>
                    <a:pt x="1481" y="125"/>
                    <a:pt x="1479" y="128"/>
                  </a:cubicBezTo>
                  <a:cubicBezTo>
                    <a:pt x="1475" y="134"/>
                    <a:pt x="1470" y="143"/>
                    <a:pt x="1461" y="136"/>
                  </a:cubicBezTo>
                  <a:cubicBezTo>
                    <a:pt x="1455" y="133"/>
                    <a:pt x="1451" y="127"/>
                    <a:pt x="1447" y="122"/>
                  </a:cubicBezTo>
                  <a:cubicBezTo>
                    <a:pt x="1446" y="120"/>
                    <a:pt x="1443" y="118"/>
                    <a:pt x="1445" y="114"/>
                  </a:cubicBezTo>
                  <a:cubicBezTo>
                    <a:pt x="1452" y="101"/>
                    <a:pt x="1444" y="87"/>
                    <a:pt x="1430" y="89"/>
                  </a:cubicBezTo>
                  <a:cubicBezTo>
                    <a:pt x="1424" y="89"/>
                    <a:pt x="1420" y="87"/>
                    <a:pt x="1415" y="86"/>
                  </a:cubicBezTo>
                  <a:cubicBezTo>
                    <a:pt x="1408" y="84"/>
                    <a:pt x="1396" y="77"/>
                    <a:pt x="1394" y="87"/>
                  </a:cubicBezTo>
                  <a:cubicBezTo>
                    <a:pt x="1391" y="100"/>
                    <a:pt x="1380" y="99"/>
                    <a:pt x="1375" y="97"/>
                  </a:cubicBezTo>
                  <a:cubicBezTo>
                    <a:pt x="1364" y="93"/>
                    <a:pt x="1347" y="104"/>
                    <a:pt x="1340" y="86"/>
                  </a:cubicBezTo>
                  <a:cubicBezTo>
                    <a:pt x="1340" y="85"/>
                    <a:pt x="1336" y="86"/>
                    <a:pt x="1335" y="85"/>
                  </a:cubicBezTo>
                  <a:cubicBezTo>
                    <a:pt x="1322" y="82"/>
                    <a:pt x="1309" y="85"/>
                    <a:pt x="1296" y="86"/>
                  </a:cubicBezTo>
                  <a:cubicBezTo>
                    <a:pt x="1294" y="86"/>
                    <a:pt x="1295" y="89"/>
                    <a:pt x="1291" y="87"/>
                  </a:cubicBezTo>
                  <a:cubicBezTo>
                    <a:pt x="1282" y="83"/>
                    <a:pt x="1272" y="81"/>
                    <a:pt x="1263" y="78"/>
                  </a:cubicBezTo>
                  <a:cubicBezTo>
                    <a:pt x="1260" y="77"/>
                    <a:pt x="1257" y="77"/>
                    <a:pt x="1255" y="81"/>
                  </a:cubicBezTo>
                  <a:cubicBezTo>
                    <a:pt x="1248" y="91"/>
                    <a:pt x="1230" y="97"/>
                    <a:pt x="1215" y="93"/>
                  </a:cubicBezTo>
                  <a:cubicBezTo>
                    <a:pt x="1239" y="83"/>
                    <a:pt x="1260" y="70"/>
                    <a:pt x="1282" y="59"/>
                  </a:cubicBezTo>
                  <a:cubicBezTo>
                    <a:pt x="1289" y="55"/>
                    <a:pt x="1295" y="50"/>
                    <a:pt x="1293" y="43"/>
                  </a:cubicBezTo>
                  <a:cubicBezTo>
                    <a:pt x="1291" y="35"/>
                    <a:pt x="1285" y="26"/>
                    <a:pt x="1278" y="25"/>
                  </a:cubicBezTo>
                  <a:cubicBezTo>
                    <a:pt x="1265" y="22"/>
                    <a:pt x="1250" y="23"/>
                    <a:pt x="1237" y="24"/>
                  </a:cubicBezTo>
                  <a:cubicBezTo>
                    <a:pt x="1225" y="26"/>
                    <a:pt x="1219" y="14"/>
                    <a:pt x="1208" y="14"/>
                  </a:cubicBezTo>
                  <a:cubicBezTo>
                    <a:pt x="1205" y="14"/>
                    <a:pt x="1208" y="12"/>
                    <a:pt x="1209" y="12"/>
                  </a:cubicBezTo>
                  <a:cubicBezTo>
                    <a:pt x="1219" y="7"/>
                    <a:pt x="1209" y="6"/>
                    <a:pt x="1207" y="4"/>
                  </a:cubicBezTo>
                  <a:cubicBezTo>
                    <a:pt x="1200" y="0"/>
                    <a:pt x="1192" y="1"/>
                    <a:pt x="1184" y="3"/>
                  </a:cubicBezTo>
                  <a:cubicBezTo>
                    <a:pt x="1169" y="7"/>
                    <a:pt x="1167" y="29"/>
                    <a:pt x="1148" y="30"/>
                  </a:cubicBezTo>
                  <a:cubicBezTo>
                    <a:pt x="1143" y="30"/>
                    <a:pt x="1128" y="39"/>
                    <a:pt x="1126" y="35"/>
                  </a:cubicBezTo>
                  <a:cubicBezTo>
                    <a:pt x="1123" y="25"/>
                    <a:pt x="1116" y="31"/>
                    <a:pt x="1113" y="32"/>
                  </a:cubicBezTo>
                  <a:cubicBezTo>
                    <a:pt x="1097" y="42"/>
                    <a:pt x="1078" y="43"/>
                    <a:pt x="1060" y="49"/>
                  </a:cubicBezTo>
                  <a:cubicBezTo>
                    <a:pt x="1049" y="53"/>
                    <a:pt x="1033" y="56"/>
                    <a:pt x="1038" y="75"/>
                  </a:cubicBezTo>
                  <a:cubicBezTo>
                    <a:pt x="1040" y="79"/>
                    <a:pt x="1038" y="80"/>
                    <a:pt x="1034" y="81"/>
                  </a:cubicBezTo>
                  <a:cubicBezTo>
                    <a:pt x="1019" y="86"/>
                    <a:pt x="1005" y="83"/>
                    <a:pt x="991" y="84"/>
                  </a:cubicBezTo>
                  <a:cubicBezTo>
                    <a:pt x="985" y="85"/>
                    <a:pt x="978" y="85"/>
                    <a:pt x="978" y="93"/>
                  </a:cubicBezTo>
                  <a:cubicBezTo>
                    <a:pt x="979" y="99"/>
                    <a:pt x="976" y="108"/>
                    <a:pt x="988" y="108"/>
                  </a:cubicBezTo>
                  <a:cubicBezTo>
                    <a:pt x="993" y="108"/>
                    <a:pt x="996" y="113"/>
                    <a:pt x="997" y="118"/>
                  </a:cubicBezTo>
                  <a:cubicBezTo>
                    <a:pt x="987" y="124"/>
                    <a:pt x="982" y="115"/>
                    <a:pt x="976" y="112"/>
                  </a:cubicBezTo>
                  <a:cubicBezTo>
                    <a:pt x="962" y="105"/>
                    <a:pt x="946" y="107"/>
                    <a:pt x="937" y="116"/>
                  </a:cubicBezTo>
                  <a:cubicBezTo>
                    <a:pt x="934" y="120"/>
                    <a:pt x="937" y="122"/>
                    <a:pt x="939" y="124"/>
                  </a:cubicBezTo>
                  <a:cubicBezTo>
                    <a:pt x="941" y="127"/>
                    <a:pt x="947" y="125"/>
                    <a:pt x="947" y="131"/>
                  </a:cubicBezTo>
                  <a:cubicBezTo>
                    <a:pt x="933" y="133"/>
                    <a:pt x="924" y="129"/>
                    <a:pt x="928" y="112"/>
                  </a:cubicBezTo>
                  <a:cubicBezTo>
                    <a:pt x="929" y="109"/>
                    <a:pt x="931" y="104"/>
                    <a:pt x="925" y="102"/>
                  </a:cubicBezTo>
                  <a:cubicBezTo>
                    <a:pt x="921" y="113"/>
                    <a:pt x="920" y="115"/>
                    <a:pt x="911" y="120"/>
                  </a:cubicBezTo>
                  <a:cubicBezTo>
                    <a:pt x="903" y="124"/>
                    <a:pt x="902" y="127"/>
                    <a:pt x="909" y="133"/>
                  </a:cubicBezTo>
                  <a:cubicBezTo>
                    <a:pt x="913" y="137"/>
                    <a:pt x="915" y="141"/>
                    <a:pt x="912" y="149"/>
                  </a:cubicBezTo>
                  <a:cubicBezTo>
                    <a:pt x="905" y="163"/>
                    <a:pt x="909" y="168"/>
                    <a:pt x="925" y="168"/>
                  </a:cubicBezTo>
                  <a:cubicBezTo>
                    <a:pt x="933" y="168"/>
                    <a:pt x="940" y="168"/>
                    <a:pt x="947" y="173"/>
                  </a:cubicBezTo>
                  <a:cubicBezTo>
                    <a:pt x="955" y="177"/>
                    <a:pt x="953" y="181"/>
                    <a:pt x="947" y="186"/>
                  </a:cubicBezTo>
                  <a:cubicBezTo>
                    <a:pt x="947" y="185"/>
                    <a:pt x="946" y="184"/>
                    <a:pt x="945" y="182"/>
                  </a:cubicBezTo>
                  <a:cubicBezTo>
                    <a:pt x="942" y="173"/>
                    <a:pt x="937" y="171"/>
                    <a:pt x="926" y="173"/>
                  </a:cubicBezTo>
                  <a:cubicBezTo>
                    <a:pt x="914" y="176"/>
                    <a:pt x="919" y="182"/>
                    <a:pt x="921" y="187"/>
                  </a:cubicBezTo>
                  <a:cubicBezTo>
                    <a:pt x="921" y="189"/>
                    <a:pt x="921" y="190"/>
                    <a:pt x="920" y="192"/>
                  </a:cubicBezTo>
                  <a:cubicBezTo>
                    <a:pt x="911" y="211"/>
                    <a:pt x="885" y="220"/>
                    <a:pt x="864" y="211"/>
                  </a:cubicBezTo>
                  <a:cubicBezTo>
                    <a:pt x="886" y="209"/>
                    <a:pt x="891" y="206"/>
                    <a:pt x="901" y="193"/>
                  </a:cubicBezTo>
                  <a:cubicBezTo>
                    <a:pt x="905" y="188"/>
                    <a:pt x="909" y="180"/>
                    <a:pt x="904" y="176"/>
                  </a:cubicBezTo>
                  <a:cubicBezTo>
                    <a:pt x="897" y="170"/>
                    <a:pt x="898" y="163"/>
                    <a:pt x="898" y="156"/>
                  </a:cubicBezTo>
                  <a:cubicBezTo>
                    <a:pt x="898" y="146"/>
                    <a:pt x="904" y="136"/>
                    <a:pt x="894" y="127"/>
                  </a:cubicBezTo>
                  <a:cubicBezTo>
                    <a:pt x="891" y="125"/>
                    <a:pt x="894" y="123"/>
                    <a:pt x="895" y="121"/>
                  </a:cubicBezTo>
                  <a:cubicBezTo>
                    <a:pt x="899" y="114"/>
                    <a:pt x="902" y="106"/>
                    <a:pt x="893" y="100"/>
                  </a:cubicBezTo>
                  <a:cubicBezTo>
                    <a:pt x="883" y="94"/>
                    <a:pt x="866" y="98"/>
                    <a:pt x="862" y="106"/>
                  </a:cubicBezTo>
                  <a:cubicBezTo>
                    <a:pt x="858" y="113"/>
                    <a:pt x="857" y="123"/>
                    <a:pt x="849" y="125"/>
                  </a:cubicBezTo>
                  <a:cubicBezTo>
                    <a:pt x="840" y="128"/>
                    <a:pt x="839" y="132"/>
                    <a:pt x="843" y="139"/>
                  </a:cubicBezTo>
                  <a:cubicBezTo>
                    <a:pt x="846" y="143"/>
                    <a:pt x="844" y="147"/>
                    <a:pt x="842" y="150"/>
                  </a:cubicBezTo>
                  <a:cubicBezTo>
                    <a:pt x="839" y="155"/>
                    <a:pt x="840" y="159"/>
                    <a:pt x="846" y="160"/>
                  </a:cubicBezTo>
                  <a:cubicBezTo>
                    <a:pt x="851" y="161"/>
                    <a:pt x="853" y="165"/>
                    <a:pt x="855" y="169"/>
                  </a:cubicBezTo>
                  <a:cubicBezTo>
                    <a:pt x="857" y="172"/>
                    <a:pt x="864" y="173"/>
                    <a:pt x="860" y="178"/>
                  </a:cubicBezTo>
                  <a:cubicBezTo>
                    <a:pt x="856" y="182"/>
                    <a:pt x="852" y="180"/>
                    <a:pt x="848" y="177"/>
                  </a:cubicBezTo>
                  <a:cubicBezTo>
                    <a:pt x="826" y="164"/>
                    <a:pt x="802" y="153"/>
                    <a:pt x="775" y="156"/>
                  </a:cubicBezTo>
                  <a:cubicBezTo>
                    <a:pt x="775" y="159"/>
                    <a:pt x="775" y="164"/>
                    <a:pt x="776" y="166"/>
                  </a:cubicBezTo>
                  <a:cubicBezTo>
                    <a:pt x="781" y="173"/>
                    <a:pt x="775" y="176"/>
                    <a:pt x="771" y="179"/>
                  </a:cubicBezTo>
                  <a:cubicBezTo>
                    <a:pt x="766" y="182"/>
                    <a:pt x="763" y="179"/>
                    <a:pt x="763" y="173"/>
                  </a:cubicBezTo>
                  <a:cubicBezTo>
                    <a:pt x="763" y="172"/>
                    <a:pt x="759" y="171"/>
                    <a:pt x="758" y="171"/>
                  </a:cubicBezTo>
                  <a:cubicBezTo>
                    <a:pt x="747" y="177"/>
                    <a:pt x="733" y="175"/>
                    <a:pt x="722" y="181"/>
                  </a:cubicBezTo>
                  <a:cubicBezTo>
                    <a:pt x="717" y="183"/>
                    <a:pt x="714" y="187"/>
                    <a:pt x="709" y="184"/>
                  </a:cubicBezTo>
                  <a:cubicBezTo>
                    <a:pt x="703" y="181"/>
                    <a:pt x="713" y="176"/>
                    <a:pt x="707" y="172"/>
                  </a:cubicBezTo>
                  <a:cubicBezTo>
                    <a:pt x="698" y="178"/>
                    <a:pt x="687" y="178"/>
                    <a:pt x="677" y="181"/>
                  </a:cubicBezTo>
                  <a:cubicBezTo>
                    <a:pt x="666" y="184"/>
                    <a:pt x="652" y="188"/>
                    <a:pt x="648" y="197"/>
                  </a:cubicBezTo>
                  <a:cubicBezTo>
                    <a:pt x="642" y="208"/>
                    <a:pt x="635" y="203"/>
                    <a:pt x="628" y="204"/>
                  </a:cubicBezTo>
                  <a:cubicBezTo>
                    <a:pt x="626" y="204"/>
                    <a:pt x="621" y="200"/>
                    <a:pt x="620" y="197"/>
                  </a:cubicBezTo>
                  <a:cubicBezTo>
                    <a:pt x="618" y="192"/>
                    <a:pt x="625" y="193"/>
                    <a:pt x="627" y="191"/>
                  </a:cubicBezTo>
                  <a:cubicBezTo>
                    <a:pt x="629" y="189"/>
                    <a:pt x="636" y="190"/>
                    <a:pt x="633" y="185"/>
                  </a:cubicBezTo>
                  <a:cubicBezTo>
                    <a:pt x="631" y="179"/>
                    <a:pt x="626" y="174"/>
                    <a:pt x="618" y="174"/>
                  </a:cubicBezTo>
                  <a:cubicBezTo>
                    <a:pt x="615" y="174"/>
                    <a:pt x="609" y="173"/>
                    <a:pt x="610" y="178"/>
                  </a:cubicBezTo>
                  <a:cubicBezTo>
                    <a:pt x="612" y="186"/>
                    <a:pt x="603" y="195"/>
                    <a:pt x="612" y="203"/>
                  </a:cubicBezTo>
                  <a:cubicBezTo>
                    <a:pt x="615" y="206"/>
                    <a:pt x="612" y="211"/>
                    <a:pt x="610" y="215"/>
                  </a:cubicBezTo>
                  <a:cubicBezTo>
                    <a:pt x="608" y="219"/>
                    <a:pt x="606" y="216"/>
                    <a:pt x="604" y="215"/>
                  </a:cubicBezTo>
                  <a:cubicBezTo>
                    <a:pt x="590" y="204"/>
                    <a:pt x="581" y="219"/>
                    <a:pt x="571" y="223"/>
                  </a:cubicBezTo>
                  <a:cubicBezTo>
                    <a:pt x="563" y="226"/>
                    <a:pt x="570" y="236"/>
                    <a:pt x="573" y="243"/>
                  </a:cubicBezTo>
                  <a:cubicBezTo>
                    <a:pt x="563" y="243"/>
                    <a:pt x="555" y="241"/>
                    <a:pt x="549" y="237"/>
                  </a:cubicBezTo>
                  <a:cubicBezTo>
                    <a:pt x="544" y="234"/>
                    <a:pt x="540" y="234"/>
                    <a:pt x="535" y="234"/>
                  </a:cubicBezTo>
                  <a:cubicBezTo>
                    <a:pt x="533" y="235"/>
                    <a:pt x="532" y="236"/>
                    <a:pt x="533" y="239"/>
                  </a:cubicBezTo>
                  <a:cubicBezTo>
                    <a:pt x="535" y="246"/>
                    <a:pt x="540" y="246"/>
                    <a:pt x="545" y="247"/>
                  </a:cubicBezTo>
                  <a:cubicBezTo>
                    <a:pt x="546" y="247"/>
                    <a:pt x="546" y="248"/>
                    <a:pt x="547" y="249"/>
                  </a:cubicBezTo>
                  <a:cubicBezTo>
                    <a:pt x="531" y="255"/>
                    <a:pt x="513" y="246"/>
                    <a:pt x="515" y="232"/>
                  </a:cubicBezTo>
                  <a:cubicBezTo>
                    <a:pt x="517" y="218"/>
                    <a:pt x="509" y="216"/>
                    <a:pt x="502" y="210"/>
                  </a:cubicBezTo>
                  <a:cubicBezTo>
                    <a:pt x="500" y="209"/>
                    <a:pt x="496" y="211"/>
                    <a:pt x="497" y="206"/>
                  </a:cubicBezTo>
                  <a:cubicBezTo>
                    <a:pt x="500" y="203"/>
                    <a:pt x="503" y="205"/>
                    <a:pt x="506" y="206"/>
                  </a:cubicBezTo>
                  <a:cubicBezTo>
                    <a:pt x="523" y="215"/>
                    <a:pt x="542" y="218"/>
                    <a:pt x="561" y="216"/>
                  </a:cubicBezTo>
                  <a:cubicBezTo>
                    <a:pt x="569" y="215"/>
                    <a:pt x="577" y="212"/>
                    <a:pt x="580" y="202"/>
                  </a:cubicBezTo>
                  <a:cubicBezTo>
                    <a:pt x="582" y="193"/>
                    <a:pt x="575" y="189"/>
                    <a:pt x="568" y="185"/>
                  </a:cubicBezTo>
                  <a:cubicBezTo>
                    <a:pt x="558" y="179"/>
                    <a:pt x="544" y="175"/>
                    <a:pt x="536" y="167"/>
                  </a:cubicBezTo>
                  <a:cubicBezTo>
                    <a:pt x="522" y="156"/>
                    <a:pt x="502" y="172"/>
                    <a:pt x="492" y="153"/>
                  </a:cubicBezTo>
                  <a:cubicBezTo>
                    <a:pt x="492" y="153"/>
                    <a:pt x="490" y="153"/>
                    <a:pt x="489" y="153"/>
                  </a:cubicBezTo>
                  <a:cubicBezTo>
                    <a:pt x="482" y="157"/>
                    <a:pt x="474" y="151"/>
                    <a:pt x="467" y="155"/>
                  </a:cubicBezTo>
                  <a:cubicBezTo>
                    <a:pt x="466" y="151"/>
                    <a:pt x="468" y="151"/>
                    <a:pt x="470" y="150"/>
                  </a:cubicBezTo>
                  <a:cubicBezTo>
                    <a:pt x="473" y="148"/>
                    <a:pt x="477" y="146"/>
                    <a:pt x="477" y="141"/>
                  </a:cubicBezTo>
                  <a:cubicBezTo>
                    <a:pt x="476" y="139"/>
                    <a:pt x="446" y="129"/>
                    <a:pt x="445" y="131"/>
                  </a:cubicBezTo>
                  <a:cubicBezTo>
                    <a:pt x="442" y="142"/>
                    <a:pt x="428" y="134"/>
                    <a:pt x="424" y="147"/>
                  </a:cubicBezTo>
                  <a:cubicBezTo>
                    <a:pt x="422" y="138"/>
                    <a:pt x="428" y="134"/>
                    <a:pt x="429" y="131"/>
                  </a:cubicBezTo>
                  <a:cubicBezTo>
                    <a:pt x="415" y="127"/>
                    <a:pt x="408" y="149"/>
                    <a:pt x="393" y="138"/>
                  </a:cubicBezTo>
                  <a:cubicBezTo>
                    <a:pt x="393" y="139"/>
                    <a:pt x="393" y="140"/>
                    <a:pt x="392" y="140"/>
                  </a:cubicBezTo>
                  <a:cubicBezTo>
                    <a:pt x="388" y="148"/>
                    <a:pt x="376" y="153"/>
                    <a:pt x="369" y="150"/>
                  </a:cubicBezTo>
                  <a:cubicBezTo>
                    <a:pt x="365" y="149"/>
                    <a:pt x="344" y="157"/>
                    <a:pt x="343" y="161"/>
                  </a:cubicBezTo>
                  <a:cubicBezTo>
                    <a:pt x="342" y="162"/>
                    <a:pt x="341" y="164"/>
                    <a:pt x="342" y="165"/>
                  </a:cubicBezTo>
                  <a:cubicBezTo>
                    <a:pt x="347" y="175"/>
                    <a:pt x="338" y="172"/>
                    <a:pt x="336" y="170"/>
                  </a:cubicBezTo>
                  <a:cubicBezTo>
                    <a:pt x="330" y="168"/>
                    <a:pt x="326" y="165"/>
                    <a:pt x="322" y="172"/>
                  </a:cubicBezTo>
                  <a:cubicBezTo>
                    <a:pt x="318" y="181"/>
                    <a:pt x="329" y="178"/>
                    <a:pt x="330" y="181"/>
                  </a:cubicBezTo>
                  <a:cubicBezTo>
                    <a:pt x="320" y="198"/>
                    <a:pt x="302" y="209"/>
                    <a:pt x="296" y="230"/>
                  </a:cubicBezTo>
                  <a:cubicBezTo>
                    <a:pt x="295" y="234"/>
                    <a:pt x="290" y="246"/>
                    <a:pt x="280" y="246"/>
                  </a:cubicBezTo>
                  <a:cubicBezTo>
                    <a:pt x="276" y="246"/>
                    <a:pt x="276" y="249"/>
                    <a:pt x="273" y="252"/>
                  </a:cubicBezTo>
                  <a:cubicBezTo>
                    <a:pt x="265" y="262"/>
                    <a:pt x="252" y="268"/>
                    <a:pt x="241" y="276"/>
                  </a:cubicBezTo>
                  <a:cubicBezTo>
                    <a:pt x="235" y="280"/>
                    <a:pt x="225" y="279"/>
                    <a:pt x="226" y="289"/>
                  </a:cubicBezTo>
                  <a:cubicBezTo>
                    <a:pt x="227" y="299"/>
                    <a:pt x="220" y="311"/>
                    <a:pt x="235" y="314"/>
                  </a:cubicBezTo>
                  <a:cubicBezTo>
                    <a:pt x="236" y="322"/>
                    <a:pt x="225" y="313"/>
                    <a:pt x="226" y="321"/>
                  </a:cubicBezTo>
                  <a:cubicBezTo>
                    <a:pt x="227" y="327"/>
                    <a:pt x="234" y="321"/>
                    <a:pt x="237" y="325"/>
                  </a:cubicBezTo>
                  <a:cubicBezTo>
                    <a:pt x="236" y="330"/>
                    <a:pt x="230" y="331"/>
                    <a:pt x="231" y="334"/>
                  </a:cubicBezTo>
                  <a:cubicBezTo>
                    <a:pt x="238" y="340"/>
                    <a:pt x="245" y="344"/>
                    <a:pt x="253" y="342"/>
                  </a:cubicBezTo>
                  <a:cubicBezTo>
                    <a:pt x="260" y="339"/>
                    <a:pt x="266" y="333"/>
                    <a:pt x="272" y="329"/>
                  </a:cubicBezTo>
                  <a:cubicBezTo>
                    <a:pt x="278" y="326"/>
                    <a:pt x="284" y="323"/>
                    <a:pt x="286" y="332"/>
                  </a:cubicBezTo>
                  <a:cubicBezTo>
                    <a:pt x="289" y="348"/>
                    <a:pt x="301" y="360"/>
                    <a:pt x="304" y="376"/>
                  </a:cubicBezTo>
                  <a:cubicBezTo>
                    <a:pt x="305" y="382"/>
                    <a:pt x="309" y="383"/>
                    <a:pt x="311" y="380"/>
                  </a:cubicBezTo>
                  <a:cubicBezTo>
                    <a:pt x="316" y="373"/>
                    <a:pt x="324" y="373"/>
                    <a:pt x="332" y="370"/>
                  </a:cubicBezTo>
                  <a:cubicBezTo>
                    <a:pt x="335" y="368"/>
                    <a:pt x="341" y="366"/>
                    <a:pt x="339" y="357"/>
                  </a:cubicBezTo>
                  <a:cubicBezTo>
                    <a:pt x="337" y="348"/>
                    <a:pt x="337" y="336"/>
                    <a:pt x="350" y="329"/>
                  </a:cubicBezTo>
                  <a:cubicBezTo>
                    <a:pt x="361" y="323"/>
                    <a:pt x="360" y="309"/>
                    <a:pt x="350" y="307"/>
                  </a:cubicBezTo>
                  <a:cubicBezTo>
                    <a:pt x="339" y="304"/>
                    <a:pt x="342" y="296"/>
                    <a:pt x="343" y="290"/>
                  </a:cubicBezTo>
                  <a:cubicBezTo>
                    <a:pt x="346" y="275"/>
                    <a:pt x="357" y="265"/>
                    <a:pt x="370" y="258"/>
                  </a:cubicBezTo>
                  <a:cubicBezTo>
                    <a:pt x="378" y="254"/>
                    <a:pt x="384" y="250"/>
                    <a:pt x="385" y="239"/>
                  </a:cubicBezTo>
                  <a:cubicBezTo>
                    <a:pt x="387" y="225"/>
                    <a:pt x="400" y="218"/>
                    <a:pt x="414" y="222"/>
                  </a:cubicBezTo>
                  <a:cubicBezTo>
                    <a:pt x="419" y="224"/>
                    <a:pt x="423" y="229"/>
                    <a:pt x="419" y="235"/>
                  </a:cubicBezTo>
                  <a:cubicBezTo>
                    <a:pt x="415" y="240"/>
                    <a:pt x="411" y="246"/>
                    <a:pt x="406" y="250"/>
                  </a:cubicBezTo>
                  <a:cubicBezTo>
                    <a:pt x="391" y="260"/>
                    <a:pt x="380" y="269"/>
                    <a:pt x="383" y="292"/>
                  </a:cubicBezTo>
                  <a:cubicBezTo>
                    <a:pt x="385" y="304"/>
                    <a:pt x="388" y="309"/>
                    <a:pt x="396" y="311"/>
                  </a:cubicBezTo>
                  <a:cubicBezTo>
                    <a:pt x="406" y="313"/>
                    <a:pt x="416" y="315"/>
                    <a:pt x="425" y="309"/>
                  </a:cubicBezTo>
                  <a:cubicBezTo>
                    <a:pt x="433" y="305"/>
                    <a:pt x="442" y="307"/>
                    <a:pt x="450" y="306"/>
                  </a:cubicBezTo>
                  <a:cubicBezTo>
                    <a:pt x="454" y="305"/>
                    <a:pt x="457" y="307"/>
                    <a:pt x="458" y="311"/>
                  </a:cubicBezTo>
                  <a:cubicBezTo>
                    <a:pt x="459" y="315"/>
                    <a:pt x="457" y="317"/>
                    <a:pt x="453" y="318"/>
                  </a:cubicBezTo>
                  <a:cubicBezTo>
                    <a:pt x="446" y="320"/>
                    <a:pt x="441" y="322"/>
                    <a:pt x="433" y="321"/>
                  </a:cubicBezTo>
                  <a:cubicBezTo>
                    <a:pt x="423" y="319"/>
                    <a:pt x="412" y="321"/>
                    <a:pt x="404" y="328"/>
                  </a:cubicBezTo>
                  <a:cubicBezTo>
                    <a:pt x="398" y="334"/>
                    <a:pt x="409" y="338"/>
                    <a:pt x="411" y="343"/>
                  </a:cubicBezTo>
                  <a:cubicBezTo>
                    <a:pt x="413" y="346"/>
                    <a:pt x="413" y="351"/>
                    <a:pt x="411" y="353"/>
                  </a:cubicBezTo>
                  <a:cubicBezTo>
                    <a:pt x="408" y="356"/>
                    <a:pt x="403" y="355"/>
                    <a:pt x="401" y="353"/>
                  </a:cubicBezTo>
                  <a:cubicBezTo>
                    <a:pt x="397" y="349"/>
                    <a:pt x="391" y="345"/>
                    <a:pt x="387" y="349"/>
                  </a:cubicBezTo>
                  <a:cubicBezTo>
                    <a:pt x="382" y="354"/>
                    <a:pt x="378" y="360"/>
                    <a:pt x="379" y="369"/>
                  </a:cubicBezTo>
                  <a:cubicBezTo>
                    <a:pt x="380" y="376"/>
                    <a:pt x="386" y="389"/>
                    <a:pt x="368" y="391"/>
                  </a:cubicBezTo>
                  <a:cubicBezTo>
                    <a:pt x="362" y="391"/>
                    <a:pt x="358" y="394"/>
                    <a:pt x="352" y="391"/>
                  </a:cubicBezTo>
                  <a:cubicBezTo>
                    <a:pt x="348" y="388"/>
                    <a:pt x="342" y="389"/>
                    <a:pt x="338" y="393"/>
                  </a:cubicBezTo>
                  <a:cubicBezTo>
                    <a:pt x="323" y="407"/>
                    <a:pt x="301" y="388"/>
                    <a:pt x="286" y="402"/>
                  </a:cubicBezTo>
                  <a:cubicBezTo>
                    <a:pt x="285" y="401"/>
                    <a:pt x="284" y="399"/>
                    <a:pt x="283" y="398"/>
                  </a:cubicBezTo>
                  <a:cubicBezTo>
                    <a:pt x="268" y="392"/>
                    <a:pt x="279" y="381"/>
                    <a:pt x="278" y="372"/>
                  </a:cubicBezTo>
                  <a:cubicBezTo>
                    <a:pt x="278" y="365"/>
                    <a:pt x="274" y="357"/>
                    <a:pt x="279" y="350"/>
                  </a:cubicBezTo>
                  <a:cubicBezTo>
                    <a:pt x="278" y="350"/>
                    <a:pt x="277" y="349"/>
                    <a:pt x="275" y="348"/>
                  </a:cubicBezTo>
                  <a:cubicBezTo>
                    <a:pt x="272" y="358"/>
                    <a:pt x="254" y="354"/>
                    <a:pt x="255" y="370"/>
                  </a:cubicBezTo>
                  <a:cubicBezTo>
                    <a:pt x="256" y="378"/>
                    <a:pt x="260" y="386"/>
                    <a:pt x="261" y="394"/>
                  </a:cubicBezTo>
                  <a:cubicBezTo>
                    <a:pt x="262" y="399"/>
                    <a:pt x="268" y="412"/>
                    <a:pt x="251" y="406"/>
                  </a:cubicBezTo>
                  <a:cubicBezTo>
                    <a:pt x="246" y="404"/>
                    <a:pt x="237" y="407"/>
                    <a:pt x="232" y="410"/>
                  </a:cubicBezTo>
                  <a:cubicBezTo>
                    <a:pt x="217" y="420"/>
                    <a:pt x="207" y="436"/>
                    <a:pt x="191" y="447"/>
                  </a:cubicBezTo>
                  <a:cubicBezTo>
                    <a:pt x="181" y="454"/>
                    <a:pt x="175" y="465"/>
                    <a:pt x="160" y="458"/>
                  </a:cubicBezTo>
                  <a:cubicBezTo>
                    <a:pt x="157" y="457"/>
                    <a:pt x="154" y="459"/>
                    <a:pt x="155" y="463"/>
                  </a:cubicBezTo>
                  <a:cubicBezTo>
                    <a:pt x="160" y="481"/>
                    <a:pt x="151" y="474"/>
                    <a:pt x="142" y="471"/>
                  </a:cubicBezTo>
                  <a:cubicBezTo>
                    <a:pt x="137" y="469"/>
                    <a:pt x="128" y="469"/>
                    <a:pt x="126" y="475"/>
                  </a:cubicBezTo>
                  <a:cubicBezTo>
                    <a:pt x="124" y="480"/>
                    <a:pt x="129" y="485"/>
                    <a:pt x="137" y="486"/>
                  </a:cubicBezTo>
                  <a:cubicBezTo>
                    <a:pt x="164" y="489"/>
                    <a:pt x="165" y="517"/>
                    <a:pt x="158" y="536"/>
                  </a:cubicBezTo>
                  <a:cubicBezTo>
                    <a:pt x="155" y="541"/>
                    <a:pt x="151" y="541"/>
                    <a:pt x="148" y="540"/>
                  </a:cubicBezTo>
                  <a:cubicBezTo>
                    <a:pt x="131" y="534"/>
                    <a:pt x="113" y="539"/>
                    <a:pt x="96" y="535"/>
                  </a:cubicBezTo>
                  <a:cubicBezTo>
                    <a:pt x="91" y="533"/>
                    <a:pt x="81" y="536"/>
                    <a:pt x="84" y="548"/>
                  </a:cubicBezTo>
                  <a:cubicBezTo>
                    <a:pt x="87" y="559"/>
                    <a:pt x="88" y="572"/>
                    <a:pt x="82" y="582"/>
                  </a:cubicBezTo>
                  <a:cubicBezTo>
                    <a:pt x="75" y="594"/>
                    <a:pt x="89" y="602"/>
                    <a:pt x="86" y="613"/>
                  </a:cubicBezTo>
                  <a:cubicBezTo>
                    <a:pt x="86" y="613"/>
                    <a:pt x="90" y="615"/>
                    <a:pt x="91" y="615"/>
                  </a:cubicBezTo>
                  <a:cubicBezTo>
                    <a:pt x="101" y="609"/>
                    <a:pt x="106" y="614"/>
                    <a:pt x="111" y="621"/>
                  </a:cubicBezTo>
                  <a:cubicBezTo>
                    <a:pt x="114" y="626"/>
                    <a:pt x="117" y="622"/>
                    <a:pt x="120" y="622"/>
                  </a:cubicBezTo>
                  <a:cubicBezTo>
                    <a:pt x="127" y="620"/>
                    <a:pt x="134" y="618"/>
                    <a:pt x="142" y="618"/>
                  </a:cubicBezTo>
                  <a:cubicBezTo>
                    <a:pt x="154" y="618"/>
                    <a:pt x="171" y="602"/>
                    <a:pt x="173" y="590"/>
                  </a:cubicBezTo>
                  <a:cubicBezTo>
                    <a:pt x="174" y="576"/>
                    <a:pt x="180" y="567"/>
                    <a:pt x="195" y="564"/>
                  </a:cubicBezTo>
                  <a:cubicBezTo>
                    <a:pt x="200" y="562"/>
                    <a:pt x="207" y="557"/>
                    <a:pt x="206" y="551"/>
                  </a:cubicBezTo>
                  <a:cubicBezTo>
                    <a:pt x="205" y="538"/>
                    <a:pt x="213" y="539"/>
                    <a:pt x="220" y="540"/>
                  </a:cubicBezTo>
                  <a:cubicBezTo>
                    <a:pt x="234" y="543"/>
                    <a:pt x="246" y="540"/>
                    <a:pt x="257" y="530"/>
                  </a:cubicBezTo>
                  <a:cubicBezTo>
                    <a:pt x="263" y="525"/>
                    <a:pt x="273" y="526"/>
                    <a:pt x="276" y="535"/>
                  </a:cubicBezTo>
                  <a:cubicBezTo>
                    <a:pt x="282" y="551"/>
                    <a:pt x="295" y="557"/>
                    <a:pt x="308" y="565"/>
                  </a:cubicBezTo>
                  <a:cubicBezTo>
                    <a:pt x="321" y="572"/>
                    <a:pt x="335" y="580"/>
                    <a:pt x="331" y="600"/>
                  </a:cubicBezTo>
                  <a:cubicBezTo>
                    <a:pt x="333" y="594"/>
                    <a:pt x="344" y="593"/>
                    <a:pt x="341" y="586"/>
                  </a:cubicBezTo>
                  <a:cubicBezTo>
                    <a:pt x="335" y="570"/>
                    <a:pt x="347" y="578"/>
                    <a:pt x="352" y="577"/>
                  </a:cubicBezTo>
                  <a:cubicBezTo>
                    <a:pt x="352" y="573"/>
                    <a:pt x="350" y="571"/>
                    <a:pt x="347" y="570"/>
                  </a:cubicBezTo>
                  <a:cubicBezTo>
                    <a:pt x="328" y="561"/>
                    <a:pt x="313" y="548"/>
                    <a:pt x="301" y="530"/>
                  </a:cubicBezTo>
                  <a:cubicBezTo>
                    <a:pt x="297" y="524"/>
                    <a:pt x="296" y="518"/>
                    <a:pt x="301" y="512"/>
                  </a:cubicBezTo>
                  <a:cubicBezTo>
                    <a:pt x="307" y="505"/>
                    <a:pt x="310" y="514"/>
                    <a:pt x="313" y="517"/>
                  </a:cubicBezTo>
                  <a:cubicBezTo>
                    <a:pt x="325" y="530"/>
                    <a:pt x="337" y="544"/>
                    <a:pt x="355" y="550"/>
                  </a:cubicBezTo>
                  <a:cubicBezTo>
                    <a:pt x="364" y="554"/>
                    <a:pt x="364" y="561"/>
                    <a:pt x="364" y="568"/>
                  </a:cubicBezTo>
                  <a:cubicBezTo>
                    <a:pt x="364" y="580"/>
                    <a:pt x="375" y="593"/>
                    <a:pt x="388" y="595"/>
                  </a:cubicBezTo>
                  <a:cubicBezTo>
                    <a:pt x="382" y="600"/>
                    <a:pt x="379" y="606"/>
                    <a:pt x="385" y="611"/>
                  </a:cubicBezTo>
                  <a:cubicBezTo>
                    <a:pt x="388" y="614"/>
                    <a:pt x="396" y="621"/>
                    <a:pt x="398" y="616"/>
                  </a:cubicBezTo>
                  <a:cubicBezTo>
                    <a:pt x="401" y="609"/>
                    <a:pt x="406" y="604"/>
                    <a:pt x="409" y="597"/>
                  </a:cubicBezTo>
                  <a:cubicBezTo>
                    <a:pt x="397" y="595"/>
                    <a:pt x="402" y="582"/>
                    <a:pt x="392" y="576"/>
                  </a:cubicBezTo>
                  <a:cubicBezTo>
                    <a:pt x="405" y="577"/>
                    <a:pt x="413" y="565"/>
                    <a:pt x="421" y="568"/>
                  </a:cubicBezTo>
                  <a:cubicBezTo>
                    <a:pt x="434" y="573"/>
                    <a:pt x="443" y="568"/>
                    <a:pt x="455" y="563"/>
                  </a:cubicBezTo>
                  <a:cubicBezTo>
                    <a:pt x="443" y="554"/>
                    <a:pt x="440" y="545"/>
                    <a:pt x="452" y="534"/>
                  </a:cubicBezTo>
                  <a:cubicBezTo>
                    <a:pt x="454" y="533"/>
                    <a:pt x="454" y="531"/>
                    <a:pt x="455" y="529"/>
                  </a:cubicBezTo>
                  <a:cubicBezTo>
                    <a:pt x="462" y="520"/>
                    <a:pt x="465" y="509"/>
                    <a:pt x="474" y="502"/>
                  </a:cubicBezTo>
                  <a:cubicBezTo>
                    <a:pt x="479" y="498"/>
                    <a:pt x="502" y="501"/>
                    <a:pt x="501" y="506"/>
                  </a:cubicBezTo>
                  <a:cubicBezTo>
                    <a:pt x="499" y="511"/>
                    <a:pt x="497" y="515"/>
                    <a:pt x="502" y="519"/>
                  </a:cubicBezTo>
                  <a:cubicBezTo>
                    <a:pt x="508" y="525"/>
                    <a:pt x="513" y="523"/>
                    <a:pt x="519" y="519"/>
                  </a:cubicBezTo>
                  <a:cubicBezTo>
                    <a:pt x="521" y="517"/>
                    <a:pt x="525" y="514"/>
                    <a:pt x="520" y="512"/>
                  </a:cubicBezTo>
                  <a:cubicBezTo>
                    <a:pt x="507" y="505"/>
                    <a:pt x="520" y="501"/>
                    <a:pt x="522" y="501"/>
                  </a:cubicBezTo>
                  <a:cubicBezTo>
                    <a:pt x="533" y="498"/>
                    <a:pt x="542" y="489"/>
                    <a:pt x="556" y="494"/>
                  </a:cubicBezTo>
                  <a:cubicBezTo>
                    <a:pt x="545" y="500"/>
                    <a:pt x="546" y="512"/>
                    <a:pt x="536" y="521"/>
                  </a:cubicBezTo>
                  <a:cubicBezTo>
                    <a:pt x="554" y="523"/>
                    <a:pt x="560" y="540"/>
                    <a:pt x="576" y="543"/>
                  </a:cubicBezTo>
                  <a:cubicBezTo>
                    <a:pt x="579" y="543"/>
                    <a:pt x="584" y="551"/>
                    <a:pt x="582" y="556"/>
                  </a:cubicBezTo>
                  <a:cubicBezTo>
                    <a:pt x="580" y="561"/>
                    <a:pt x="576" y="564"/>
                    <a:pt x="569" y="564"/>
                  </a:cubicBezTo>
                  <a:cubicBezTo>
                    <a:pt x="554" y="564"/>
                    <a:pt x="540" y="566"/>
                    <a:pt x="526" y="559"/>
                  </a:cubicBezTo>
                  <a:cubicBezTo>
                    <a:pt x="518" y="555"/>
                    <a:pt x="507" y="555"/>
                    <a:pt x="496" y="557"/>
                  </a:cubicBezTo>
                  <a:cubicBezTo>
                    <a:pt x="473" y="561"/>
                    <a:pt x="454" y="576"/>
                    <a:pt x="429" y="577"/>
                  </a:cubicBezTo>
                  <a:cubicBezTo>
                    <a:pt x="431" y="582"/>
                    <a:pt x="437" y="583"/>
                    <a:pt x="436" y="590"/>
                  </a:cubicBezTo>
                  <a:cubicBezTo>
                    <a:pt x="435" y="600"/>
                    <a:pt x="435" y="610"/>
                    <a:pt x="448" y="615"/>
                  </a:cubicBezTo>
                  <a:cubicBezTo>
                    <a:pt x="457" y="619"/>
                    <a:pt x="464" y="629"/>
                    <a:pt x="476" y="618"/>
                  </a:cubicBezTo>
                  <a:cubicBezTo>
                    <a:pt x="478" y="616"/>
                    <a:pt x="484" y="617"/>
                    <a:pt x="487" y="620"/>
                  </a:cubicBezTo>
                  <a:cubicBezTo>
                    <a:pt x="494" y="626"/>
                    <a:pt x="500" y="625"/>
                    <a:pt x="508" y="620"/>
                  </a:cubicBezTo>
                  <a:cubicBezTo>
                    <a:pt x="519" y="613"/>
                    <a:pt x="526" y="618"/>
                    <a:pt x="526" y="630"/>
                  </a:cubicBezTo>
                  <a:cubicBezTo>
                    <a:pt x="526" y="648"/>
                    <a:pt x="515" y="662"/>
                    <a:pt x="507" y="676"/>
                  </a:cubicBezTo>
                  <a:cubicBezTo>
                    <a:pt x="504" y="683"/>
                    <a:pt x="490" y="677"/>
                    <a:pt x="481" y="678"/>
                  </a:cubicBezTo>
                  <a:cubicBezTo>
                    <a:pt x="477" y="678"/>
                    <a:pt x="472" y="677"/>
                    <a:pt x="468" y="678"/>
                  </a:cubicBezTo>
                  <a:cubicBezTo>
                    <a:pt x="443" y="684"/>
                    <a:pt x="421" y="672"/>
                    <a:pt x="398" y="664"/>
                  </a:cubicBezTo>
                  <a:cubicBezTo>
                    <a:pt x="381" y="658"/>
                    <a:pt x="373" y="660"/>
                    <a:pt x="370" y="678"/>
                  </a:cubicBezTo>
                  <a:cubicBezTo>
                    <a:pt x="369" y="686"/>
                    <a:pt x="368" y="690"/>
                    <a:pt x="357" y="686"/>
                  </a:cubicBezTo>
                  <a:cubicBezTo>
                    <a:pt x="341" y="679"/>
                    <a:pt x="327" y="672"/>
                    <a:pt x="312" y="664"/>
                  </a:cubicBezTo>
                  <a:cubicBezTo>
                    <a:pt x="303" y="658"/>
                    <a:pt x="291" y="661"/>
                    <a:pt x="281" y="654"/>
                  </a:cubicBezTo>
                  <a:cubicBezTo>
                    <a:pt x="274" y="649"/>
                    <a:pt x="271" y="647"/>
                    <a:pt x="280" y="642"/>
                  </a:cubicBezTo>
                  <a:cubicBezTo>
                    <a:pt x="292" y="636"/>
                    <a:pt x="274" y="626"/>
                    <a:pt x="283" y="620"/>
                  </a:cubicBezTo>
                  <a:cubicBezTo>
                    <a:pt x="280" y="617"/>
                    <a:pt x="278" y="611"/>
                    <a:pt x="273" y="612"/>
                  </a:cubicBezTo>
                  <a:cubicBezTo>
                    <a:pt x="262" y="614"/>
                    <a:pt x="249" y="609"/>
                    <a:pt x="240" y="613"/>
                  </a:cubicBezTo>
                  <a:cubicBezTo>
                    <a:pt x="226" y="620"/>
                    <a:pt x="212" y="617"/>
                    <a:pt x="198" y="618"/>
                  </a:cubicBezTo>
                  <a:cubicBezTo>
                    <a:pt x="190" y="618"/>
                    <a:pt x="183" y="620"/>
                    <a:pt x="177" y="624"/>
                  </a:cubicBezTo>
                  <a:cubicBezTo>
                    <a:pt x="159" y="634"/>
                    <a:pt x="142" y="644"/>
                    <a:pt x="121" y="630"/>
                  </a:cubicBezTo>
                  <a:cubicBezTo>
                    <a:pt x="115" y="626"/>
                    <a:pt x="113" y="631"/>
                    <a:pt x="111" y="635"/>
                  </a:cubicBezTo>
                  <a:cubicBezTo>
                    <a:pt x="107" y="642"/>
                    <a:pt x="106" y="652"/>
                    <a:pt x="97" y="654"/>
                  </a:cubicBezTo>
                  <a:cubicBezTo>
                    <a:pt x="80" y="657"/>
                    <a:pt x="76" y="670"/>
                    <a:pt x="76" y="684"/>
                  </a:cubicBezTo>
                  <a:cubicBezTo>
                    <a:pt x="76" y="691"/>
                    <a:pt x="73" y="696"/>
                    <a:pt x="69" y="700"/>
                  </a:cubicBezTo>
                  <a:cubicBezTo>
                    <a:pt x="62" y="710"/>
                    <a:pt x="48" y="713"/>
                    <a:pt x="40" y="722"/>
                  </a:cubicBezTo>
                  <a:cubicBezTo>
                    <a:pt x="28" y="735"/>
                    <a:pt x="21" y="751"/>
                    <a:pt x="13" y="767"/>
                  </a:cubicBezTo>
                  <a:cubicBezTo>
                    <a:pt x="6" y="778"/>
                    <a:pt x="0" y="787"/>
                    <a:pt x="9" y="802"/>
                  </a:cubicBezTo>
                  <a:cubicBezTo>
                    <a:pt x="13" y="808"/>
                    <a:pt x="14" y="821"/>
                    <a:pt x="9" y="833"/>
                  </a:cubicBezTo>
                  <a:cubicBezTo>
                    <a:pt x="1" y="852"/>
                    <a:pt x="1" y="872"/>
                    <a:pt x="18" y="888"/>
                  </a:cubicBezTo>
                  <a:cubicBezTo>
                    <a:pt x="31" y="900"/>
                    <a:pt x="36" y="919"/>
                    <a:pt x="49" y="929"/>
                  </a:cubicBezTo>
                  <a:cubicBezTo>
                    <a:pt x="70" y="944"/>
                    <a:pt x="89" y="964"/>
                    <a:pt x="123" y="956"/>
                  </a:cubicBezTo>
                  <a:cubicBezTo>
                    <a:pt x="147" y="950"/>
                    <a:pt x="173" y="950"/>
                    <a:pt x="197" y="939"/>
                  </a:cubicBezTo>
                  <a:cubicBezTo>
                    <a:pt x="207" y="935"/>
                    <a:pt x="221" y="939"/>
                    <a:pt x="226" y="947"/>
                  </a:cubicBezTo>
                  <a:cubicBezTo>
                    <a:pt x="234" y="962"/>
                    <a:pt x="243" y="964"/>
                    <a:pt x="255" y="956"/>
                  </a:cubicBezTo>
                  <a:cubicBezTo>
                    <a:pt x="258" y="955"/>
                    <a:pt x="259" y="956"/>
                    <a:pt x="260" y="957"/>
                  </a:cubicBezTo>
                  <a:cubicBezTo>
                    <a:pt x="272" y="965"/>
                    <a:pt x="278" y="974"/>
                    <a:pt x="271" y="989"/>
                  </a:cubicBezTo>
                  <a:cubicBezTo>
                    <a:pt x="261" y="1008"/>
                    <a:pt x="263" y="1026"/>
                    <a:pt x="280" y="1039"/>
                  </a:cubicBezTo>
                  <a:cubicBezTo>
                    <a:pt x="297" y="1053"/>
                    <a:pt x="300" y="1074"/>
                    <a:pt x="306" y="1093"/>
                  </a:cubicBezTo>
                  <a:cubicBezTo>
                    <a:pt x="308" y="1103"/>
                    <a:pt x="314" y="1115"/>
                    <a:pt x="309" y="1124"/>
                  </a:cubicBezTo>
                  <a:cubicBezTo>
                    <a:pt x="304" y="1135"/>
                    <a:pt x="301" y="1146"/>
                    <a:pt x="296" y="1156"/>
                  </a:cubicBezTo>
                  <a:cubicBezTo>
                    <a:pt x="289" y="1173"/>
                    <a:pt x="293" y="1185"/>
                    <a:pt x="300" y="1200"/>
                  </a:cubicBezTo>
                  <a:cubicBezTo>
                    <a:pt x="306" y="1216"/>
                    <a:pt x="316" y="1230"/>
                    <a:pt x="317" y="1250"/>
                  </a:cubicBezTo>
                  <a:cubicBezTo>
                    <a:pt x="317" y="1265"/>
                    <a:pt x="320" y="1282"/>
                    <a:pt x="329" y="1296"/>
                  </a:cubicBezTo>
                  <a:cubicBezTo>
                    <a:pt x="340" y="1312"/>
                    <a:pt x="350" y="1329"/>
                    <a:pt x="349" y="1350"/>
                  </a:cubicBezTo>
                  <a:cubicBezTo>
                    <a:pt x="349" y="1360"/>
                    <a:pt x="364" y="1371"/>
                    <a:pt x="368" y="1367"/>
                  </a:cubicBezTo>
                  <a:cubicBezTo>
                    <a:pt x="377" y="1359"/>
                    <a:pt x="388" y="1359"/>
                    <a:pt x="397" y="1359"/>
                  </a:cubicBezTo>
                  <a:cubicBezTo>
                    <a:pt x="425" y="1359"/>
                    <a:pt x="448" y="1349"/>
                    <a:pt x="463" y="1326"/>
                  </a:cubicBezTo>
                  <a:cubicBezTo>
                    <a:pt x="473" y="1310"/>
                    <a:pt x="493" y="1299"/>
                    <a:pt x="491" y="1278"/>
                  </a:cubicBezTo>
                  <a:cubicBezTo>
                    <a:pt x="490" y="1267"/>
                    <a:pt x="494" y="1262"/>
                    <a:pt x="501" y="1260"/>
                  </a:cubicBezTo>
                  <a:cubicBezTo>
                    <a:pt x="519" y="1256"/>
                    <a:pt x="518" y="1244"/>
                    <a:pt x="517" y="1231"/>
                  </a:cubicBezTo>
                  <a:cubicBezTo>
                    <a:pt x="516" y="1225"/>
                    <a:pt x="515" y="1220"/>
                    <a:pt x="513" y="1215"/>
                  </a:cubicBezTo>
                  <a:cubicBezTo>
                    <a:pt x="509" y="1209"/>
                    <a:pt x="512" y="1203"/>
                    <a:pt x="516" y="1201"/>
                  </a:cubicBezTo>
                  <a:cubicBezTo>
                    <a:pt x="528" y="1193"/>
                    <a:pt x="537" y="1180"/>
                    <a:pt x="552" y="1175"/>
                  </a:cubicBezTo>
                  <a:cubicBezTo>
                    <a:pt x="563" y="1172"/>
                    <a:pt x="569" y="1163"/>
                    <a:pt x="570" y="1149"/>
                  </a:cubicBezTo>
                  <a:cubicBezTo>
                    <a:pt x="572" y="1122"/>
                    <a:pt x="557" y="1097"/>
                    <a:pt x="555" y="1071"/>
                  </a:cubicBezTo>
                  <a:cubicBezTo>
                    <a:pt x="554" y="1054"/>
                    <a:pt x="558" y="1039"/>
                    <a:pt x="569" y="1029"/>
                  </a:cubicBezTo>
                  <a:cubicBezTo>
                    <a:pt x="587" y="1012"/>
                    <a:pt x="602" y="992"/>
                    <a:pt x="623" y="979"/>
                  </a:cubicBezTo>
                  <a:cubicBezTo>
                    <a:pt x="646" y="964"/>
                    <a:pt x="655" y="939"/>
                    <a:pt x="668" y="918"/>
                  </a:cubicBezTo>
                  <a:cubicBezTo>
                    <a:pt x="673" y="908"/>
                    <a:pt x="680" y="896"/>
                    <a:pt x="674" y="882"/>
                  </a:cubicBezTo>
                  <a:cubicBezTo>
                    <a:pt x="667" y="887"/>
                    <a:pt x="659" y="888"/>
                    <a:pt x="650" y="889"/>
                  </a:cubicBezTo>
                  <a:cubicBezTo>
                    <a:pt x="640" y="889"/>
                    <a:pt x="629" y="892"/>
                    <a:pt x="619" y="896"/>
                  </a:cubicBezTo>
                  <a:cubicBezTo>
                    <a:pt x="614" y="898"/>
                    <a:pt x="606" y="903"/>
                    <a:pt x="605" y="898"/>
                  </a:cubicBezTo>
                  <a:cubicBezTo>
                    <a:pt x="604" y="891"/>
                    <a:pt x="587" y="891"/>
                    <a:pt x="598" y="880"/>
                  </a:cubicBezTo>
                  <a:cubicBezTo>
                    <a:pt x="599" y="878"/>
                    <a:pt x="596" y="876"/>
                    <a:pt x="595" y="874"/>
                  </a:cubicBezTo>
                  <a:cubicBezTo>
                    <a:pt x="586" y="865"/>
                    <a:pt x="581" y="854"/>
                    <a:pt x="567" y="851"/>
                  </a:cubicBezTo>
                  <a:cubicBezTo>
                    <a:pt x="561" y="850"/>
                    <a:pt x="558" y="842"/>
                    <a:pt x="556" y="836"/>
                  </a:cubicBezTo>
                  <a:cubicBezTo>
                    <a:pt x="549" y="817"/>
                    <a:pt x="535" y="801"/>
                    <a:pt x="533" y="779"/>
                  </a:cubicBezTo>
                  <a:cubicBezTo>
                    <a:pt x="533" y="779"/>
                    <a:pt x="533" y="779"/>
                    <a:pt x="532" y="778"/>
                  </a:cubicBezTo>
                  <a:cubicBezTo>
                    <a:pt x="520" y="764"/>
                    <a:pt x="515" y="746"/>
                    <a:pt x="507" y="730"/>
                  </a:cubicBezTo>
                  <a:cubicBezTo>
                    <a:pt x="500" y="718"/>
                    <a:pt x="501" y="717"/>
                    <a:pt x="512" y="711"/>
                  </a:cubicBezTo>
                  <a:cubicBezTo>
                    <a:pt x="527" y="729"/>
                    <a:pt x="538" y="749"/>
                    <a:pt x="552" y="767"/>
                  </a:cubicBezTo>
                  <a:cubicBezTo>
                    <a:pt x="559" y="776"/>
                    <a:pt x="554" y="788"/>
                    <a:pt x="562" y="795"/>
                  </a:cubicBezTo>
                  <a:cubicBezTo>
                    <a:pt x="584" y="814"/>
                    <a:pt x="592" y="840"/>
                    <a:pt x="598" y="867"/>
                  </a:cubicBezTo>
                  <a:cubicBezTo>
                    <a:pt x="600" y="877"/>
                    <a:pt x="605" y="877"/>
                    <a:pt x="612" y="874"/>
                  </a:cubicBezTo>
                  <a:cubicBezTo>
                    <a:pt x="640" y="863"/>
                    <a:pt x="672" y="857"/>
                    <a:pt x="696" y="836"/>
                  </a:cubicBezTo>
                  <a:cubicBezTo>
                    <a:pt x="699" y="834"/>
                    <a:pt x="702" y="834"/>
                    <a:pt x="705" y="834"/>
                  </a:cubicBezTo>
                  <a:cubicBezTo>
                    <a:pt x="720" y="832"/>
                    <a:pt x="733" y="822"/>
                    <a:pt x="739" y="812"/>
                  </a:cubicBezTo>
                  <a:cubicBezTo>
                    <a:pt x="744" y="803"/>
                    <a:pt x="752" y="797"/>
                    <a:pt x="757" y="789"/>
                  </a:cubicBezTo>
                  <a:cubicBezTo>
                    <a:pt x="765" y="777"/>
                    <a:pt x="765" y="767"/>
                    <a:pt x="754" y="764"/>
                  </a:cubicBezTo>
                  <a:cubicBezTo>
                    <a:pt x="738" y="760"/>
                    <a:pt x="732" y="750"/>
                    <a:pt x="728" y="732"/>
                  </a:cubicBezTo>
                  <a:cubicBezTo>
                    <a:pt x="722" y="739"/>
                    <a:pt x="718" y="743"/>
                    <a:pt x="716" y="748"/>
                  </a:cubicBezTo>
                  <a:cubicBezTo>
                    <a:pt x="709" y="762"/>
                    <a:pt x="695" y="755"/>
                    <a:pt x="684" y="757"/>
                  </a:cubicBezTo>
                  <a:cubicBezTo>
                    <a:pt x="679" y="759"/>
                    <a:pt x="684" y="745"/>
                    <a:pt x="681" y="739"/>
                  </a:cubicBezTo>
                  <a:cubicBezTo>
                    <a:pt x="681" y="739"/>
                    <a:pt x="681" y="739"/>
                    <a:pt x="680" y="738"/>
                  </a:cubicBezTo>
                  <a:cubicBezTo>
                    <a:pt x="675" y="733"/>
                    <a:pt x="672" y="750"/>
                    <a:pt x="669" y="741"/>
                  </a:cubicBezTo>
                  <a:cubicBezTo>
                    <a:pt x="665" y="727"/>
                    <a:pt x="653" y="718"/>
                    <a:pt x="649" y="705"/>
                  </a:cubicBezTo>
                  <a:cubicBezTo>
                    <a:pt x="648" y="701"/>
                    <a:pt x="645" y="698"/>
                    <a:pt x="651" y="695"/>
                  </a:cubicBezTo>
                  <a:cubicBezTo>
                    <a:pt x="657" y="692"/>
                    <a:pt x="662" y="688"/>
                    <a:pt x="667" y="694"/>
                  </a:cubicBezTo>
                  <a:cubicBezTo>
                    <a:pt x="670" y="697"/>
                    <a:pt x="674" y="701"/>
                    <a:pt x="676" y="707"/>
                  </a:cubicBezTo>
                  <a:cubicBezTo>
                    <a:pt x="681" y="721"/>
                    <a:pt x="709" y="733"/>
                    <a:pt x="724" y="727"/>
                  </a:cubicBezTo>
                  <a:cubicBezTo>
                    <a:pt x="731" y="725"/>
                    <a:pt x="735" y="725"/>
                    <a:pt x="738" y="733"/>
                  </a:cubicBezTo>
                  <a:cubicBezTo>
                    <a:pt x="740" y="738"/>
                    <a:pt x="743" y="744"/>
                    <a:pt x="750" y="744"/>
                  </a:cubicBezTo>
                  <a:cubicBezTo>
                    <a:pt x="766" y="743"/>
                    <a:pt x="782" y="747"/>
                    <a:pt x="798" y="745"/>
                  </a:cubicBezTo>
                  <a:cubicBezTo>
                    <a:pt x="808" y="743"/>
                    <a:pt x="821" y="740"/>
                    <a:pt x="829" y="745"/>
                  </a:cubicBezTo>
                  <a:cubicBezTo>
                    <a:pt x="842" y="752"/>
                    <a:pt x="851" y="765"/>
                    <a:pt x="862" y="775"/>
                  </a:cubicBezTo>
                  <a:cubicBezTo>
                    <a:pt x="862" y="775"/>
                    <a:pt x="862" y="776"/>
                    <a:pt x="862" y="776"/>
                  </a:cubicBezTo>
                  <a:cubicBezTo>
                    <a:pt x="863" y="791"/>
                    <a:pt x="876" y="798"/>
                    <a:pt x="888" y="791"/>
                  </a:cubicBezTo>
                  <a:cubicBezTo>
                    <a:pt x="890" y="789"/>
                    <a:pt x="890" y="784"/>
                    <a:pt x="894" y="787"/>
                  </a:cubicBezTo>
                  <a:cubicBezTo>
                    <a:pt x="898" y="789"/>
                    <a:pt x="899" y="793"/>
                    <a:pt x="897" y="796"/>
                  </a:cubicBezTo>
                  <a:cubicBezTo>
                    <a:pt x="896" y="799"/>
                    <a:pt x="895" y="802"/>
                    <a:pt x="895" y="805"/>
                  </a:cubicBezTo>
                  <a:cubicBezTo>
                    <a:pt x="903" y="845"/>
                    <a:pt x="919" y="883"/>
                    <a:pt x="936" y="920"/>
                  </a:cubicBezTo>
                  <a:cubicBezTo>
                    <a:pt x="938" y="924"/>
                    <a:pt x="941" y="927"/>
                    <a:pt x="945" y="923"/>
                  </a:cubicBezTo>
                  <a:cubicBezTo>
                    <a:pt x="961" y="909"/>
                    <a:pt x="970" y="890"/>
                    <a:pt x="969" y="869"/>
                  </a:cubicBezTo>
                  <a:cubicBezTo>
                    <a:pt x="969" y="856"/>
                    <a:pt x="972" y="847"/>
                    <a:pt x="983" y="840"/>
                  </a:cubicBezTo>
                  <a:cubicBezTo>
                    <a:pt x="989" y="835"/>
                    <a:pt x="994" y="828"/>
                    <a:pt x="1000" y="824"/>
                  </a:cubicBezTo>
                  <a:cubicBezTo>
                    <a:pt x="1021" y="812"/>
                    <a:pt x="1032" y="786"/>
                    <a:pt x="1059" y="780"/>
                  </a:cubicBezTo>
                  <a:cubicBezTo>
                    <a:pt x="1073" y="776"/>
                    <a:pt x="1079" y="775"/>
                    <a:pt x="1082" y="791"/>
                  </a:cubicBezTo>
                  <a:cubicBezTo>
                    <a:pt x="1082" y="795"/>
                    <a:pt x="1086" y="799"/>
                    <a:pt x="1089" y="801"/>
                  </a:cubicBezTo>
                  <a:cubicBezTo>
                    <a:pt x="1100" y="809"/>
                    <a:pt x="1103" y="820"/>
                    <a:pt x="1102" y="832"/>
                  </a:cubicBezTo>
                  <a:cubicBezTo>
                    <a:pt x="1102" y="836"/>
                    <a:pt x="1099" y="839"/>
                    <a:pt x="1105" y="842"/>
                  </a:cubicBezTo>
                  <a:cubicBezTo>
                    <a:pt x="1110" y="844"/>
                    <a:pt x="1113" y="843"/>
                    <a:pt x="1116" y="839"/>
                  </a:cubicBezTo>
                  <a:cubicBezTo>
                    <a:pt x="1119" y="836"/>
                    <a:pt x="1122" y="832"/>
                    <a:pt x="1126" y="835"/>
                  </a:cubicBezTo>
                  <a:cubicBezTo>
                    <a:pt x="1130" y="837"/>
                    <a:pt x="1132" y="841"/>
                    <a:pt x="1132" y="846"/>
                  </a:cubicBezTo>
                  <a:cubicBezTo>
                    <a:pt x="1132" y="852"/>
                    <a:pt x="1131" y="859"/>
                    <a:pt x="1135" y="865"/>
                  </a:cubicBezTo>
                  <a:cubicBezTo>
                    <a:pt x="1141" y="877"/>
                    <a:pt x="1142" y="889"/>
                    <a:pt x="1139" y="902"/>
                  </a:cubicBezTo>
                  <a:cubicBezTo>
                    <a:pt x="1137" y="913"/>
                    <a:pt x="1136" y="923"/>
                    <a:pt x="1148" y="930"/>
                  </a:cubicBezTo>
                  <a:cubicBezTo>
                    <a:pt x="1153" y="934"/>
                    <a:pt x="1155" y="940"/>
                    <a:pt x="1157" y="947"/>
                  </a:cubicBezTo>
                  <a:cubicBezTo>
                    <a:pt x="1160" y="962"/>
                    <a:pt x="1164" y="978"/>
                    <a:pt x="1181" y="985"/>
                  </a:cubicBezTo>
                  <a:cubicBezTo>
                    <a:pt x="1185" y="987"/>
                    <a:pt x="1189" y="993"/>
                    <a:pt x="1194" y="989"/>
                  </a:cubicBezTo>
                  <a:cubicBezTo>
                    <a:pt x="1198" y="984"/>
                    <a:pt x="1192" y="981"/>
                    <a:pt x="1190" y="977"/>
                  </a:cubicBezTo>
                  <a:cubicBezTo>
                    <a:pt x="1189" y="976"/>
                    <a:pt x="1189" y="973"/>
                    <a:pt x="1189" y="971"/>
                  </a:cubicBezTo>
                  <a:cubicBezTo>
                    <a:pt x="1192" y="953"/>
                    <a:pt x="1179" y="945"/>
                    <a:pt x="1166" y="936"/>
                  </a:cubicBezTo>
                  <a:cubicBezTo>
                    <a:pt x="1156" y="928"/>
                    <a:pt x="1149" y="915"/>
                    <a:pt x="1148" y="903"/>
                  </a:cubicBezTo>
                  <a:cubicBezTo>
                    <a:pt x="1147" y="892"/>
                    <a:pt x="1154" y="881"/>
                    <a:pt x="1158" y="869"/>
                  </a:cubicBezTo>
                  <a:cubicBezTo>
                    <a:pt x="1177" y="881"/>
                    <a:pt x="1195" y="893"/>
                    <a:pt x="1203" y="914"/>
                  </a:cubicBezTo>
                  <a:cubicBezTo>
                    <a:pt x="1205" y="918"/>
                    <a:pt x="1209" y="916"/>
                    <a:pt x="1210" y="913"/>
                  </a:cubicBezTo>
                  <a:cubicBezTo>
                    <a:pt x="1218" y="904"/>
                    <a:pt x="1229" y="900"/>
                    <a:pt x="1239" y="894"/>
                  </a:cubicBezTo>
                  <a:cubicBezTo>
                    <a:pt x="1242" y="893"/>
                    <a:pt x="1245" y="892"/>
                    <a:pt x="1246" y="889"/>
                  </a:cubicBezTo>
                  <a:cubicBezTo>
                    <a:pt x="1251" y="873"/>
                    <a:pt x="1244" y="850"/>
                    <a:pt x="1230" y="838"/>
                  </a:cubicBezTo>
                  <a:cubicBezTo>
                    <a:pt x="1208" y="820"/>
                    <a:pt x="1209" y="803"/>
                    <a:pt x="1231" y="789"/>
                  </a:cubicBezTo>
                  <a:cubicBezTo>
                    <a:pt x="1238" y="784"/>
                    <a:pt x="1250" y="784"/>
                    <a:pt x="1251" y="788"/>
                  </a:cubicBezTo>
                  <a:cubicBezTo>
                    <a:pt x="1254" y="802"/>
                    <a:pt x="1259" y="791"/>
                    <a:pt x="1263" y="790"/>
                  </a:cubicBezTo>
                  <a:cubicBezTo>
                    <a:pt x="1277" y="784"/>
                    <a:pt x="1289" y="775"/>
                    <a:pt x="1306" y="773"/>
                  </a:cubicBezTo>
                  <a:cubicBezTo>
                    <a:pt x="1326" y="772"/>
                    <a:pt x="1340" y="756"/>
                    <a:pt x="1350" y="741"/>
                  </a:cubicBezTo>
                  <a:cubicBezTo>
                    <a:pt x="1356" y="732"/>
                    <a:pt x="1361" y="722"/>
                    <a:pt x="1368" y="714"/>
                  </a:cubicBezTo>
                  <a:cubicBezTo>
                    <a:pt x="1374" y="709"/>
                    <a:pt x="1373" y="702"/>
                    <a:pt x="1373" y="696"/>
                  </a:cubicBezTo>
                  <a:cubicBezTo>
                    <a:pt x="1373" y="693"/>
                    <a:pt x="1367" y="694"/>
                    <a:pt x="1369" y="690"/>
                  </a:cubicBezTo>
                  <a:cubicBezTo>
                    <a:pt x="1374" y="682"/>
                    <a:pt x="1370" y="674"/>
                    <a:pt x="1368" y="667"/>
                  </a:cubicBezTo>
                  <a:cubicBezTo>
                    <a:pt x="1365" y="659"/>
                    <a:pt x="1360" y="649"/>
                    <a:pt x="1352" y="643"/>
                  </a:cubicBezTo>
                  <a:cubicBezTo>
                    <a:pt x="1346" y="639"/>
                    <a:pt x="1349" y="638"/>
                    <a:pt x="1352" y="634"/>
                  </a:cubicBezTo>
                  <a:cubicBezTo>
                    <a:pt x="1360" y="625"/>
                    <a:pt x="1370" y="619"/>
                    <a:pt x="1381" y="614"/>
                  </a:cubicBezTo>
                  <a:cubicBezTo>
                    <a:pt x="1372" y="617"/>
                    <a:pt x="1367" y="602"/>
                    <a:pt x="1358" y="610"/>
                  </a:cubicBezTo>
                  <a:cubicBezTo>
                    <a:pt x="1352" y="615"/>
                    <a:pt x="1348" y="616"/>
                    <a:pt x="1345" y="607"/>
                  </a:cubicBezTo>
                  <a:cubicBezTo>
                    <a:pt x="1343" y="601"/>
                    <a:pt x="1333" y="605"/>
                    <a:pt x="1331" y="598"/>
                  </a:cubicBezTo>
                  <a:cubicBezTo>
                    <a:pt x="1330" y="596"/>
                    <a:pt x="1331" y="595"/>
                    <a:pt x="1333" y="594"/>
                  </a:cubicBezTo>
                  <a:cubicBezTo>
                    <a:pt x="1348" y="592"/>
                    <a:pt x="1357" y="580"/>
                    <a:pt x="1369" y="573"/>
                  </a:cubicBezTo>
                  <a:cubicBezTo>
                    <a:pt x="1372" y="570"/>
                    <a:pt x="1374" y="570"/>
                    <a:pt x="1376" y="573"/>
                  </a:cubicBezTo>
                  <a:cubicBezTo>
                    <a:pt x="1378" y="575"/>
                    <a:pt x="1378" y="577"/>
                    <a:pt x="1376" y="579"/>
                  </a:cubicBezTo>
                  <a:cubicBezTo>
                    <a:pt x="1372" y="583"/>
                    <a:pt x="1364" y="587"/>
                    <a:pt x="1371" y="593"/>
                  </a:cubicBezTo>
                  <a:cubicBezTo>
                    <a:pt x="1377" y="598"/>
                    <a:pt x="1381" y="589"/>
                    <a:pt x="1386" y="587"/>
                  </a:cubicBezTo>
                  <a:cubicBezTo>
                    <a:pt x="1388" y="587"/>
                    <a:pt x="1391" y="585"/>
                    <a:pt x="1392" y="584"/>
                  </a:cubicBezTo>
                  <a:cubicBezTo>
                    <a:pt x="1397" y="581"/>
                    <a:pt x="1400" y="582"/>
                    <a:pt x="1404" y="586"/>
                  </a:cubicBezTo>
                  <a:cubicBezTo>
                    <a:pt x="1408" y="589"/>
                    <a:pt x="1409" y="592"/>
                    <a:pt x="1406" y="597"/>
                  </a:cubicBezTo>
                  <a:cubicBezTo>
                    <a:pt x="1400" y="605"/>
                    <a:pt x="1404" y="607"/>
                    <a:pt x="1413" y="607"/>
                  </a:cubicBezTo>
                  <a:cubicBezTo>
                    <a:pt x="1420" y="606"/>
                    <a:pt x="1426" y="613"/>
                    <a:pt x="1424" y="618"/>
                  </a:cubicBezTo>
                  <a:cubicBezTo>
                    <a:pt x="1420" y="625"/>
                    <a:pt x="1420" y="633"/>
                    <a:pt x="1420" y="642"/>
                  </a:cubicBezTo>
                  <a:cubicBezTo>
                    <a:pt x="1420" y="644"/>
                    <a:pt x="1421" y="647"/>
                    <a:pt x="1425" y="647"/>
                  </a:cubicBezTo>
                  <a:cubicBezTo>
                    <a:pt x="1450" y="642"/>
                    <a:pt x="1458" y="621"/>
                    <a:pt x="1443" y="601"/>
                  </a:cubicBezTo>
                  <a:cubicBezTo>
                    <a:pt x="1440" y="598"/>
                    <a:pt x="1437" y="595"/>
                    <a:pt x="1435" y="592"/>
                  </a:cubicBezTo>
                  <a:cubicBezTo>
                    <a:pt x="1431" y="588"/>
                    <a:pt x="1429" y="585"/>
                    <a:pt x="1437" y="582"/>
                  </a:cubicBezTo>
                  <a:cubicBezTo>
                    <a:pt x="1446" y="578"/>
                    <a:pt x="1452" y="571"/>
                    <a:pt x="1456" y="561"/>
                  </a:cubicBezTo>
                  <a:cubicBezTo>
                    <a:pt x="1460" y="550"/>
                    <a:pt x="1470" y="543"/>
                    <a:pt x="1483" y="546"/>
                  </a:cubicBezTo>
                  <a:cubicBezTo>
                    <a:pt x="1490" y="548"/>
                    <a:pt x="1495" y="546"/>
                    <a:pt x="1501" y="543"/>
                  </a:cubicBezTo>
                  <a:cubicBezTo>
                    <a:pt x="1524" y="528"/>
                    <a:pt x="1536" y="504"/>
                    <a:pt x="1552" y="483"/>
                  </a:cubicBezTo>
                  <a:cubicBezTo>
                    <a:pt x="1565" y="466"/>
                    <a:pt x="1563" y="444"/>
                    <a:pt x="1569" y="425"/>
                  </a:cubicBezTo>
                  <a:cubicBezTo>
                    <a:pt x="1574" y="410"/>
                    <a:pt x="1557" y="396"/>
                    <a:pt x="1545" y="404"/>
                  </a:cubicBezTo>
                  <a:cubicBezTo>
                    <a:pt x="1536" y="410"/>
                    <a:pt x="1530" y="405"/>
                    <a:pt x="1527" y="402"/>
                  </a:cubicBezTo>
                  <a:cubicBezTo>
                    <a:pt x="1522" y="397"/>
                    <a:pt x="1515" y="397"/>
                    <a:pt x="1510" y="392"/>
                  </a:cubicBezTo>
                  <a:cubicBezTo>
                    <a:pt x="1533" y="373"/>
                    <a:pt x="1556" y="353"/>
                    <a:pt x="1579" y="334"/>
                  </a:cubicBezTo>
                  <a:cubicBezTo>
                    <a:pt x="1587" y="328"/>
                    <a:pt x="1597" y="320"/>
                    <a:pt x="1607" y="325"/>
                  </a:cubicBezTo>
                  <a:cubicBezTo>
                    <a:pt x="1622" y="332"/>
                    <a:pt x="1634" y="330"/>
                    <a:pt x="1649" y="326"/>
                  </a:cubicBezTo>
                  <a:cubicBezTo>
                    <a:pt x="1658" y="323"/>
                    <a:pt x="1669" y="317"/>
                    <a:pt x="1677" y="332"/>
                  </a:cubicBezTo>
                  <a:cubicBezTo>
                    <a:pt x="1683" y="343"/>
                    <a:pt x="1692" y="326"/>
                    <a:pt x="1700" y="330"/>
                  </a:cubicBezTo>
                  <a:cubicBezTo>
                    <a:pt x="1702" y="331"/>
                    <a:pt x="1703" y="329"/>
                    <a:pt x="1703" y="326"/>
                  </a:cubicBezTo>
                  <a:cubicBezTo>
                    <a:pt x="1705" y="310"/>
                    <a:pt x="1736" y="287"/>
                    <a:pt x="1752" y="289"/>
                  </a:cubicBezTo>
                  <a:cubicBezTo>
                    <a:pt x="1751" y="294"/>
                    <a:pt x="1769" y="283"/>
                    <a:pt x="1758" y="296"/>
                  </a:cubicBezTo>
                  <a:cubicBezTo>
                    <a:pt x="1756" y="300"/>
                    <a:pt x="1760" y="301"/>
                    <a:pt x="1762" y="304"/>
                  </a:cubicBezTo>
                  <a:cubicBezTo>
                    <a:pt x="1764" y="307"/>
                    <a:pt x="1767" y="306"/>
                    <a:pt x="1769" y="304"/>
                  </a:cubicBezTo>
                  <a:cubicBezTo>
                    <a:pt x="1776" y="295"/>
                    <a:pt x="1790" y="296"/>
                    <a:pt x="1793" y="282"/>
                  </a:cubicBezTo>
                  <a:cubicBezTo>
                    <a:pt x="1795" y="274"/>
                    <a:pt x="1803" y="273"/>
                    <a:pt x="1809" y="280"/>
                  </a:cubicBezTo>
                  <a:cubicBezTo>
                    <a:pt x="1807" y="284"/>
                    <a:pt x="1801" y="280"/>
                    <a:pt x="1801" y="284"/>
                  </a:cubicBezTo>
                  <a:cubicBezTo>
                    <a:pt x="1800" y="299"/>
                    <a:pt x="1790" y="304"/>
                    <a:pt x="1780" y="311"/>
                  </a:cubicBezTo>
                  <a:cubicBezTo>
                    <a:pt x="1762" y="323"/>
                    <a:pt x="1752" y="344"/>
                    <a:pt x="1730" y="350"/>
                  </a:cubicBezTo>
                  <a:cubicBezTo>
                    <a:pt x="1729" y="350"/>
                    <a:pt x="1727" y="351"/>
                    <a:pt x="1727" y="353"/>
                  </a:cubicBezTo>
                  <a:cubicBezTo>
                    <a:pt x="1720" y="370"/>
                    <a:pt x="1709" y="386"/>
                    <a:pt x="1716" y="406"/>
                  </a:cubicBezTo>
                  <a:cubicBezTo>
                    <a:pt x="1718" y="414"/>
                    <a:pt x="1721" y="423"/>
                    <a:pt x="1723" y="431"/>
                  </a:cubicBezTo>
                  <a:cubicBezTo>
                    <a:pt x="1724" y="436"/>
                    <a:pt x="1723" y="443"/>
                    <a:pt x="1727" y="443"/>
                  </a:cubicBezTo>
                  <a:cubicBezTo>
                    <a:pt x="1732" y="443"/>
                    <a:pt x="1738" y="439"/>
                    <a:pt x="1739" y="433"/>
                  </a:cubicBezTo>
                  <a:cubicBezTo>
                    <a:pt x="1742" y="421"/>
                    <a:pt x="1752" y="413"/>
                    <a:pt x="1759" y="404"/>
                  </a:cubicBezTo>
                  <a:cubicBezTo>
                    <a:pt x="1767" y="395"/>
                    <a:pt x="1780" y="389"/>
                    <a:pt x="1783" y="375"/>
                  </a:cubicBezTo>
                  <a:cubicBezTo>
                    <a:pt x="1783" y="371"/>
                    <a:pt x="1789" y="373"/>
                    <a:pt x="1791" y="370"/>
                  </a:cubicBezTo>
                  <a:cubicBezTo>
                    <a:pt x="1780" y="366"/>
                    <a:pt x="1796" y="350"/>
                    <a:pt x="1780" y="348"/>
                  </a:cubicBezTo>
                  <a:cubicBezTo>
                    <a:pt x="1779" y="348"/>
                    <a:pt x="1778" y="346"/>
                    <a:pt x="1778" y="344"/>
                  </a:cubicBezTo>
                  <a:cubicBezTo>
                    <a:pt x="1778" y="341"/>
                    <a:pt x="1798" y="318"/>
                    <a:pt x="1801" y="318"/>
                  </a:cubicBezTo>
                  <a:cubicBezTo>
                    <a:pt x="1810" y="319"/>
                    <a:pt x="1818" y="306"/>
                    <a:pt x="1826" y="317"/>
                  </a:cubicBezTo>
                  <a:cubicBezTo>
                    <a:pt x="1831" y="308"/>
                    <a:pt x="1844" y="309"/>
                    <a:pt x="1847" y="311"/>
                  </a:cubicBezTo>
                  <a:cubicBezTo>
                    <a:pt x="1865" y="322"/>
                    <a:pt x="1874" y="306"/>
                    <a:pt x="1886" y="300"/>
                  </a:cubicBezTo>
                  <a:cubicBezTo>
                    <a:pt x="1891" y="298"/>
                    <a:pt x="1895" y="294"/>
                    <a:pt x="1900" y="293"/>
                  </a:cubicBezTo>
                  <a:cubicBezTo>
                    <a:pt x="1916" y="289"/>
                    <a:pt x="1927" y="274"/>
                    <a:pt x="1946" y="281"/>
                  </a:cubicBezTo>
                  <a:cubicBezTo>
                    <a:pt x="1956" y="285"/>
                    <a:pt x="1954" y="276"/>
                    <a:pt x="1953" y="270"/>
                  </a:cubicBezTo>
                  <a:cubicBezTo>
                    <a:pt x="1949" y="255"/>
                    <a:pt x="1936" y="249"/>
                    <a:pt x="1923" y="242"/>
                  </a:cubicBezTo>
                  <a:cubicBezTo>
                    <a:pt x="1929" y="240"/>
                    <a:pt x="1932" y="240"/>
                    <a:pt x="1937" y="244"/>
                  </a:cubicBezTo>
                  <a:cubicBezTo>
                    <a:pt x="1948" y="252"/>
                    <a:pt x="1966" y="241"/>
                    <a:pt x="1964" y="228"/>
                  </a:cubicBezTo>
                  <a:cubicBezTo>
                    <a:pt x="1963" y="222"/>
                    <a:pt x="1966" y="220"/>
                    <a:pt x="1970" y="220"/>
                  </a:cubicBezTo>
                  <a:cubicBezTo>
                    <a:pt x="1976" y="218"/>
                    <a:pt x="1972" y="223"/>
                    <a:pt x="1973" y="225"/>
                  </a:cubicBezTo>
                  <a:cubicBezTo>
                    <a:pt x="1974" y="230"/>
                    <a:pt x="1977" y="234"/>
                    <a:pt x="1983" y="232"/>
                  </a:cubicBezTo>
                  <a:cubicBezTo>
                    <a:pt x="1993" y="230"/>
                    <a:pt x="1999" y="233"/>
                    <a:pt x="2005" y="240"/>
                  </a:cubicBezTo>
                  <a:cubicBezTo>
                    <a:pt x="2011" y="247"/>
                    <a:pt x="2019" y="252"/>
                    <a:pt x="2028" y="251"/>
                  </a:cubicBezTo>
                  <a:cubicBezTo>
                    <a:pt x="2036" y="250"/>
                    <a:pt x="2039" y="243"/>
                    <a:pt x="2038" y="234"/>
                  </a:cubicBezTo>
                  <a:cubicBezTo>
                    <a:pt x="2038" y="230"/>
                    <a:pt x="2044" y="233"/>
                    <a:pt x="2044" y="232"/>
                  </a:cubicBezTo>
                  <a:cubicBezTo>
                    <a:pt x="2047" y="225"/>
                    <a:pt x="2059" y="232"/>
                    <a:pt x="2059" y="223"/>
                  </a:cubicBezTo>
                  <a:close/>
                  <a:moveTo>
                    <a:pt x="704" y="589"/>
                  </a:moveTo>
                  <a:cubicBezTo>
                    <a:pt x="709" y="597"/>
                    <a:pt x="708" y="608"/>
                    <a:pt x="704" y="616"/>
                  </a:cubicBezTo>
                  <a:cubicBezTo>
                    <a:pt x="702" y="620"/>
                    <a:pt x="690" y="620"/>
                    <a:pt x="683" y="619"/>
                  </a:cubicBezTo>
                  <a:cubicBezTo>
                    <a:pt x="676" y="617"/>
                    <a:pt x="669" y="613"/>
                    <a:pt x="663" y="609"/>
                  </a:cubicBezTo>
                  <a:cubicBezTo>
                    <a:pt x="657" y="604"/>
                    <a:pt x="650" y="599"/>
                    <a:pt x="658" y="590"/>
                  </a:cubicBezTo>
                  <a:cubicBezTo>
                    <a:pt x="670" y="575"/>
                    <a:pt x="656" y="564"/>
                    <a:pt x="649" y="553"/>
                  </a:cubicBezTo>
                  <a:cubicBezTo>
                    <a:pt x="644" y="544"/>
                    <a:pt x="638" y="537"/>
                    <a:pt x="643" y="526"/>
                  </a:cubicBezTo>
                  <a:cubicBezTo>
                    <a:pt x="649" y="512"/>
                    <a:pt x="657" y="500"/>
                    <a:pt x="674" y="498"/>
                  </a:cubicBezTo>
                  <a:cubicBezTo>
                    <a:pt x="680" y="497"/>
                    <a:pt x="686" y="498"/>
                    <a:pt x="692" y="498"/>
                  </a:cubicBezTo>
                  <a:cubicBezTo>
                    <a:pt x="698" y="497"/>
                    <a:pt x="700" y="501"/>
                    <a:pt x="700" y="507"/>
                  </a:cubicBezTo>
                  <a:cubicBezTo>
                    <a:pt x="700" y="513"/>
                    <a:pt x="698" y="518"/>
                    <a:pt x="692" y="516"/>
                  </a:cubicBezTo>
                  <a:cubicBezTo>
                    <a:pt x="681" y="512"/>
                    <a:pt x="678" y="522"/>
                    <a:pt x="672" y="526"/>
                  </a:cubicBezTo>
                  <a:cubicBezTo>
                    <a:pt x="678" y="532"/>
                    <a:pt x="675" y="545"/>
                    <a:pt x="687" y="546"/>
                  </a:cubicBezTo>
                  <a:cubicBezTo>
                    <a:pt x="688" y="546"/>
                    <a:pt x="690" y="547"/>
                    <a:pt x="690" y="547"/>
                  </a:cubicBezTo>
                  <a:cubicBezTo>
                    <a:pt x="691" y="560"/>
                    <a:pt x="707" y="558"/>
                    <a:pt x="713" y="569"/>
                  </a:cubicBezTo>
                  <a:cubicBezTo>
                    <a:pt x="693" y="572"/>
                    <a:pt x="693" y="572"/>
                    <a:pt x="704" y="589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B098A8E-FCD5-6849-F933-904F0658AD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0258" y="2363450"/>
              <a:ext cx="3505744" cy="4114275"/>
            </a:xfrm>
            <a:custGeom>
              <a:avLst/>
              <a:gdLst>
                <a:gd name="T0" fmla="*/ 1175 w 1335"/>
                <a:gd name="T1" fmla="*/ 940 h 1566"/>
                <a:gd name="T2" fmla="*/ 1056 w 1335"/>
                <a:gd name="T3" fmla="*/ 840 h 1566"/>
                <a:gd name="T4" fmla="*/ 910 w 1335"/>
                <a:gd name="T5" fmla="*/ 859 h 1566"/>
                <a:gd name="T6" fmla="*/ 797 w 1335"/>
                <a:gd name="T7" fmla="*/ 770 h 1566"/>
                <a:gd name="T8" fmla="*/ 706 w 1335"/>
                <a:gd name="T9" fmla="*/ 720 h 1566"/>
                <a:gd name="T10" fmla="*/ 778 w 1335"/>
                <a:gd name="T11" fmla="*/ 636 h 1566"/>
                <a:gd name="T12" fmla="*/ 880 w 1335"/>
                <a:gd name="T13" fmla="*/ 669 h 1566"/>
                <a:gd name="T14" fmla="*/ 924 w 1335"/>
                <a:gd name="T15" fmla="*/ 540 h 1566"/>
                <a:gd name="T16" fmla="*/ 1051 w 1335"/>
                <a:gd name="T17" fmla="*/ 459 h 1566"/>
                <a:gd name="T18" fmla="*/ 1030 w 1335"/>
                <a:gd name="T19" fmla="*/ 404 h 1566"/>
                <a:gd name="T20" fmla="*/ 1151 w 1335"/>
                <a:gd name="T21" fmla="*/ 422 h 1566"/>
                <a:gd name="T22" fmla="*/ 1098 w 1335"/>
                <a:gd name="T23" fmla="*/ 319 h 1566"/>
                <a:gd name="T24" fmla="*/ 983 w 1335"/>
                <a:gd name="T25" fmla="*/ 246 h 1566"/>
                <a:gd name="T26" fmla="*/ 895 w 1335"/>
                <a:gd name="T27" fmla="*/ 273 h 1566"/>
                <a:gd name="T28" fmla="*/ 856 w 1335"/>
                <a:gd name="T29" fmla="*/ 345 h 1566"/>
                <a:gd name="T30" fmla="*/ 767 w 1335"/>
                <a:gd name="T31" fmla="*/ 209 h 1566"/>
                <a:gd name="T32" fmla="*/ 869 w 1335"/>
                <a:gd name="T33" fmla="*/ 195 h 1566"/>
                <a:gd name="T34" fmla="*/ 905 w 1335"/>
                <a:gd name="T35" fmla="*/ 88 h 1566"/>
                <a:gd name="T36" fmla="*/ 921 w 1335"/>
                <a:gd name="T37" fmla="*/ 168 h 1566"/>
                <a:gd name="T38" fmla="*/ 1015 w 1335"/>
                <a:gd name="T39" fmla="*/ 215 h 1566"/>
                <a:gd name="T40" fmla="*/ 1042 w 1335"/>
                <a:gd name="T41" fmla="*/ 170 h 1566"/>
                <a:gd name="T42" fmla="*/ 942 w 1335"/>
                <a:gd name="T43" fmla="*/ 58 h 1566"/>
                <a:gd name="T44" fmla="*/ 823 w 1335"/>
                <a:gd name="T45" fmla="*/ 58 h 1566"/>
                <a:gd name="T46" fmla="*/ 841 w 1335"/>
                <a:gd name="T47" fmla="*/ 87 h 1566"/>
                <a:gd name="T48" fmla="*/ 734 w 1335"/>
                <a:gd name="T49" fmla="*/ 53 h 1566"/>
                <a:gd name="T50" fmla="*/ 725 w 1335"/>
                <a:gd name="T51" fmla="*/ 37 h 1566"/>
                <a:gd name="T52" fmla="*/ 595 w 1335"/>
                <a:gd name="T53" fmla="*/ 119 h 1566"/>
                <a:gd name="T54" fmla="*/ 539 w 1335"/>
                <a:gd name="T55" fmla="*/ 102 h 1566"/>
                <a:gd name="T56" fmla="*/ 625 w 1335"/>
                <a:gd name="T57" fmla="*/ 18 h 1566"/>
                <a:gd name="T58" fmla="*/ 546 w 1335"/>
                <a:gd name="T59" fmla="*/ 40 h 1566"/>
                <a:gd name="T60" fmla="*/ 436 w 1335"/>
                <a:gd name="T61" fmla="*/ 25 h 1566"/>
                <a:gd name="T62" fmla="*/ 508 w 1335"/>
                <a:gd name="T63" fmla="*/ 89 h 1566"/>
                <a:gd name="T64" fmla="*/ 395 w 1335"/>
                <a:gd name="T65" fmla="*/ 84 h 1566"/>
                <a:gd name="T66" fmla="*/ 274 w 1335"/>
                <a:gd name="T67" fmla="*/ 91 h 1566"/>
                <a:gd name="T68" fmla="*/ 58 w 1335"/>
                <a:gd name="T69" fmla="*/ 85 h 1566"/>
                <a:gd name="T70" fmla="*/ 6 w 1335"/>
                <a:gd name="T71" fmla="*/ 171 h 1566"/>
                <a:gd name="T72" fmla="*/ 27 w 1335"/>
                <a:gd name="T73" fmla="*/ 245 h 1566"/>
                <a:gd name="T74" fmla="*/ 82 w 1335"/>
                <a:gd name="T75" fmla="*/ 302 h 1566"/>
                <a:gd name="T76" fmla="*/ 130 w 1335"/>
                <a:gd name="T77" fmla="*/ 292 h 1566"/>
                <a:gd name="T78" fmla="*/ 164 w 1335"/>
                <a:gd name="T79" fmla="*/ 264 h 1566"/>
                <a:gd name="T80" fmla="*/ 292 w 1335"/>
                <a:gd name="T81" fmla="*/ 270 h 1566"/>
                <a:gd name="T82" fmla="*/ 370 w 1335"/>
                <a:gd name="T83" fmla="*/ 330 h 1566"/>
                <a:gd name="T84" fmla="*/ 462 w 1335"/>
                <a:gd name="T85" fmla="*/ 561 h 1566"/>
                <a:gd name="T86" fmla="*/ 582 w 1335"/>
                <a:gd name="T87" fmla="*/ 694 h 1566"/>
                <a:gd name="T88" fmla="*/ 659 w 1335"/>
                <a:gd name="T89" fmla="*/ 763 h 1566"/>
                <a:gd name="T90" fmla="*/ 804 w 1335"/>
                <a:gd name="T91" fmla="*/ 817 h 1566"/>
                <a:gd name="T92" fmla="*/ 925 w 1335"/>
                <a:gd name="T93" fmla="*/ 950 h 1566"/>
                <a:gd name="T94" fmla="*/ 948 w 1335"/>
                <a:gd name="T95" fmla="*/ 1107 h 1566"/>
                <a:gd name="T96" fmla="*/ 947 w 1335"/>
                <a:gd name="T97" fmla="*/ 1386 h 1566"/>
                <a:gd name="T98" fmla="*/ 931 w 1335"/>
                <a:gd name="T99" fmla="*/ 1479 h 1566"/>
                <a:gd name="T100" fmla="*/ 947 w 1335"/>
                <a:gd name="T101" fmla="*/ 1532 h 1566"/>
                <a:gd name="T102" fmla="*/ 984 w 1335"/>
                <a:gd name="T103" fmla="*/ 1562 h 1566"/>
                <a:gd name="T104" fmla="*/ 1027 w 1335"/>
                <a:gd name="T105" fmla="*/ 1382 h 1566"/>
                <a:gd name="T106" fmla="*/ 1169 w 1335"/>
                <a:gd name="T107" fmla="*/ 1254 h 1566"/>
                <a:gd name="T108" fmla="*/ 1306 w 1335"/>
                <a:gd name="T109" fmla="*/ 1061 h 1566"/>
                <a:gd name="T110" fmla="*/ 720 w 1335"/>
                <a:gd name="T111" fmla="*/ 125 h 1566"/>
                <a:gd name="T112" fmla="*/ 548 w 1335"/>
                <a:gd name="T113" fmla="*/ 619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35" h="1566">
                  <a:moveTo>
                    <a:pt x="1314" y="992"/>
                  </a:moveTo>
                  <a:cubicBezTo>
                    <a:pt x="1312" y="992"/>
                    <a:pt x="1309" y="989"/>
                    <a:pt x="1307" y="987"/>
                  </a:cubicBezTo>
                  <a:cubicBezTo>
                    <a:pt x="1291" y="969"/>
                    <a:pt x="1270" y="967"/>
                    <a:pt x="1247" y="969"/>
                  </a:cubicBezTo>
                  <a:cubicBezTo>
                    <a:pt x="1244" y="969"/>
                    <a:pt x="1239" y="971"/>
                    <a:pt x="1238" y="967"/>
                  </a:cubicBezTo>
                  <a:cubicBezTo>
                    <a:pt x="1236" y="953"/>
                    <a:pt x="1224" y="954"/>
                    <a:pt x="1214" y="950"/>
                  </a:cubicBezTo>
                  <a:cubicBezTo>
                    <a:pt x="1208" y="948"/>
                    <a:pt x="1202" y="944"/>
                    <a:pt x="1200" y="955"/>
                  </a:cubicBezTo>
                  <a:cubicBezTo>
                    <a:pt x="1200" y="957"/>
                    <a:pt x="1197" y="957"/>
                    <a:pt x="1195" y="957"/>
                  </a:cubicBezTo>
                  <a:cubicBezTo>
                    <a:pt x="1194" y="957"/>
                    <a:pt x="1192" y="956"/>
                    <a:pt x="1193" y="954"/>
                  </a:cubicBezTo>
                  <a:cubicBezTo>
                    <a:pt x="1198" y="935"/>
                    <a:pt x="1181" y="946"/>
                    <a:pt x="1175" y="940"/>
                  </a:cubicBezTo>
                  <a:cubicBezTo>
                    <a:pt x="1183" y="933"/>
                    <a:pt x="1186" y="926"/>
                    <a:pt x="1175" y="919"/>
                  </a:cubicBezTo>
                  <a:cubicBezTo>
                    <a:pt x="1173" y="918"/>
                    <a:pt x="1171" y="914"/>
                    <a:pt x="1171" y="911"/>
                  </a:cubicBezTo>
                  <a:cubicBezTo>
                    <a:pt x="1170" y="896"/>
                    <a:pt x="1158" y="890"/>
                    <a:pt x="1146" y="885"/>
                  </a:cubicBezTo>
                  <a:cubicBezTo>
                    <a:pt x="1136" y="881"/>
                    <a:pt x="1126" y="879"/>
                    <a:pt x="1115" y="879"/>
                  </a:cubicBezTo>
                  <a:cubicBezTo>
                    <a:pt x="1106" y="879"/>
                    <a:pt x="1099" y="875"/>
                    <a:pt x="1097" y="869"/>
                  </a:cubicBezTo>
                  <a:cubicBezTo>
                    <a:pt x="1095" y="861"/>
                    <a:pt x="1087" y="858"/>
                    <a:pt x="1083" y="857"/>
                  </a:cubicBezTo>
                  <a:cubicBezTo>
                    <a:pt x="1069" y="856"/>
                    <a:pt x="1068" y="848"/>
                    <a:pt x="1069" y="837"/>
                  </a:cubicBezTo>
                  <a:cubicBezTo>
                    <a:pt x="1069" y="835"/>
                    <a:pt x="1068" y="834"/>
                    <a:pt x="1068" y="834"/>
                  </a:cubicBezTo>
                  <a:cubicBezTo>
                    <a:pt x="1061" y="834"/>
                    <a:pt x="1063" y="850"/>
                    <a:pt x="1056" y="840"/>
                  </a:cubicBezTo>
                  <a:cubicBezTo>
                    <a:pt x="1051" y="833"/>
                    <a:pt x="1047" y="834"/>
                    <a:pt x="1041" y="837"/>
                  </a:cubicBezTo>
                  <a:cubicBezTo>
                    <a:pt x="1029" y="844"/>
                    <a:pt x="1016" y="832"/>
                    <a:pt x="1004" y="837"/>
                  </a:cubicBezTo>
                  <a:cubicBezTo>
                    <a:pt x="1001" y="838"/>
                    <a:pt x="998" y="835"/>
                    <a:pt x="998" y="833"/>
                  </a:cubicBezTo>
                  <a:cubicBezTo>
                    <a:pt x="997" y="821"/>
                    <a:pt x="986" y="822"/>
                    <a:pt x="982" y="823"/>
                  </a:cubicBezTo>
                  <a:cubicBezTo>
                    <a:pt x="973" y="825"/>
                    <a:pt x="963" y="830"/>
                    <a:pt x="968" y="843"/>
                  </a:cubicBezTo>
                  <a:cubicBezTo>
                    <a:pt x="969" y="846"/>
                    <a:pt x="967" y="848"/>
                    <a:pt x="965" y="848"/>
                  </a:cubicBezTo>
                  <a:cubicBezTo>
                    <a:pt x="962" y="849"/>
                    <a:pt x="961" y="847"/>
                    <a:pt x="960" y="844"/>
                  </a:cubicBezTo>
                  <a:cubicBezTo>
                    <a:pt x="960" y="836"/>
                    <a:pt x="960" y="827"/>
                    <a:pt x="969" y="818"/>
                  </a:cubicBezTo>
                  <a:cubicBezTo>
                    <a:pt x="940" y="823"/>
                    <a:pt x="922" y="838"/>
                    <a:pt x="910" y="859"/>
                  </a:cubicBezTo>
                  <a:cubicBezTo>
                    <a:pt x="900" y="851"/>
                    <a:pt x="892" y="839"/>
                    <a:pt x="880" y="846"/>
                  </a:cubicBezTo>
                  <a:cubicBezTo>
                    <a:pt x="871" y="851"/>
                    <a:pt x="867" y="849"/>
                    <a:pt x="860" y="844"/>
                  </a:cubicBezTo>
                  <a:cubicBezTo>
                    <a:pt x="845" y="832"/>
                    <a:pt x="840" y="819"/>
                    <a:pt x="849" y="801"/>
                  </a:cubicBezTo>
                  <a:cubicBezTo>
                    <a:pt x="849" y="799"/>
                    <a:pt x="849" y="797"/>
                    <a:pt x="849" y="795"/>
                  </a:cubicBezTo>
                  <a:cubicBezTo>
                    <a:pt x="850" y="786"/>
                    <a:pt x="850" y="779"/>
                    <a:pt x="838" y="781"/>
                  </a:cubicBezTo>
                  <a:cubicBezTo>
                    <a:pt x="836" y="781"/>
                    <a:pt x="834" y="780"/>
                    <a:pt x="832" y="780"/>
                  </a:cubicBezTo>
                  <a:cubicBezTo>
                    <a:pt x="831" y="779"/>
                    <a:pt x="830" y="779"/>
                    <a:pt x="829" y="778"/>
                  </a:cubicBezTo>
                  <a:cubicBezTo>
                    <a:pt x="820" y="779"/>
                    <a:pt x="811" y="780"/>
                    <a:pt x="802" y="781"/>
                  </a:cubicBezTo>
                  <a:cubicBezTo>
                    <a:pt x="794" y="780"/>
                    <a:pt x="794" y="773"/>
                    <a:pt x="797" y="770"/>
                  </a:cubicBezTo>
                  <a:cubicBezTo>
                    <a:pt x="805" y="761"/>
                    <a:pt x="807" y="751"/>
                    <a:pt x="809" y="739"/>
                  </a:cubicBezTo>
                  <a:cubicBezTo>
                    <a:pt x="813" y="723"/>
                    <a:pt x="813" y="721"/>
                    <a:pt x="796" y="721"/>
                  </a:cubicBezTo>
                  <a:cubicBezTo>
                    <a:pt x="791" y="721"/>
                    <a:pt x="786" y="721"/>
                    <a:pt x="781" y="721"/>
                  </a:cubicBezTo>
                  <a:cubicBezTo>
                    <a:pt x="772" y="720"/>
                    <a:pt x="772" y="726"/>
                    <a:pt x="773" y="732"/>
                  </a:cubicBezTo>
                  <a:cubicBezTo>
                    <a:pt x="773" y="734"/>
                    <a:pt x="772" y="737"/>
                    <a:pt x="772" y="739"/>
                  </a:cubicBezTo>
                  <a:cubicBezTo>
                    <a:pt x="767" y="743"/>
                    <a:pt x="762" y="748"/>
                    <a:pt x="757" y="752"/>
                  </a:cubicBezTo>
                  <a:cubicBezTo>
                    <a:pt x="751" y="752"/>
                    <a:pt x="745" y="752"/>
                    <a:pt x="739" y="752"/>
                  </a:cubicBezTo>
                  <a:cubicBezTo>
                    <a:pt x="728" y="752"/>
                    <a:pt x="722" y="744"/>
                    <a:pt x="718" y="736"/>
                  </a:cubicBezTo>
                  <a:cubicBezTo>
                    <a:pt x="715" y="729"/>
                    <a:pt x="711" y="724"/>
                    <a:pt x="706" y="720"/>
                  </a:cubicBezTo>
                  <a:cubicBezTo>
                    <a:pt x="706" y="704"/>
                    <a:pt x="706" y="687"/>
                    <a:pt x="707" y="671"/>
                  </a:cubicBezTo>
                  <a:cubicBezTo>
                    <a:pt x="710" y="670"/>
                    <a:pt x="712" y="667"/>
                    <a:pt x="711" y="663"/>
                  </a:cubicBezTo>
                  <a:cubicBezTo>
                    <a:pt x="715" y="658"/>
                    <a:pt x="719" y="653"/>
                    <a:pt x="724" y="648"/>
                  </a:cubicBezTo>
                  <a:cubicBezTo>
                    <a:pt x="724" y="645"/>
                    <a:pt x="725" y="643"/>
                    <a:pt x="726" y="642"/>
                  </a:cubicBezTo>
                  <a:cubicBezTo>
                    <a:pt x="725" y="643"/>
                    <a:pt x="724" y="645"/>
                    <a:pt x="724" y="647"/>
                  </a:cubicBezTo>
                  <a:cubicBezTo>
                    <a:pt x="734" y="649"/>
                    <a:pt x="738" y="639"/>
                    <a:pt x="745" y="635"/>
                  </a:cubicBezTo>
                  <a:cubicBezTo>
                    <a:pt x="752" y="636"/>
                    <a:pt x="759" y="636"/>
                    <a:pt x="766" y="636"/>
                  </a:cubicBezTo>
                  <a:cubicBezTo>
                    <a:pt x="767" y="637"/>
                    <a:pt x="768" y="637"/>
                    <a:pt x="769" y="638"/>
                  </a:cubicBezTo>
                  <a:cubicBezTo>
                    <a:pt x="772" y="639"/>
                    <a:pt x="776" y="640"/>
                    <a:pt x="778" y="636"/>
                  </a:cubicBezTo>
                  <a:cubicBezTo>
                    <a:pt x="787" y="642"/>
                    <a:pt x="787" y="635"/>
                    <a:pt x="790" y="630"/>
                  </a:cubicBezTo>
                  <a:cubicBezTo>
                    <a:pt x="798" y="630"/>
                    <a:pt x="806" y="630"/>
                    <a:pt x="814" y="630"/>
                  </a:cubicBezTo>
                  <a:cubicBezTo>
                    <a:pt x="816" y="636"/>
                    <a:pt x="821" y="636"/>
                    <a:pt x="826" y="635"/>
                  </a:cubicBezTo>
                  <a:cubicBezTo>
                    <a:pt x="830" y="635"/>
                    <a:pt x="834" y="636"/>
                    <a:pt x="838" y="636"/>
                  </a:cubicBezTo>
                  <a:cubicBezTo>
                    <a:pt x="838" y="636"/>
                    <a:pt x="838" y="636"/>
                    <a:pt x="838" y="636"/>
                  </a:cubicBezTo>
                  <a:cubicBezTo>
                    <a:pt x="845" y="644"/>
                    <a:pt x="853" y="651"/>
                    <a:pt x="851" y="663"/>
                  </a:cubicBezTo>
                  <a:cubicBezTo>
                    <a:pt x="850" y="670"/>
                    <a:pt x="855" y="676"/>
                    <a:pt x="859" y="680"/>
                  </a:cubicBezTo>
                  <a:cubicBezTo>
                    <a:pt x="865" y="686"/>
                    <a:pt x="874" y="689"/>
                    <a:pt x="879" y="678"/>
                  </a:cubicBezTo>
                  <a:cubicBezTo>
                    <a:pt x="879" y="675"/>
                    <a:pt x="880" y="672"/>
                    <a:pt x="880" y="669"/>
                  </a:cubicBezTo>
                  <a:cubicBezTo>
                    <a:pt x="882" y="654"/>
                    <a:pt x="873" y="642"/>
                    <a:pt x="869" y="630"/>
                  </a:cubicBezTo>
                  <a:cubicBezTo>
                    <a:pt x="869" y="628"/>
                    <a:pt x="869" y="626"/>
                    <a:pt x="869" y="624"/>
                  </a:cubicBezTo>
                  <a:cubicBezTo>
                    <a:pt x="873" y="622"/>
                    <a:pt x="875" y="620"/>
                    <a:pt x="873" y="615"/>
                  </a:cubicBezTo>
                  <a:cubicBezTo>
                    <a:pt x="874" y="614"/>
                    <a:pt x="874" y="613"/>
                    <a:pt x="874" y="612"/>
                  </a:cubicBezTo>
                  <a:cubicBezTo>
                    <a:pt x="881" y="607"/>
                    <a:pt x="886" y="601"/>
                    <a:pt x="891" y="595"/>
                  </a:cubicBezTo>
                  <a:cubicBezTo>
                    <a:pt x="894" y="594"/>
                    <a:pt x="897" y="592"/>
                    <a:pt x="898" y="588"/>
                  </a:cubicBezTo>
                  <a:cubicBezTo>
                    <a:pt x="920" y="583"/>
                    <a:pt x="929" y="561"/>
                    <a:pt x="916" y="546"/>
                  </a:cubicBezTo>
                  <a:cubicBezTo>
                    <a:pt x="916" y="542"/>
                    <a:pt x="916" y="538"/>
                    <a:pt x="916" y="534"/>
                  </a:cubicBezTo>
                  <a:cubicBezTo>
                    <a:pt x="921" y="534"/>
                    <a:pt x="921" y="545"/>
                    <a:pt x="924" y="540"/>
                  </a:cubicBezTo>
                  <a:cubicBezTo>
                    <a:pt x="928" y="532"/>
                    <a:pt x="938" y="530"/>
                    <a:pt x="940" y="520"/>
                  </a:cubicBezTo>
                  <a:cubicBezTo>
                    <a:pt x="942" y="511"/>
                    <a:pt x="950" y="506"/>
                    <a:pt x="957" y="505"/>
                  </a:cubicBezTo>
                  <a:cubicBezTo>
                    <a:pt x="973" y="502"/>
                    <a:pt x="977" y="494"/>
                    <a:pt x="976" y="480"/>
                  </a:cubicBezTo>
                  <a:cubicBezTo>
                    <a:pt x="979" y="479"/>
                    <a:pt x="982" y="478"/>
                    <a:pt x="982" y="474"/>
                  </a:cubicBezTo>
                  <a:cubicBezTo>
                    <a:pt x="988" y="475"/>
                    <a:pt x="992" y="471"/>
                    <a:pt x="996" y="468"/>
                  </a:cubicBezTo>
                  <a:cubicBezTo>
                    <a:pt x="1004" y="462"/>
                    <a:pt x="1014" y="458"/>
                    <a:pt x="1024" y="459"/>
                  </a:cubicBezTo>
                  <a:cubicBezTo>
                    <a:pt x="1020" y="461"/>
                    <a:pt x="1019" y="465"/>
                    <a:pt x="1018" y="470"/>
                  </a:cubicBezTo>
                  <a:cubicBezTo>
                    <a:pt x="1026" y="473"/>
                    <a:pt x="1033" y="472"/>
                    <a:pt x="1038" y="464"/>
                  </a:cubicBezTo>
                  <a:cubicBezTo>
                    <a:pt x="1041" y="460"/>
                    <a:pt x="1046" y="459"/>
                    <a:pt x="1051" y="459"/>
                  </a:cubicBezTo>
                  <a:cubicBezTo>
                    <a:pt x="1065" y="462"/>
                    <a:pt x="1069" y="446"/>
                    <a:pt x="1080" y="443"/>
                  </a:cubicBezTo>
                  <a:cubicBezTo>
                    <a:pt x="1075" y="444"/>
                    <a:pt x="1074" y="430"/>
                    <a:pt x="1070" y="438"/>
                  </a:cubicBezTo>
                  <a:cubicBezTo>
                    <a:pt x="1064" y="450"/>
                    <a:pt x="1056" y="446"/>
                    <a:pt x="1048" y="447"/>
                  </a:cubicBezTo>
                  <a:cubicBezTo>
                    <a:pt x="1044" y="446"/>
                    <a:pt x="1042" y="440"/>
                    <a:pt x="1036" y="441"/>
                  </a:cubicBezTo>
                  <a:cubicBezTo>
                    <a:pt x="1036" y="439"/>
                    <a:pt x="1035" y="437"/>
                    <a:pt x="1035" y="435"/>
                  </a:cubicBezTo>
                  <a:cubicBezTo>
                    <a:pt x="1038" y="429"/>
                    <a:pt x="1032" y="426"/>
                    <a:pt x="1031" y="422"/>
                  </a:cubicBezTo>
                  <a:cubicBezTo>
                    <a:pt x="1032" y="422"/>
                    <a:pt x="1032" y="421"/>
                    <a:pt x="1031" y="420"/>
                  </a:cubicBezTo>
                  <a:cubicBezTo>
                    <a:pt x="1039" y="411"/>
                    <a:pt x="1039" y="409"/>
                    <a:pt x="1033" y="405"/>
                  </a:cubicBezTo>
                  <a:cubicBezTo>
                    <a:pt x="1032" y="405"/>
                    <a:pt x="1031" y="404"/>
                    <a:pt x="1030" y="404"/>
                  </a:cubicBezTo>
                  <a:cubicBezTo>
                    <a:pt x="1026" y="401"/>
                    <a:pt x="1022" y="401"/>
                    <a:pt x="1018" y="401"/>
                  </a:cubicBezTo>
                  <a:cubicBezTo>
                    <a:pt x="1019" y="388"/>
                    <a:pt x="1030" y="392"/>
                    <a:pt x="1039" y="388"/>
                  </a:cubicBezTo>
                  <a:cubicBezTo>
                    <a:pt x="1048" y="388"/>
                    <a:pt x="1057" y="388"/>
                    <a:pt x="1066" y="388"/>
                  </a:cubicBezTo>
                  <a:cubicBezTo>
                    <a:pt x="1084" y="396"/>
                    <a:pt x="1097" y="384"/>
                    <a:pt x="1113" y="371"/>
                  </a:cubicBezTo>
                  <a:cubicBezTo>
                    <a:pt x="1106" y="391"/>
                    <a:pt x="1095" y="405"/>
                    <a:pt x="1088" y="421"/>
                  </a:cubicBezTo>
                  <a:cubicBezTo>
                    <a:pt x="1102" y="427"/>
                    <a:pt x="1118" y="417"/>
                    <a:pt x="1132" y="426"/>
                  </a:cubicBezTo>
                  <a:cubicBezTo>
                    <a:pt x="1135" y="428"/>
                    <a:pt x="1140" y="428"/>
                    <a:pt x="1143" y="431"/>
                  </a:cubicBezTo>
                  <a:cubicBezTo>
                    <a:pt x="1145" y="433"/>
                    <a:pt x="1150" y="434"/>
                    <a:pt x="1152" y="430"/>
                  </a:cubicBezTo>
                  <a:cubicBezTo>
                    <a:pt x="1154" y="428"/>
                    <a:pt x="1153" y="425"/>
                    <a:pt x="1151" y="422"/>
                  </a:cubicBezTo>
                  <a:cubicBezTo>
                    <a:pt x="1147" y="417"/>
                    <a:pt x="1140" y="412"/>
                    <a:pt x="1144" y="404"/>
                  </a:cubicBezTo>
                  <a:cubicBezTo>
                    <a:pt x="1144" y="403"/>
                    <a:pt x="1142" y="401"/>
                    <a:pt x="1141" y="402"/>
                  </a:cubicBezTo>
                  <a:cubicBezTo>
                    <a:pt x="1131" y="406"/>
                    <a:pt x="1126" y="396"/>
                    <a:pt x="1119" y="393"/>
                  </a:cubicBezTo>
                  <a:cubicBezTo>
                    <a:pt x="1117" y="392"/>
                    <a:pt x="1113" y="393"/>
                    <a:pt x="1116" y="388"/>
                  </a:cubicBezTo>
                  <a:cubicBezTo>
                    <a:pt x="1119" y="382"/>
                    <a:pt x="1120" y="374"/>
                    <a:pt x="1122" y="370"/>
                  </a:cubicBezTo>
                  <a:cubicBezTo>
                    <a:pt x="1131" y="351"/>
                    <a:pt x="1126" y="342"/>
                    <a:pt x="1108" y="337"/>
                  </a:cubicBezTo>
                  <a:cubicBezTo>
                    <a:pt x="1105" y="334"/>
                    <a:pt x="1099" y="339"/>
                    <a:pt x="1096" y="333"/>
                  </a:cubicBezTo>
                  <a:cubicBezTo>
                    <a:pt x="1099" y="333"/>
                    <a:pt x="1104" y="334"/>
                    <a:pt x="1104" y="331"/>
                  </a:cubicBezTo>
                  <a:cubicBezTo>
                    <a:pt x="1104" y="326"/>
                    <a:pt x="1102" y="319"/>
                    <a:pt x="1098" y="319"/>
                  </a:cubicBezTo>
                  <a:cubicBezTo>
                    <a:pt x="1082" y="320"/>
                    <a:pt x="1077" y="306"/>
                    <a:pt x="1066" y="300"/>
                  </a:cubicBezTo>
                  <a:cubicBezTo>
                    <a:pt x="1066" y="297"/>
                    <a:pt x="1066" y="294"/>
                    <a:pt x="1066" y="291"/>
                  </a:cubicBezTo>
                  <a:cubicBezTo>
                    <a:pt x="1066" y="288"/>
                    <a:pt x="1067" y="284"/>
                    <a:pt x="1065" y="282"/>
                  </a:cubicBezTo>
                  <a:cubicBezTo>
                    <a:pt x="1058" y="272"/>
                    <a:pt x="1050" y="262"/>
                    <a:pt x="1042" y="252"/>
                  </a:cubicBezTo>
                  <a:cubicBezTo>
                    <a:pt x="1037" y="247"/>
                    <a:pt x="1029" y="241"/>
                    <a:pt x="1026" y="250"/>
                  </a:cubicBezTo>
                  <a:cubicBezTo>
                    <a:pt x="1022" y="260"/>
                    <a:pt x="1014" y="265"/>
                    <a:pt x="1009" y="272"/>
                  </a:cubicBezTo>
                  <a:cubicBezTo>
                    <a:pt x="1007" y="272"/>
                    <a:pt x="1005" y="272"/>
                    <a:pt x="1003" y="272"/>
                  </a:cubicBezTo>
                  <a:cubicBezTo>
                    <a:pt x="997" y="266"/>
                    <a:pt x="991" y="259"/>
                    <a:pt x="984" y="252"/>
                  </a:cubicBezTo>
                  <a:cubicBezTo>
                    <a:pt x="984" y="250"/>
                    <a:pt x="983" y="248"/>
                    <a:pt x="983" y="246"/>
                  </a:cubicBezTo>
                  <a:cubicBezTo>
                    <a:pt x="986" y="237"/>
                    <a:pt x="982" y="233"/>
                    <a:pt x="973" y="234"/>
                  </a:cubicBezTo>
                  <a:cubicBezTo>
                    <a:pt x="970" y="232"/>
                    <a:pt x="967" y="230"/>
                    <a:pt x="964" y="228"/>
                  </a:cubicBezTo>
                  <a:cubicBezTo>
                    <a:pt x="960" y="223"/>
                    <a:pt x="957" y="217"/>
                    <a:pt x="949" y="217"/>
                  </a:cubicBezTo>
                  <a:cubicBezTo>
                    <a:pt x="947" y="217"/>
                    <a:pt x="945" y="216"/>
                    <a:pt x="943" y="216"/>
                  </a:cubicBezTo>
                  <a:cubicBezTo>
                    <a:pt x="937" y="215"/>
                    <a:pt x="931" y="215"/>
                    <a:pt x="924" y="212"/>
                  </a:cubicBezTo>
                  <a:cubicBezTo>
                    <a:pt x="908" y="203"/>
                    <a:pt x="898" y="211"/>
                    <a:pt x="898" y="228"/>
                  </a:cubicBezTo>
                  <a:cubicBezTo>
                    <a:pt x="898" y="240"/>
                    <a:pt x="904" y="254"/>
                    <a:pt x="893" y="265"/>
                  </a:cubicBezTo>
                  <a:cubicBezTo>
                    <a:pt x="893" y="265"/>
                    <a:pt x="895" y="268"/>
                    <a:pt x="895" y="270"/>
                  </a:cubicBezTo>
                  <a:cubicBezTo>
                    <a:pt x="895" y="271"/>
                    <a:pt x="895" y="272"/>
                    <a:pt x="895" y="273"/>
                  </a:cubicBezTo>
                  <a:cubicBezTo>
                    <a:pt x="891" y="278"/>
                    <a:pt x="894" y="280"/>
                    <a:pt x="898" y="281"/>
                  </a:cubicBezTo>
                  <a:cubicBezTo>
                    <a:pt x="901" y="286"/>
                    <a:pt x="904" y="291"/>
                    <a:pt x="910" y="294"/>
                  </a:cubicBezTo>
                  <a:cubicBezTo>
                    <a:pt x="910" y="297"/>
                    <a:pt x="910" y="300"/>
                    <a:pt x="911" y="303"/>
                  </a:cubicBezTo>
                  <a:cubicBezTo>
                    <a:pt x="910" y="304"/>
                    <a:pt x="910" y="305"/>
                    <a:pt x="910" y="306"/>
                  </a:cubicBezTo>
                  <a:cubicBezTo>
                    <a:pt x="903" y="311"/>
                    <a:pt x="897" y="317"/>
                    <a:pt x="892" y="324"/>
                  </a:cubicBezTo>
                  <a:cubicBezTo>
                    <a:pt x="880" y="330"/>
                    <a:pt x="885" y="340"/>
                    <a:pt x="889" y="346"/>
                  </a:cubicBezTo>
                  <a:cubicBezTo>
                    <a:pt x="893" y="352"/>
                    <a:pt x="892" y="358"/>
                    <a:pt x="892" y="363"/>
                  </a:cubicBezTo>
                  <a:cubicBezTo>
                    <a:pt x="890" y="371"/>
                    <a:pt x="887" y="376"/>
                    <a:pt x="878" y="368"/>
                  </a:cubicBezTo>
                  <a:cubicBezTo>
                    <a:pt x="870" y="361"/>
                    <a:pt x="862" y="354"/>
                    <a:pt x="856" y="345"/>
                  </a:cubicBezTo>
                  <a:cubicBezTo>
                    <a:pt x="858" y="343"/>
                    <a:pt x="859" y="342"/>
                    <a:pt x="857" y="340"/>
                  </a:cubicBezTo>
                  <a:cubicBezTo>
                    <a:pt x="858" y="326"/>
                    <a:pt x="856" y="316"/>
                    <a:pt x="837" y="317"/>
                  </a:cubicBezTo>
                  <a:cubicBezTo>
                    <a:pt x="830" y="317"/>
                    <a:pt x="818" y="315"/>
                    <a:pt x="812" y="308"/>
                  </a:cubicBezTo>
                  <a:cubicBezTo>
                    <a:pt x="799" y="291"/>
                    <a:pt x="781" y="293"/>
                    <a:pt x="764" y="293"/>
                  </a:cubicBezTo>
                  <a:cubicBezTo>
                    <a:pt x="755" y="293"/>
                    <a:pt x="754" y="290"/>
                    <a:pt x="754" y="283"/>
                  </a:cubicBezTo>
                  <a:cubicBezTo>
                    <a:pt x="755" y="275"/>
                    <a:pt x="753" y="270"/>
                    <a:pt x="744" y="269"/>
                  </a:cubicBezTo>
                  <a:cubicBezTo>
                    <a:pt x="740" y="269"/>
                    <a:pt x="737" y="264"/>
                    <a:pt x="733" y="261"/>
                  </a:cubicBezTo>
                  <a:cubicBezTo>
                    <a:pt x="733" y="259"/>
                    <a:pt x="733" y="257"/>
                    <a:pt x="733" y="255"/>
                  </a:cubicBezTo>
                  <a:cubicBezTo>
                    <a:pt x="740" y="236"/>
                    <a:pt x="753" y="222"/>
                    <a:pt x="767" y="209"/>
                  </a:cubicBezTo>
                  <a:cubicBezTo>
                    <a:pt x="772" y="204"/>
                    <a:pt x="769" y="198"/>
                    <a:pt x="770" y="198"/>
                  </a:cubicBezTo>
                  <a:cubicBezTo>
                    <a:pt x="784" y="201"/>
                    <a:pt x="794" y="187"/>
                    <a:pt x="808" y="192"/>
                  </a:cubicBezTo>
                  <a:cubicBezTo>
                    <a:pt x="808" y="185"/>
                    <a:pt x="807" y="178"/>
                    <a:pt x="807" y="171"/>
                  </a:cubicBezTo>
                  <a:cubicBezTo>
                    <a:pt x="807" y="170"/>
                    <a:pt x="808" y="169"/>
                    <a:pt x="808" y="167"/>
                  </a:cubicBezTo>
                  <a:cubicBezTo>
                    <a:pt x="810" y="167"/>
                    <a:pt x="812" y="167"/>
                    <a:pt x="814" y="166"/>
                  </a:cubicBezTo>
                  <a:cubicBezTo>
                    <a:pt x="826" y="168"/>
                    <a:pt x="816" y="174"/>
                    <a:pt x="816" y="178"/>
                  </a:cubicBezTo>
                  <a:cubicBezTo>
                    <a:pt x="817" y="184"/>
                    <a:pt x="814" y="189"/>
                    <a:pt x="808" y="192"/>
                  </a:cubicBezTo>
                  <a:cubicBezTo>
                    <a:pt x="816" y="195"/>
                    <a:pt x="829" y="202"/>
                    <a:pt x="831" y="200"/>
                  </a:cubicBezTo>
                  <a:cubicBezTo>
                    <a:pt x="843" y="187"/>
                    <a:pt x="857" y="196"/>
                    <a:pt x="869" y="195"/>
                  </a:cubicBezTo>
                  <a:cubicBezTo>
                    <a:pt x="871" y="195"/>
                    <a:pt x="873" y="195"/>
                    <a:pt x="873" y="192"/>
                  </a:cubicBezTo>
                  <a:cubicBezTo>
                    <a:pt x="856" y="178"/>
                    <a:pt x="838" y="167"/>
                    <a:pt x="817" y="159"/>
                  </a:cubicBezTo>
                  <a:cubicBezTo>
                    <a:pt x="820" y="156"/>
                    <a:pt x="818" y="149"/>
                    <a:pt x="825" y="151"/>
                  </a:cubicBezTo>
                  <a:cubicBezTo>
                    <a:pt x="836" y="154"/>
                    <a:pt x="846" y="148"/>
                    <a:pt x="856" y="148"/>
                  </a:cubicBezTo>
                  <a:cubicBezTo>
                    <a:pt x="859" y="148"/>
                    <a:pt x="860" y="147"/>
                    <a:pt x="860" y="144"/>
                  </a:cubicBezTo>
                  <a:cubicBezTo>
                    <a:pt x="870" y="133"/>
                    <a:pt x="859" y="119"/>
                    <a:pt x="864" y="106"/>
                  </a:cubicBezTo>
                  <a:cubicBezTo>
                    <a:pt x="867" y="98"/>
                    <a:pt x="853" y="99"/>
                    <a:pt x="850" y="93"/>
                  </a:cubicBezTo>
                  <a:cubicBezTo>
                    <a:pt x="863" y="92"/>
                    <a:pt x="879" y="91"/>
                    <a:pt x="887" y="85"/>
                  </a:cubicBezTo>
                  <a:cubicBezTo>
                    <a:pt x="898" y="78"/>
                    <a:pt x="900" y="84"/>
                    <a:pt x="905" y="88"/>
                  </a:cubicBezTo>
                  <a:cubicBezTo>
                    <a:pt x="908" y="91"/>
                    <a:pt x="911" y="94"/>
                    <a:pt x="915" y="96"/>
                  </a:cubicBezTo>
                  <a:cubicBezTo>
                    <a:pt x="924" y="100"/>
                    <a:pt x="921" y="103"/>
                    <a:pt x="915" y="107"/>
                  </a:cubicBezTo>
                  <a:cubicBezTo>
                    <a:pt x="931" y="106"/>
                    <a:pt x="945" y="113"/>
                    <a:pt x="950" y="125"/>
                  </a:cubicBezTo>
                  <a:cubicBezTo>
                    <a:pt x="956" y="137"/>
                    <a:pt x="959" y="146"/>
                    <a:pt x="975" y="142"/>
                  </a:cubicBezTo>
                  <a:cubicBezTo>
                    <a:pt x="977" y="141"/>
                    <a:pt x="982" y="147"/>
                    <a:pt x="986" y="150"/>
                  </a:cubicBezTo>
                  <a:cubicBezTo>
                    <a:pt x="978" y="156"/>
                    <a:pt x="973" y="158"/>
                    <a:pt x="966" y="150"/>
                  </a:cubicBezTo>
                  <a:cubicBezTo>
                    <a:pt x="959" y="143"/>
                    <a:pt x="950" y="147"/>
                    <a:pt x="942" y="148"/>
                  </a:cubicBezTo>
                  <a:cubicBezTo>
                    <a:pt x="939" y="148"/>
                    <a:pt x="937" y="152"/>
                    <a:pt x="938" y="155"/>
                  </a:cubicBezTo>
                  <a:cubicBezTo>
                    <a:pt x="943" y="173"/>
                    <a:pt x="930" y="171"/>
                    <a:pt x="921" y="168"/>
                  </a:cubicBezTo>
                  <a:cubicBezTo>
                    <a:pt x="914" y="165"/>
                    <a:pt x="909" y="168"/>
                    <a:pt x="903" y="171"/>
                  </a:cubicBezTo>
                  <a:cubicBezTo>
                    <a:pt x="899" y="173"/>
                    <a:pt x="898" y="176"/>
                    <a:pt x="899" y="179"/>
                  </a:cubicBezTo>
                  <a:cubicBezTo>
                    <a:pt x="899" y="184"/>
                    <a:pt x="904" y="183"/>
                    <a:pt x="907" y="183"/>
                  </a:cubicBezTo>
                  <a:cubicBezTo>
                    <a:pt x="916" y="182"/>
                    <a:pt x="924" y="184"/>
                    <a:pt x="933" y="181"/>
                  </a:cubicBezTo>
                  <a:cubicBezTo>
                    <a:pt x="940" y="178"/>
                    <a:pt x="946" y="182"/>
                    <a:pt x="953" y="187"/>
                  </a:cubicBezTo>
                  <a:cubicBezTo>
                    <a:pt x="961" y="192"/>
                    <a:pt x="960" y="205"/>
                    <a:pt x="969" y="206"/>
                  </a:cubicBezTo>
                  <a:cubicBezTo>
                    <a:pt x="984" y="207"/>
                    <a:pt x="995" y="218"/>
                    <a:pt x="1008" y="223"/>
                  </a:cubicBezTo>
                  <a:cubicBezTo>
                    <a:pt x="1012" y="224"/>
                    <a:pt x="1014" y="225"/>
                    <a:pt x="1016" y="222"/>
                  </a:cubicBezTo>
                  <a:cubicBezTo>
                    <a:pt x="1019" y="219"/>
                    <a:pt x="1016" y="216"/>
                    <a:pt x="1015" y="215"/>
                  </a:cubicBezTo>
                  <a:cubicBezTo>
                    <a:pt x="1009" y="208"/>
                    <a:pt x="1002" y="203"/>
                    <a:pt x="996" y="197"/>
                  </a:cubicBezTo>
                  <a:cubicBezTo>
                    <a:pt x="1004" y="198"/>
                    <a:pt x="1011" y="201"/>
                    <a:pt x="1017" y="205"/>
                  </a:cubicBezTo>
                  <a:cubicBezTo>
                    <a:pt x="1024" y="208"/>
                    <a:pt x="1028" y="206"/>
                    <a:pt x="1033" y="201"/>
                  </a:cubicBezTo>
                  <a:cubicBezTo>
                    <a:pt x="1041" y="195"/>
                    <a:pt x="1030" y="196"/>
                    <a:pt x="1030" y="192"/>
                  </a:cubicBezTo>
                  <a:cubicBezTo>
                    <a:pt x="1029" y="179"/>
                    <a:pt x="1017" y="177"/>
                    <a:pt x="1009" y="171"/>
                  </a:cubicBezTo>
                  <a:cubicBezTo>
                    <a:pt x="1000" y="166"/>
                    <a:pt x="1001" y="157"/>
                    <a:pt x="1005" y="151"/>
                  </a:cubicBezTo>
                  <a:cubicBezTo>
                    <a:pt x="1009" y="145"/>
                    <a:pt x="1014" y="155"/>
                    <a:pt x="1020" y="155"/>
                  </a:cubicBezTo>
                  <a:cubicBezTo>
                    <a:pt x="1022" y="154"/>
                    <a:pt x="1024" y="161"/>
                    <a:pt x="1027" y="163"/>
                  </a:cubicBezTo>
                  <a:cubicBezTo>
                    <a:pt x="1031" y="167"/>
                    <a:pt x="1035" y="174"/>
                    <a:pt x="1042" y="170"/>
                  </a:cubicBezTo>
                  <a:cubicBezTo>
                    <a:pt x="1052" y="164"/>
                    <a:pt x="1059" y="156"/>
                    <a:pt x="1065" y="146"/>
                  </a:cubicBezTo>
                  <a:cubicBezTo>
                    <a:pt x="1066" y="145"/>
                    <a:pt x="1065" y="144"/>
                    <a:pt x="1064" y="144"/>
                  </a:cubicBezTo>
                  <a:cubicBezTo>
                    <a:pt x="1050" y="140"/>
                    <a:pt x="1043" y="125"/>
                    <a:pt x="1028" y="123"/>
                  </a:cubicBezTo>
                  <a:cubicBezTo>
                    <a:pt x="1020" y="122"/>
                    <a:pt x="1013" y="119"/>
                    <a:pt x="1006" y="117"/>
                  </a:cubicBezTo>
                  <a:cubicBezTo>
                    <a:pt x="1002" y="115"/>
                    <a:pt x="998" y="107"/>
                    <a:pt x="1002" y="106"/>
                  </a:cubicBezTo>
                  <a:cubicBezTo>
                    <a:pt x="1016" y="102"/>
                    <a:pt x="995" y="91"/>
                    <a:pt x="1007" y="88"/>
                  </a:cubicBezTo>
                  <a:cubicBezTo>
                    <a:pt x="997" y="89"/>
                    <a:pt x="993" y="76"/>
                    <a:pt x="989" y="76"/>
                  </a:cubicBezTo>
                  <a:cubicBezTo>
                    <a:pt x="971" y="80"/>
                    <a:pt x="965" y="54"/>
                    <a:pt x="947" y="63"/>
                  </a:cubicBezTo>
                  <a:cubicBezTo>
                    <a:pt x="944" y="64"/>
                    <a:pt x="944" y="60"/>
                    <a:pt x="942" y="58"/>
                  </a:cubicBezTo>
                  <a:cubicBezTo>
                    <a:pt x="929" y="47"/>
                    <a:pt x="917" y="35"/>
                    <a:pt x="898" y="39"/>
                  </a:cubicBezTo>
                  <a:cubicBezTo>
                    <a:pt x="898" y="45"/>
                    <a:pt x="894" y="49"/>
                    <a:pt x="888" y="46"/>
                  </a:cubicBezTo>
                  <a:cubicBezTo>
                    <a:pt x="881" y="43"/>
                    <a:pt x="877" y="47"/>
                    <a:pt x="869" y="50"/>
                  </a:cubicBezTo>
                  <a:cubicBezTo>
                    <a:pt x="869" y="42"/>
                    <a:pt x="869" y="34"/>
                    <a:pt x="869" y="27"/>
                  </a:cubicBezTo>
                  <a:cubicBezTo>
                    <a:pt x="865" y="25"/>
                    <a:pt x="863" y="11"/>
                    <a:pt x="852" y="17"/>
                  </a:cubicBezTo>
                  <a:cubicBezTo>
                    <a:pt x="845" y="21"/>
                    <a:pt x="837" y="24"/>
                    <a:pt x="830" y="27"/>
                  </a:cubicBezTo>
                  <a:cubicBezTo>
                    <a:pt x="825" y="29"/>
                    <a:pt x="821" y="32"/>
                    <a:pt x="823" y="36"/>
                  </a:cubicBezTo>
                  <a:cubicBezTo>
                    <a:pt x="826" y="42"/>
                    <a:pt x="826" y="46"/>
                    <a:pt x="823" y="51"/>
                  </a:cubicBezTo>
                  <a:cubicBezTo>
                    <a:pt x="822" y="54"/>
                    <a:pt x="829" y="57"/>
                    <a:pt x="823" y="58"/>
                  </a:cubicBezTo>
                  <a:cubicBezTo>
                    <a:pt x="819" y="58"/>
                    <a:pt x="818" y="55"/>
                    <a:pt x="817" y="51"/>
                  </a:cubicBezTo>
                  <a:cubicBezTo>
                    <a:pt x="813" y="37"/>
                    <a:pt x="815" y="26"/>
                    <a:pt x="830" y="20"/>
                  </a:cubicBezTo>
                  <a:cubicBezTo>
                    <a:pt x="816" y="15"/>
                    <a:pt x="794" y="22"/>
                    <a:pt x="787" y="32"/>
                  </a:cubicBezTo>
                  <a:cubicBezTo>
                    <a:pt x="781" y="40"/>
                    <a:pt x="779" y="50"/>
                    <a:pt x="782" y="60"/>
                  </a:cubicBezTo>
                  <a:cubicBezTo>
                    <a:pt x="784" y="67"/>
                    <a:pt x="794" y="64"/>
                    <a:pt x="800" y="66"/>
                  </a:cubicBezTo>
                  <a:cubicBezTo>
                    <a:pt x="801" y="67"/>
                    <a:pt x="803" y="67"/>
                    <a:pt x="802" y="68"/>
                  </a:cubicBezTo>
                  <a:cubicBezTo>
                    <a:pt x="797" y="72"/>
                    <a:pt x="789" y="64"/>
                    <a:pt x="787" y="73"/>
                  </a:cubicBezTo>
                  <a:cubicBezTo>
                    <a:pt x="787" y="77"/>
                    <a:pt x="790" y="81"/>
                    <a:pt x="795" y="81"/>
                  </a:cubicBezTo>
                  <a:cubicBezTo>
                    <a:pt x="811" y="79"/>
                    <a:pt x="825" y="91"/>
                    <a:pt x="841" y="87"/>
                  </a:cubicBezTo>
                  <a:cubicBezTo>
                    <a:pt x="844" y="87"/>
                    <a:pt x="847" y="87"/>
                    <a:pt x="847" y="91"/>
                  </a:cubicBezTo>
                  <a:cubicBezTo>
                    <a:pt x="836" y="89"/>
                    <a:pt x="825" y="88"/>
                    <a:pt x="823" y="104"/>
                  </a:cubicBezTo>
                  <a:cubicBezTo>
                    <a:pt x="822" y="108"/>
                    <a:pt x="819" y="112"/>
                    <a:pt x="817" y="117"/>
                  </a:cubicBezTo>
                  <a:cubicBezTo>
                    <a:pt x="814" y="119"/>
                    <a:pt x="810" y="121"/>
                    <a:pt x="812" y="126"/>
                  </a:cubicBezTo>
                  <a:cubicBezTo>
                    <a:pt x="797" y="132"/>
                    <a:pt x="800" y="117"/>
                    <a:pt x="801" y="113"/>
                  </a:cubicBezTo>
                  <a:cubicBezTo>
                    <a:pt x="801" y="104"/>
                    <a:pt x="797" y="101"/>
                    <a:pt x="790" y="102"/>
                  </a:cubicBezTo>
                  <a:cubicBezTo>
                    <a:pt x="771" y="106"/>
                    <a:pt x="768" y="93"/>
                    <a:pt x="763" y="81"/>
                  </a:cubicBezTo>
                  <a:cubicBezTo>
                    <a:pt x="767" y="76"/>
                    <a:pt x="764" y="74"/>
                    <a:pt x="760" y="72"/>
                  </a:cubicBezTo>
                  <a:cubicBezTo>
                    <a:pt x="754" y="63"/>
                    <a:pt x="750" y="50"/>
                    <a:pt x="734" y="53"/>
                  </a:cubicBezTo>
                  <a:cubicBezTo>
                    <a:pt x="744" y="49"/>
                    <a:pt x="747" y="34"/>
                    <a:pt x="760" y="38"/>
                  </a:cubicBezTo>
                  <a:cubicBezTo>
                    <a:pt x="762" y="39"/>
                    <a:pt x="763" y="38"/>
                    <a:pt x="762" y="36"/>
                  </a:cubicBezTo>
                  <a:cubicBezTo>
                    <a:pt x="766" y="31"/>
                    <a:pt x="768" y="26"/>
                    <a:pt x="772" y="22"/>
                  </a:cubicBezTo>
                  <a:cubicBezTo>
                    <a:pt x="776" y="17"/>
                    <a:pt x="774" y="14"/>
                    <a:pt x="770" y="14"/>
                  </a:cubicBezTo>
                  <a:cubicBezTo>
                    <a:pt x="760" y="15"/>
                    <a:pt x="752" y="7"/>
                    <a:pt x="742" y="10"/>
                  </a:cubicBezTo>
                  <a:cubicBezTo>
                    <a:pt x="741" y="10"/>
                    <a:pt x="740" y="10"/>
                    <a:pt x="739" y="10"/>
                  </a:cubicBezTo>
                  <a:cubicBezTo>
                    <a:pt x="736" y="9"/>
                    <a:pt x="733" y="11"/>
                    <a:pt x="730" y="13"/>
                  </a:cubicBezTo>
                  <a:cubicBezTo>
                    <a:pt x="725" y="14"/>
                    <a:pt x="730" y="19"/>
                    <a:pt x="727" y="21"/>
                  </a:cubicBezTo>
                  <a:cubicBezTo>
                    <a:pt x="717" y="25"/>
                    <a:pt x="722" y="32"/>
                    <a:pt x="725" y="37"/>
                  </a:cubicBezTo>
                  <a:cubicBezTo>
                    <a:pt x="727" y="43"/>
                    <a:pt x="730" y="51"/>
                    <a:pt x="725" y="53"/>
                  </a:cubicBezTo>
                  <a:cubicBezTo>
                    <a:pt x="708" y="62"/>
                    <a:pt x="711" y="76"/>
                    <a:pt x="713" y="90"/>
                  </a:cubicBezTo>
                  <a:cubicBezTo>
                    <a:pt x="702" y="91"/>
                    <a:pt x="694" y="97"/>
                    <a:pt x="688" y="106"/>
                  </a:cubicBezTo>
                  <a:cubicBezTo>
                    <a:pt x="693" y="108"/>
                    <a:pt x="698" y="110"/>
                    <a:pt x="702" y="112"/>
                  </a:cubicBezTo>
                  <a:cubicBezTo>
                    <a:pt x="697" y="117"/>
                    <a:pt x="693" y="120"/>
                    <a:pt x="688" y="124"/>
                  </a:cubicBezTo>
                  <a:cubicBezTo>
                    <a:pt x="684" y="123"/>
                    <a:pt x="680" y="124"/>
                    <a:pt x="676" y="126"/>
                  </a:cubicBezTo>
                  <a:cubicBezTo>
                    <a:pt x="661" y="127"/>
                    <a:pt x="648" y="121"/>
                    <a:pt x="634" y="115"/>
                  </a:cubicBezTo>
                  <a:cubicBezTo>
                    <a:pt x="631" y="115"/>
                    <a:pt x="628" y="114"/>
                    <a:pt x="625" y="114"/>
                  </a:cubicBezTo>
                  <a:cubicBezTo>
                    <a:pt x="618" y="106"/>
                    <a:pt x="604" y="108"/>
                    <a:pt x="595" y="119"/>
                  </a:cubicBezTo>
                  <a:cubicBezTo>
                    <a:pt x="600" y="121"/>
                    <a:pt x="604" y="114"/>
                    <a:pt x="610" y="119"/>
                  </a:cubicBezTo>
                  <a:cubicBezTo>
                    <a:pt x="594" y="121"/>
                    <a:pt x="610" y="135"/>
                    <a:pt x="601" y="140"/>
                  </a:cubicBezTo>
                  <a:cubicBezTo>
                    <a:pt x="600" y="139"/>
                    <a:pt x="599" y="139"/>
                    <a:pt x="598" y="138"/>
                  </a:cubicBezTo>
                  <a:cubicBezTo>
                    <a:pt x="598" y="130"/>
                    <a:pt x="595" y="125"/>
                    <a:pt x="586" y="127"/>
                  </a:cubicBezTo>
                  <a:cubicBezTo>
                    <a:pt x="583" y="126"/>
                    <a:pt x="581" y="121"/>
                    <a:pt x="577" y="126"/>
                  </a:cubicBezTo>
                  <a:cubicBezTo>
                    <a:pt x="566" y="126"/>
                    <a:pt x="556" y="126"/>
                    <a:pt x="546" y="126"/>
                  </a:cubicBezTo>
                  <a:cubicBezTo>
                    <a:pt x="538" y="127"/>
                    <a:pt x="537" y="123"/>
                    <a:pt x="538" y="117"/>
                  </a:cubicBezTo>
                  <a:cubicBezTo>
                    <a:pt x="541" y="116"/>
                    <a:pt x="541" y="115"/>
                    <a:pt x="538" y="114"/>
                  </a:cubicBezTo>
                  <a:cubicBezTo>
                    <a:pt x="539" y="110"/>
                    <a:pt x="535" y="106"/>
                    <a:pt x="539" y="102"/>
                  </a:cubicBezTo>
                  <a:cubicBezTo>
                    <a:pt x="545" y="104"/>
                    <a:pt x="545" y="110"/>
                    <a:pt x="552" y="112"/>
                  </a:cubicBezTo>
                  <a:cubicBezTo>
                    <a:pt x="573" y="118"/>
                    <a:pt x="590" y="110"/>
                    <a:pt x="608" y="103"/>
                  </a:cubicBezTo>
                  <a:cubicBezTo>
                    <a:pt x="614" y="101"/>
                    <a:pt x="616" y="100"/>
                    <a:pt x="622" y="103"/>
                  </a:cubicBezTo>
                  <a:cubicBezTo>
                    <a:pt x="640" y="114"/>
                    <a:pt x="652" y="112"/>
                    <a:pt x="663" y="101"/>
                  </a:cubicBezTo>
                  <a:cubicBezTo>
                    <a:pt x="660" y="96"/>
                    <a:pt x="652" y="102"/>
                    <a:pt x="649" y="96"/>
                  </a:cubicBezTo>
                  <a:cubicBezTo>
                    <a:pt x="655" y="89"/>
                    <a:pt x="663" y="93"/>
                    <a:pt x="670" y="92"/>
                  </a:cubicBezTo>
                  <a:cubicBezTo>
                    <a:pt x="669" y="80"/>
                    <a:pt x="658" y="79"/>
                    <a:pt x="651" y="76"/>
                  </a:cubicBezTo>
                  <a:cubicBezTo>
                    <a:pt x="633" y="68"/>
                    <a:pt x="624" y="48"/>
                    <a:pt x="632" y="30"/>
                  </a:cubicBezTo>
                  <a:cubicBezTo>
                    <a:pt x="636" y="22"/>
                    <a:pt x="633" y="19"/>
                    <a:pt x="625" y="18"/>
                  </a:cubicBezTo>
                  <a:cubicBezTo>
                    <a:pt x="616" y="17"/>
                    <a:pt x="611" y="28"/>
                    <a:pt x="602" y="29"/>
                  </a:cubicBezTo>
                  <a:cubicBezTo>
                    <a:pt x="600" y="30"/>
                    <a:pt x="601" y="41"/>
                    <a:pt x="603" y="47"/>
                  </a:cubicBezTo>
                  <a:cubicBezTo>
                    <a:pt x="604" y="49"/>
                    <a:pt x="610" y="54"/>
                    <a:pt x="604" y="56"/>
                  </a:cubicBezTo>
                  <a:cubicBezTo>
                    <a:pt x="599" y="58"/>
                    <a:pt x="595" y="55"/>
                    <a:pt x="595" y="49"/>
                  </a:cubicBezTo>
                  <a:cubicBezTo>
                    <a:pt x="596" y="41"/>
                    <a:pt x="590" y="37"/>
                    <a:pt x="584" y="34"/>
                  </a:cubicBezTo>
                  <a:cubicBezTo>
                    <a:pt x="582" y="32"/>
                    <a:pt x="576" y="31"/>
                    <a:pt x="578" y="37"/>
                  </a:cubicBezTo>
                  <a:cubicBezTo>
                    <a:pt x="579" y="40"/>
                    <a:pt x="583" y="45"/>
                    <a:pt x="579" y="43"/>
                  </a:cubicBezTo>
                  <a:cubicBezTo>
                    <a:pt x="573" y="40"/>
                    <a:pt x="569" y="50"/>
                    <a:pt x="565" y="41"/>
                  </a:cubicBezTo>
                  <a:cubicBezTo>
                    <a:pt x="560" y="29"/>
                    <a:pt x="553" y="29"/>
                    <a:pt x="546" y="40"/>
                  </a:cubicBezTo>
                  <a:cubicBezTo>
                    <a:pt x="544" y="42"/>
                    <a:pt x="541" y="43"/>
                    <a:pt x="539" y="42"/>
                  </a:cubicBezTo>
                  <a:cubicBezTo>
                    <a:pt x="534" y="39"/>
                    <a:pt x="541" y="38"/>
                    <a:pt x="541" y="36"/>
                  </a:cubicBezTo>
                  <a:cubicBezTo>
                    <a:pt x="542" y="30"/>
                    <a:pt x="540" y="27"/>
                    <a:pt x="533" y="27"/>
                  </a:cubicBezTo>
                  <a:cubicBezTo>
                    <a:pt x="531" y="27"/>
                    <a:pt x="527" y="29"/>
                    <a:pt x="525" y="24"/>
                  </a:cubicBezTo>
                  <a:cubicBezTo>
                    <a:pt x="520" y="11"/>
                    <a:pt x="510" y="9"/>
                    <a:pt x="498" y="9"/>
                  </a:cubicBezTo>
                  <a:cubicBezTo>
                    <a:pt x="489" y="9"/>
                    <a:pt x="480" y="10"/>
                    <a:pt x="471" y="5"/>
                  </a:cubicBezTo>
                  <a:cubicBezTo>
                    <a:pt x="462" y="0"/>
                    <a:pt x="450" y="3"/>
                    <a:pt x="440" y="6"/>
                  </a:cubicBezTo>
                  <a:cubicBezTo>
                    <a:pt x="431" y="10"/>
                    <a:pt x="442" y="16"/>
                    <a:pt x="439" y="20"/>
                  </a:cubicBezTo>
                  <a:cubicBezTo>
                    <a:pt x="437" y="21"/>
                    <a:pt x="437" y="23"/>
                    <a:pt x="436" y="25"/>
                  </a:cubicBezTo>
                  <a:cubicBezTo>
                    <a:pt x="433" y="32"/>
                    <a:pt x="426" y="39"/>
                    <a:pt x="425" y="44"/>
                  </a:cubicBezTo>
                  <a:cubicBezTo>
                    <a:pt x="423" y="58"/>
                    <a:pt x="446" y="53"/>
                    <a:pt x="446" y="68"/>
                  </a:cubicBezTo>
                  <a:cubicBezTo>
                    <a:pt x="446" y="70"/>
                    <a:pt x="452" y="69"/>
                    <a:pt x="456" y="68"/>
                  </a:cubicBezTo>
                  <a:cubicBezTo>
                    <a:pt x="469" y="64"/>
                    <a:pt x="479" y="58"/>
                    <a:pt x="485" y="46"/>
                  </a:cubicBezTo>
                  <a:cubicBezTo>
                    <a:pt x="488" y="42"/>
                    <a:pt x="491" y="37"/>
                    <a:pt x="498" y="37"/>
                  </a:cubicBezTo>
                  <a:cubicBezTo>
                    <a:pt x="490" y="57"/>
                    <a:pt x="491" y="60"/>
                    <a:pt x="510" y="64"/>
                  </a:cubicBezTo>
                  <a:cubicBezTo>
                    <a:pt x="506" y="67"/>
                    <a:pt x="503" y="69"/>
                    <a:pt x="498" y="72"/>
                  </a:cubicBezTo>
                  <a:cubicBezTo>
                    <a:pt x="518" y="82"/>
                    <a:pt x="541" y="68"/>
                    <a:pt x="559" y="84"/>
                  </a:cubicBezTo>
                  <a:cubicBezTo>
                    <a:pt x="541" y="83"/>
                    <a:pt x="524" y="83"/>
                    <a:pt x="508" y="89"/>
                  </a:cubicBezTo>
                  <a:cubicBezTo>
                    <a:pt x="512" y="99"/>
                    <a:pt x="520" y="99"/>
                    <a:pt x="528" y="101"/>
                  </a:cubicBezTo>
                  <a:cubicBezTo>
                    <a:pt x="518" y="101"/>
                    <a:pt x="509" y="102"/>
                    <a:pt x="498" y="98"/>
                  </a:cubicBezTo>
                  <a:cubicBezTo>
                    <a:pt x="486" y="93"/>
                    <a:pt x="472" y="86"/>
                    <a:pt x="457" y="91"/>
                  </a:cubicBezTo>
                  <a:cubicBezTo>
                    <a:pt x="450" y="90"/>
                    <a:pt x="443" y="90"/>
                    <a:pt x="436" y="89"/>
                  </a:cubicBezTo>
                  <a:cubicBezTo>
                    <a:pt x="432" y="83"/>
                    <a:pt x="428" y="84"/>
                    <a:pt x="424" y="90"/>
                  </a:cubicBezTo>
                  <a:cubicBezTo>
                    <a:pt x="422" y="90"/>
                    <a:pt x="420" y="90"/>
                    <a:pt x="418" y="90"/>
                  </a:cubicBezTo>
                  <a:cubicBezTo>
                    <a:pt x="417" y="86"/>
                    <a:pt x="413" y="84"/>
                    <a:pt x="409" y="84"/>
                  </a:cubicBezTo>
                  <a:cubicBezTo>
                    <a:pt x="409" y="82"/>
                    <a:pt x="407" y="82"/>
                    <a:pt x="406" y="82"/>
                  </a:cubicBezTo>
                  <a:cubicBezTo>
                    <a:pt x="401" y="77"/>
                    <a:pt x="398" y="78"/>
                    <a:pt x="395" y="84"/>
                  </a:cubicBezTo>
                  <a:cubicBezTo>
                    <a:pt x="395" y="83"/>
                    <a:pt x="394" y="84"/>
                    <a:pt x="394" y="85"/>
                  </a:cubicBezTo>
                  <a:cubicBezTo>
                    <a:pt x="388" y="88"/>
                    <a:pt x="382" y="83"/>
                    <a:pt x="376" y="85"/>
                  </a:cubicBezTo>
                  <a:cubicBezTo>
                    <a:pt x="372" y="85"/>
                    <a:pt x="368" y="85"/>
                    <a:pt x="364" y="85"/>
                  </a:cubicBezTo>
                  <a:cubicBezTo>
                    <a:pt x="359" y="91"/>
                    <a:pt x="349" y="88"/>
                    <a:pt x="346" y="96"/>
                  </a:cubicBezTo>
                  <a:cubicBezTo>
                    <a:pt x="344" y="96"/>
                    <a:pt x="342" y="96"/>
                    <a:pt x="340" y="97"/>
                  </a:cubicBezTo>
                  <a:cubicBezTo>
                    <a:pt x="333" y="96"/>
                    <a:pt x="326" y="94"/>
                    <a:pt x="322" y="102"/>
                  </a:cubicBezTo>
                  <a:cubicBezTo>
                    <a:pt x="321" y="102"/>
                    <a:pt x="320" y="103"/>
                    <a:pt x="319" y="103"/>
                  </a:cubicBezTo>
                  <a:cubicBezTo>
                    <a:pt x="312" y="102"/>
                    <a:pt x="305" y="101"/>
                    <a:pt x="298" y="97"/>
                  </a:cubicBezTo>
                  <a:cubicBezTo>
                    <a:pt x="291" y="93"/>
                    <a:pt x="284" y="87"/>
                    <a:pt x="274" y="91"/>
                  </a:cubicBezTo>
                  <a:cubicBezTo>
                    <a:pt x="270" y="90"/>
                    <a:pt x="266" y="90"/>
                    <a:pt x="262" y="90"/>
                  </a:cubicBezTo>
                  <a:cubicBezTo>
                    <a:pt x="259" y="83"/>
                    <a:pt x="253" y="84"/>
                    <a:pt x="247" y="85"/>
                  </a:cubicBezTo>
                  <a:cubicBezTo>
                    <a:pt x="234" y="85"/>
                    <a:pt x="221" y="84"/>
                    <a:pt x="208" y="84"/>
                  </a:cubicBezTo>
                  <a:cubicBezTo>
                    <a:pt x="206" y="80"/>
                    <a:pt x="204" y="78"/>
                    <a:pt x="199" y="79"/>
                  </a:cubicBezTo>
                  <a:cubicBezTo>
                    <a:pt x="179" y="79"/>
                    <a:pt x="160" y="77"/>
                    <a:pt x="141" y="71"/>
                  </a:cubicBezTo>
                  <a:cubicBezTo>
                    <a:pt x="139" y="68"/>
                    <a:pt x="137" y="65"/>
                    <a:pt x="133" y="69"/>
                  </a:cubicBezTo>
                  <a:cubicBezTo>
                    <a:pt x="118" y="63"/>
                    <a:pt x="103" y="65"/>
                    <a:pt x="88" y="73"/>
                  </a:cubicBezTo>
                  <a:cubicBezTo>
                    <a:pt x="78" y="71"/>
                    <a:pt x="70" y="75"/>
                    <a:pt x="65" y="83"/>
                  </a:cubicBezTo>
                  <a:cubicBezTo>
                    <a:pt x="63" y="84"/>
                    <a:pt x="60" y="85"/>
                    <a:pt x="58" y="85"/>
                  </a:cubicBezTo>
                  <a:cubicBezTo>
                    <a:pt x="47" y="83"/>
                    <a:pt x="48" y="93"/>
                    <a:pt x="44" y="98"/>
                  </a:cubicBezTo>
                  <a:cubicBezTo>
                    <a:pt x="38" y="102"/>
                    <a:pt x="34" y="110"/>
                    <a:pt x="25" y="109"/>
                  </a:cubicBezTo>
                  <a:cubicBezTo>
                    <a:pt x="16" y="107"/>
                    <a:pt x="13" y="115"/>
                    <a:pt x="17" y="119"/>
                  </a:cubicBezTo>
                  <a:cubicBezTo>
                    <a:pt x="25" y="129"/>
                    <a:pt x="31" y="142"/>
                    <a:pt x="46" y="143"/>
                  </a:cubicBezTo>
                  <a:cubicBezTo>
                    <a:pt x="48" y="143"/>
                    <a:pt x="50" y="144"/>
                    <a:pt x="52" y="144"/>
                  </a:cubicBezTo>
                  <a:cubicBezTo>
                    <a:pt x="55" y="147"/>
                    <a:pt x="56" y="151"/>
                    <a:pt x="53" y="155"/>
                  </a:cubicBezTo>
                  <a:cubicBezTo>
                    <a:pt x="52" y="156"/>
                    <a:pt x="50" y="157"/>
                    <a:pt x="49" y="156"/>
                  </a:cubicBezTo>
                  <a:cubicBezTo>
                    <a:pt x="36" y="144"/>
                    <a:pt x="23" y="152"/>
                    <a:pt x="10" y="156"/>
                  </a:cubicBezTo>
                  <a:cubicBezTo>
                    <a:pt x="3" y="159"/>
                    <a:pt x="0" y="164"/>
                    <a:pt x="6" y="171"/>
                  </a:cubicBezTo>
                  <a:cubicBezTo>
                    <a:pt x="5" y="175"/>
                    <a:pt x="6" y="177"/>
                    <a:pt x="10" y="178"/>
                  </a:cubicBezTo>
                  <a:cubicBezTo>
                    <a:pt x="26" y="193"/>
                    <a:pt x="43" y="186"/>
                    <a:pt x="61" y="183"/>
                  </a:cubicBezTo>
                  <a:cubicBezTo>
                    <a:pt x="62" y="183"/>
                    <a:pt x="63" y="183"/>
                    <a:pt x="64" y="183"/>
                  </a:cubicBezTo>
                  <a:cubicBezTo>
                    <a:pt x="64" y="186"/>
                    <a:pt x="64" y="189"/>
                    <a:pt x="64" y="192"/>
                  </a:cubicBezTo>
                  <a:cubicBezTo>
                    <a:pt x="60" y="199"/>
                    <a:pt x="50" y="197"/>
                    <a:pt x="46" y="204"/>
                  </a:cubicBezTo>
                  <a:cubicBezTo>
                    <a:pt x="43" y="204"/>
                    <a:pt x="40" y="205"/>
                    <a:pt x="37" y="205"/>
                  </a:cubicBezTo>
                  <a:cubicBezTo>
                    <a:pt x="28" y="209"/>
                    <a:pt x="19" y="213"/>
                    <a:pt x="19" y="225"/>
                  </a:cubicBezTo>
                  <a:cubicBezTo>
                    <a:pt x="19" y="227"/>
                    <a:pt x="19" y="229"/>
                    <a:pt x="19" y="231"/>
                  </a:cubicBezTo>
                  <a:cubicBezTo>
                    <a:pt x="16" y="239"/>
                    <a:pt x="23" y="241"/>
                    <a:pt x="27" y="245"/>
                  </a:cubicBezTo>
                  <a:cubicBezTo>
                    <a:pt x="28" y="246"/>
                    <a:pt x="29" y="248"/>
                    <a:pt x="29" y="249"/>
                  </a:cubicBezTo>
                  <a:cubicBezTo>
                    <a:pt x="29" y="254"/>
                    <a:pt x="31" y="257"/>
                    <a:pt x="37" y="257"/>
                  </a:cubicBezTo>
                  <a:cubicBezTo>
                    <a:pt x="38" y="257"/>
                    <a:pt x="40" y="258"/>
                    <a:pt x="41" y="258"/>
                  </a:cubicBezTo>
                  <a:cubicBezTo>
                    <a:pt x="51" y="258"/>
                    <a:pt x="61" y="256"/>
                    <a:pt x="59" y="271"/>
                  </a:cubicBezTo>
                  <a:cubicBezTo>
                    <a:pt x="58" y="275"/>
                    <a:pt x="63" y="276"/>
                    <a:pt x="67" y="276"/>
                  </a:cubicBezTo>
                  <a:cubicBezTo>
                    <a:pt x="73" y="276"/>
                    <a:pt x="79" y="276"/>
                    <a:pt x="86" y="276"/>
                  </a:cubicBezTo>
                  <a:cubicBezTo>
                    <a:pt x="90" y="276"/>
                    <a:pt x="94" y="275"/>
                    <a:pt x="96" y="280"/>
                  </a:cubicBezTo>
                  <a:cubicBezTo>
                    <a:pt x="99" y="284"/>
                    <a:pt x="95" y="287"/>
                    <a:pt x="92" y="290"/>
                  </a:cubicBezTo>
                  <a:cubicBezTo>
                    <a:pt x="89" y="294"/>
                    <a:pt x="85" y="298"/>
                    <a:pt x="82" y="302"/>
                  </a:cubicBezTo>
                  <a:cubicBezTo>
                    <a:pt x="78" y="303"/>
                    <a:pt x="78" y="306"/>
                    <a:pt x="77" y="309"/>
                  </a:cubicBezTo>
                  <a:cubicBezTo>
                    <a:pt x="76" y="311"/>
                    <a:pt x="73" y="314"/>
                    <a:pt x="75" y="314"/>
                  </a:cubicBezTo>
                  <a:cubicBezTo>
                    <a:pt x="81" y="315"/>
                    <a:pt x="87" y="320"/>
                    <a:pt x="94" y="316"/>
                  </a:cubicBezTo>
                  <a:cubicBezTo>
                    <a:pt x="97" y="317"/>
                    <a:pt x="98" y="314"/>
                    <a:pt x="99" y="312"/>
                  </a:cubicBezTo>
                  <a:cubicBezTo>
                    <a:pt x="100" y="311"/>
                    <a:pt x="100" y="311"/>
                    <a:pt x="100" y="311"/>
                  </a:cubicBezTo>
                  <a:cubicBezTo>
                    <a:pt x="103" y="311"/>
                    <a:pt x="105" y="309"/>
                    <a:pt x="106" y="306"/>
                  </a:cubicBezTo>
                  <a:cubicBezTo>
                    <a:pt x="108" y="305"/>
                    <a:pt x="110" y="305"/>
                    <a:pt x="112" y="304"/>
                  </a:cubicBezTo>
                  <a:cubicBezTo>
                    <a:pt x="116" y="305"/>
                    <a:pt x="116" y="302"/>
                    <a:pt x="117" y="300"/>
                  </a:cubicBezTo>
                  <a:cubicBezTo>
                    <a:pt x="121" y="297"/>
                    <a:pt x="126" y="295"/>
                    <a:pt x="130" y="292"/>
                  </a:cubicBezTo>
                  <a:cubicBezTo>
                    <a:pt x="133" y="297"/>
                    <a:pt x="138" y="297"/>
                    <a:pt x="143" y="297"/>
                  </a:cubicBezTo>
                  <a:cubicBezTo>
                    <a:pt x="155" y="298"/>
                    <a:pt x="154" y="287"/>
                    <a:pt x="156" y="281"/>
                  </a:cubicBezTo>
                  <a:cubicBezTo>
                    <a:pt x="159" y="271"/>
                    <a:pt x="151" y="279"/>
                    <a:pt x="149" y="278"/>
                  </a:cubicBezTo>
                  <a:cubicBezTo>
                    <a:pt x="145" y="275"/>
                    <a:pt x="145" y="271"/>
                    <a:pt x="147" y="267"/>
                  </a:cubicBezTo>
                  <a:cubicBezTo>
                    <a:pt x="147" y="266"/>
                    <a:pt x="147" y="265"/>
                    <a:pt x="148" y="264"/>
                  </a:cubicBezTo>
                  <a:cubicBezTo>
                    <a:pt x="150" y="262"/>
                    <a:pt x="153" y="261"/>
                    <a:pt x="153" y="258"/>
                  </a:cubicBezTo>
                  <a:cubicBezTo>
                    <a:pt x="154" y="257"/>
                    <a:pt x="154" y="257"/>
                    <a:pt x="154" y="257"/>
                  </a:cubicBezTo>
                  <a:cubicBezTo>
                    <a:pt x="156" y="257"/>
                    <a:pt x="159" y="255"/>
                    <a:pt x="161" y="258"/>
                  </a:cubicBezTo>
                  <a:cubicBezTo>
                    <a:pt x="160" y="261"/>
                    <a:pt x="161" y="263"/>
                    <a:pt x="164" y="264"/>
                  </a:cubicBezTo>
                  <a:cubicBezTo>
                    <a:pt x="168" y="268"/>
                    <a:pt x="173" y="274"/>
                    <a:pt x="178" y="264"/>
                  </a:cubicBezTo>
                  <a:cubicBezTo>
                    <a:pt x="188" y="260"/>
                    <a:pt x="204" y="262"/>
                    <a:pt x="202" y="243"/>
                  </a:cubicBezTo>
                  <a:cubicBezTo>
                    <a:pt x="215" y="249"/>
                    <a:pt x="229" y="254"/>
                    <a:pt x="244" y="252"/>
                  </a:cubicBezTo>
                  <a:cubicBezTo>
                    <a:pt x="244" y="252"/>
                    <a:pt x="244" y="252"/>
                    <a:pt x="244" y="252"/>
                  </a:cubicBezTo>
                  <a:cubicBezTo>
                    <a:pt x="245" y="253"/>
                    <a:pt x="247" y="255"/>
                    <a:pt x="249" y="253"/>
                  </a:cubicBezTo>
                  <a:cubicBezTo>
                    <a:pt x="252" y="255"/>
                    <a:pt x="254" y="253"/>
                    <a:pt x="257" y="253"/>
                  </a:cubicBezTo>
                  <a:cubicBezTo>
                    <a:pt x="259" y="256"/>
                    <a:pt x="261" y="258"/>
                    <a:pt x="265" y="257"/>
                  </a:cubicBezTo>
                  <a:cubicBezTo>
                    <a:pt x="268" y="257"/>
                    <a:pt x="271" y="258"/>
                    <a:pt x="274" y="258"/>
                  </a:cubicBezTo>
                  <a:cubicBezTo>
                    <a:pt x="279" y="264"/>
                    <a:pt x="283" y="270"/>
                    <a:pt x="292" y="270"/>
                  </a:cubicBezTo>
                  <a:cubicBezTo>
                    <a:pt x="293" y="271"/>
                    <a:pt x="294" y="272"/>
                    <a:pt x="295" y="273"/>
                  </a:cubicBezTo>
                  <a:cubicBezTo>
                    <a:pt x="299" y="277"/>
                    <a:pt x="301" y="282"/>
                    <a:pt x="308" y="280"/>
                  </a:cubicBezTo>
                  <a:cubicBezTo>
                    <a:pt x="315" y="278"/>
                    <a:pt x="318" y="283"/>
                    <a:pt x="318" y="289"/>
                  </a:cubicBezTo>
                  <a:cubicBezTo>
                    <a:pt x="318" y="303"/>
                    <a:pt x="326" y="300"/>
                    <a:pt x="334" y="298"/>
                  </a:cubicBezTo>
                  <a:cubicBezTo>
                    <a:pt x="335" y="299"/>
                    <a:pt x="336" y="299"/>
                    <a:pt x="337" y="300"/>
                  </a:cubicBezTo>
                  <a:cubicBezTo>
                    <a:pt x="337" y="304"/>
                    <a:pt x="337" y="308"/>
                    <a:pt x="343" y="306"/>
                  </a:cubicBezTo>
                  <a:cubicBezTo>
                    <a:pt x="346" y="306"/>
                    <a:pt x="349" y="306"/>
                    <a:pt x="352" y="306"/>
                  </a:cubicBezTo>
                  <a:cubicBezTo>
                    <a:pt x="345" y="326"/>
                    <a:pt x="345" y="326"/>
                    <a:pt x="366" y="328"/>
                  </a:cubicBezTo>
                  <a:cubicBezTo>
                    <a:pt x="368" y="328"/>
                    <a:pt x="369" y="329"/>
                    <a:pt x="370" y="330"/>
                  </a:cubicBezTo>
                  <a:cubicBezTo>
                    <a:pt x="370" y="330"/>
                    <a:pt x="370" y="330"/>
                    <a:pt x="370" y="330"/>
                  </a:cubicBezTo>
                  <a:cubicBezTo>
                    <a:pt x="372" y="343"/>
                    <a:pt x="380" y="350"/>
                    <a:pt x="391" y="356"/>
                  </a:cubicBezTo>
                  <a:cubicBezTo>
                    <a:pt x="392" y="357"/>
                    <a:pt x="393" y="359"/>
                    <a:pt x="395" y="360"/>
                  </a:cubicBezTo>
                  <a:cubicBezTo>
                    <a:pt x="396" y="365"/>
                    <a:pt x="403" y="368"/>
                    <a:pt x="397" y="375"/>
                  </a:cubicBezTo>
                  <a:cubicBezTo>
                    <a:pt x="394" y="379"/>
                    <a:pt x="394" y="391"/>
                    <a:pt x="398" y="393"/>
                  </a:cubicBezTo>
                  <a:cubicBezTo>
                    <a:pt x="416" y="402"/>
                    <a:pt x="425" y="417"/>
                    <a:pt x="436" y="432"/>
                  </a:cubicBezTo>
                  <a:cubicBezTo>
                    <a:pt x="437" y="462"/>
                    <a:pt x="434" y="492"/>
                    <a:pt x="438" y="522"/>
                  </a:cubicBezTo>
                  <a:cubicBezTo>
                    <a:pt x="443" y="535"/>
                    <a:pt x="446" y="549"/>
                    <a:pt x="460" y="557"/>
                  </a:cubicBezTo>
                  <a:cubicBezTo>
                    <a:pt x="460" y="558"/>
                    <a:pt x="461" y="560"/>
                    <a:pt x="462" y="561"/>
                  </a:cubicBezTo>
                  <a:cubicBezTo>
                    <a:pt x="465" y="574"/>
                    <a:pt x="475" y="581"/>
                    <a:pt x="485" y="587"/>
                  </a:cubicBezTo>
                  <a:cubicBezTo>
                    <a:pt x="495" y="593"/>
                    <a:pt x="503" y="600"/>
                    <a:pt x="508" y="609"/>
                  </a:cubicBezTo>
                  <a:cubicBezTo>
                    <a:pt x="520" y="632"/>
                    <a:pt x="531" y="656"/>
                    <a:pt x="551" y="674"/>
                  </a:cubicBezTo>
                  <a:cubicBezTo>
                    <a:pt x="553" y="676"/>
                    <a:pt x="556" y="679"/>
                    <a:pt x="556" y="681"/>
                  </a:cubicBezTo>
                  <a:cubicBezTo>
                    <a:pt x="554" y="694"/>
                    <a:pt x="563" y="694"/>
                    <a:pt x="572" y="695"/>
                  </a:cubicBezTo>
                  <a:cubicBezTo>
                    <a:pt x="572" y="695"/>
                    <a:pt x="572" y="695"/>
                    <a:pt x="572" y="695"/>
                  </a:cubicBezTo>
                  <a:cubicBezTo>
                    <a:pt x="574" y="697"/>
                    <a:pt x="575" y="698"/>
                    <a:pt x="576" y="701"/>
                  </a:cubicBezTo>
                  <a:cubicBezTo>
                    <a:pt x="578" y="704"/>
                    <a:pt x="581" y="707"/>
                    <a:pt x="584" y="704"/>
                  </a:cubicBezTo>
                  <a:cubicBezTo>
                    <a:pt x="588" y="701"/>
                    <a:pt x="583" y="698"/>
                    <a:pt x="582" y="694"/>
                  </a:cubicBezTo>
                  <a:cubicBezTo>
                    <a:pt x="582" y="693"/>
                    <a:pt x="577" y="693"/>
                    <a:pt x="574" y="693"/>
                  </a:cubicBezTo>
                  <a:cubicBezTo>
                    <a:pt x="574" y="689"/>
                    <a:pt x="574" y="685"/>
                    <a:pt x="574" y="681"/>
                  </a:cubicBezTo>
                  <a:cubicBezTo>
                    <a:pt x="574" y="678"/>
                    <a:pt x="572" y="673"/>
                    <a:pt x="575" y="671"/>
                  </a:cubicBezTo>
                  <a:cubicBezTo>
                    <a:pt x="580" y="669"/>
                    <a:pt x="582" y="674"/>
                    <a:pt x="584" y="677"/>
                  </a:cubicBezTo>
                  <a:cubicBezTo>
                    <a:pt x="597" y="689"/>
                    <a:pt x="610" y="701"/>
                    <a:pt x="622" y="714"/>
                  </a:cubicBezTo>
                  <a:cubicBezTo>
                    <a:pt x="622" y="721"/>
                    <a:pt x="623" y="728"/>
                    <a:pt x="623" y="735"/>
                  </a:cubicBezTo>
                  <a:cubicBezTo>
                    <a:pt x="624" y="747"/>
                    <a:pt x="640" y="760"/>
                    <a:pt x="655" y="761"/>
                  </a:cubicBezTo>
                  <a:cubicBezTo>
                    <a:pt x="655" y="761"/>
                    <a:pt x="655" y="761"/>
                    <a:pt x="655" y="761"/>
                  </a:cubicBezTo>
                  <a:cubicBezTo>
                    <a:pt x="656" y="762"/>
                    <a:pt x="658" y="762"/>
                    <a:pt x="659" y="763"/>
                  </a:cubicBezTo>
                  <a:cubicBezTo>
                    <a:pt x="661" y="769"/>
                    <a:pt x="668" y="769"/>
                    <a:pt x="672" y="770"/>
                  </a:cubicBezTo>
                  <a:cubicBezTo>
                    <a:pt x="688" y="774"/>
                    <a:pt x="702" y="785"/>
                    <a:pt x="719" y="780"/>
                  </a:cubicBezTo>
                  <a:cubicBezTo>
                    <a:pt x="723" y="780"/>
                    <a:pt x="726" y="780"/>
                    <a:pt x="730" y="779"/>
                  </a:cubicBezTo>
                  <a:cubicBezTo>
                    <a:pt x="740" y="781"/>
                    <a:pt x="745" y="790"/>
                    <a:pt x="751" y="796"/>
                  </a:cubicBezTo>
                  <a:cubicBezTo>
                    <a:pt x="756" y="801"/>
                    <a:pt x="761" y="805"/>
                    <a:pt x="769" y="803"/>
                  </a:cubicBezTo>
                  <a:cubicBezTo>
                    <a:pt x="772" y="804"/>
                    <a:pt x="775" y="804"/>
                    <a:pt x="778" y="804"/>
                  </a:cubicBezTo>
                  <a:cubicBezTo>
                    <a:pt x="780" y="810"/>
                    <a:pt x="785" y="810"/>
                    <a:pt x="790" y="809"/>
                  </a:cubicBezTo>
                  <a:cubicBezTo>
                    <a:pt x="792" y="809"/>
                    <a:pt x="794" y="810"/>
                    <a:pt x="796" y="810"/>
                  </a:cubicBezTo>
                  <a:cubicBezTo>
                    <a:pt x="798" y="814"/>
                    <a:pt x="800" y="816"/>
                    <a:pt x="804" y="817"/>
                  </a:cubicBezTo>
                  <a:cubicBezTo>
                    <a:pt x="810" y="826"/>
                    <a:pt x="816" y="837"/>
                    <a:pt x="823" y="843"/>
                  </a:cubicBezTo>
                  <a:cubicBezTo>
                    <a:pt x="832" y="851"/>
                    <a:pt x="843" y="860"/>
                    <a:pt x="855" y="862"/>
                  </a:cubicBezTo>
                  <a:cubicBezTo>
                    <a:pt x="861" y="864"/>
                    <a:pt x="876" y="879"/>
                    <a:pt x="879" y="856"/>
                  </a:cubicBezTo>
                  <a:cubicBezTo>
                    <a:pt x="879" y="854"/>
                    <a:pt x="890" y="845"/>
                    <a:pt x="893" y="855"/>
                  </a:cubicBezTo>
                  <a:cubicBezTo>
                    <a:pt x="895" y="864"/>
                    <a:pt x="901" y="869"/>
                    <a:pt x="904" y="876"/>
                  </a:cubicBezTo>
                  <a:cubicBezTo>
                    <a:pt x="909" y="889"/>
                    <a:pt x="906" y="906"/>
                    <a:pt x="896" y="916"/>
                  </a:cubicBezTo>
                  <a:cubicBezTo>
                    <a:pt x="890" y="921"/>
                    <a:pt x="890" y="926"/>
                    <a:pt x="896" y="931"/>
                  </a:cubicBezTo>
                  <a:cubicBezTo>
                    <a:pt x="900" y="934"/>
                    <a:pt x="905" y="938"/>
                    <a:pt x="910" y="938"/>
                  </a:cubicBezTo>
                  <a:cubicBezTo>
                    <a:pt x="918" y="939"/>
                    <a:pt x="924" y="942"/>
                    <a:pt x="925" y="950"/>
                  </a:cubicBezTo>
                  <a:cubicBezTo>
                    <a:pt x="925" y="959"/>
                    <a:pt x="918" y="966"/>
                    <a:pt x="910" y="968"/>
                  </a:cubicBezTo>
                  <a:cubicBezTo>
                    <a:pt x="901" y="971"/>
                    <a:pt x="896" y="974"/>
                    <a:pt x="893" y="983"/>
                  </a:cubicBezTo>
                  <a:cubicBezTo>
                    <a:pt x="890" y="992"/>
                    <a:pt x="883" y="989"/>
                    <a:pt x="877" y="984"/>
                  </a:cubicBezTo>
                  <a:cubicBezTo>
                    <a:pt x="876" y="982"/>
                    <a:pt x="877" y="976"/>
                    <a:pt x="872" y="978"/>
                  </a:cubicBezTo>
                  <a:cubicBezTo>
                    <a:pt x="869" y="980"/>
                    <a:pt x="866" y="983"/>
                    <a:pt x="867" y="987"/>
                  </a:cubicBezTo>
                  <a:cubicBezTo>
                    <a:pt x="869" y="993"/>
                    <a:pt x="867" y="1001"/>
                    <a:pt x="873" y="1006"/>
                  </a:cubicBezTo>
                  <a:cubicBezTo>
                    <a:pt x="889" y="1019"/>
                    <a:pt x="894" y="1040"/>
                    <a:pt x="905" y="1057"/>
                  </a:cubicBezTo>
                  <a:cubicBezTo>
                    <a:pt x="915" y="1075"/>
                    <a:pt x="918" y="1099"/>
                    <a:pt x="943" y="1105"/>
                  </a:cubicBezTo>
                  <a:cubicBezTo>
                    <a:pt x="945" y="1105"/>
                    <a:pt x="946" y="1106"/>
                    <a:pt x="948" y="1107"/>
                  </a:cubicBezTo>
                  <a:cubicBezTo>
                    <a:pt x="973" y="1119"/>
                    <a:pt x="981" y="1133"/>
                    <a:pt x="979" y="1158"/>
                  </a:cubicBezTo>
                  <a:cubicBezTo>
                    <a:pt x="978" y="1162"/>
                    <a:pt x="977" y="1167"/>
                    <a:pt x="976" y="1171"/>
                  </a:cubicBezTo>
                  <a:cubicBezTo>
                    <a:pt x="972" y="1197"/>
                    <a:pt x="968" y="1223"/>
                    <a:pt x="965" y="1249"/>
                  </a:cubicBezTo>
                  <a:cubicBezTo>
                    <a:pt x="963" y="1274"/>
                    <a:pt x="961" y="1299"/>
                    <a:pt x="949" y="1322"/>
                  </a:cubicBezTo>
                  <a:cubicBezTo>
                    <a:pt x="945" y="1331"/>
                    <a:pt x="940" y="1339"/>
                    <a:pt x="943" y="1349"/>
                  </a:cubicBezTo>
                  <a:cubicBezTo>
                    <a:pt x="946" y="1357"/>
                    <a:pt x="943" y="1365"/>
                    <a:pt x="942" y="1374"/>
                  </a:cubicBezTo>
                  <a:cubicBezTo>
                    <a:pt x="940" y="1384"/>
                    <a:pt x="933" y="1395"/>
                    <a:pt x="939" y="1407"/>
                  </a:cubicBezTo>
                  <a:cubicBezTo>
                    <a:pt x="945" y="1403"/>
                    <a:pt x="942" y="1398"/>
                    <a:pt x="943" y="1394"/>
                  </a:cubicBezTo>
                  <a:cubicBezTo>
                    <a:pt x="944" y="1391"/>
                    <a:pt x="941" y="1386"/>
                    <a:pt x="947" y="1386"/>
                  </a:cubicBezTo>
                  <a:cubicBezTo>
                    <a:pt x="952" y="1387"/>
                    <a:pt x="952" y="1392"/>
                    <a:pt x="951" y="1396"/>
                  </a:cubicBezTo>
                  <a:cubicBezTo>
                    <a:pt x="949" y="1407"/>
                    <a:pt x="946" y="1417"/>
                    <a:pt x="946" y="1428"/>
                  </a:cubicBezTo>
                  <a:cubicBezTo>
                    <a:pt x="946" y="1431"/>
                    <a:pt x="946" y="1440"/>
                    <a:pt x="936" y="1435"/>
                  </a:cubicBezTo>
                  <a:cubicBezTo>
                    <a:pt x="931" y="1432"/>
                    <a:pt x="929" y="1438"/>
                    <a:pt x="927" y="1442"/>
                  </a:cubicBezTo>
                  <a:cubicBezTo>
                    <a:pt x="925" y="1447"/>
                    <a:pt x="928" y="1449"/>
                    <a:pt x="932" y="1449"/>
                  </a:cubicBezTo>
                  <a:cubicBezTo>
                    <a:pt x="943" y="1449"/>
                    <a:pt x="928" y="1463"/>
                    <a:pt x="939" y="1463"/>
                  </a:cubicBezTo>
                  <a:cubicBezTo>
                    <a:pt x="936" y="1465"/>
                    <a:pt x="933" y="1467"/>
                    <a:pt x="929" y="1466"/>
                  </a:cubicBezTo>
                  <a:cubicBezTo>
                    <a:pt x="927" y="1466"/>
                    <a:pt x="925" y="1467"/>
                    <a:pt x="924" y="1468"/>
                  </a:cubicBezTo>
                  <a:cubicBezTo>
                    <a:pt x="923" y="1474"/>
                    <a:pt x="934" y="1471"/>
                    <a:pt x="931" y="1479"/>
                  </a:cubicBezTo>
                  <a:cubicBezTo>
                    <a:pt x="928" y="1479"/>
                    <a:pt x="924" y="1479"/>
                    <a:pt x="926" y="1483"/>
                  </a:cubicBezTo>
                  <a:cubicBezTo>
                    <a:pt x="926" y="1485"/>
                    <a:pt x="928" y="1486"/>
                    <a:pt x="929" y="1487"/>
                  </a:cubicBezTo>
                  <a:cubicBezTo>
                    <a:pt x="931" y="1485"/>
                    <a:pt x="932" y="1483"/>
                    <a:pt x="933" y="1481"/>
                  </a:cubicBezTo>
                  <a:cubicBezTo>
                    <a:pt x="933" y="1481"/>
                    <a:pt x="934" y="1481"/>
                    <a:pt x="934" y="1480"/>
                  </a:cubicBezTo>
                  <a:cubicBezTo>
                    <a:pt x="935" y="1480"/>
                    <a:pt x="935" y="1480"/>
                    <a:pt x="936" y="1480"/>
                  </a:cubicBezTo>
                  <a:cubicBezTo>
                    <a:pt x="938" y="1483"/>
                    <a:pt x="937" y="1487"/>
                    <a:pt x="936" y="1490"/>
                  </a:cubicBezTo>
                  <a:cubicBezTo>
                    <a:pt x="935" y="1496"/>
                    <a:pt x="925" y="1501"/>
                    <a:pt x="934" y="1507"/>
                  </a:cubicBezTo>
                  <a:cubicBezTo>
                    <a:pt x="940" y="1510"/>
                    <a:pt x="943" y="1518"/>
                    <a:pt x="951" y="1515"/>
                  </a:cubicBezTo>
                  <a:cubicBezTo>
                    <a:pt x="951" y="1522"/>
                    <a:pt x="944" y="1525"/>
                    <a:pt x="947" y="1532"/>
                  </a:cubicBezTo>
                  <a:cubicBezTo>
                    <a:pt x="952" y="1530"/>
                    <a:pt x="958" y="1526"/>
                    <a:pt x="965" y="1531"/>
                  </a:cubicBezTo>
                  <a:cubicBezTo>
                    <a:pt x="955" y="1531"/>
                    <a:pt x="950" y="1538"/>
                    <a:pt x="943" y="1543"/>
                  </a:cubicBezTo>
                  <a:cubicBezTo>
                    <a:pt x="953" y="1545"/>
                    <a:pt x="962" y="1546"/>
                    <a:pt x="967" y="1535"/>
                  </a:cubicBezTo>
                  <a:cubicBezTo>
                    <a:pt x="968" y="1531"/>
                    <a:pt x="969" y="1528"/>
                    <a:pt x="973" y="1527"/>
                  </a:cubicBezTo>
                  <a:cubicBezTo>
                    <a:pt x="973" y="1533"/>
                    <a:pt x="979" y="1535"/>
                    <a:pt x="980" y="1539"/>
                  </a:cubicBezTo>
                  <a:cubicBezTo>
                    <a:pt x="981" y="1542"/>
                    <a:pt x="977" y="1546"/>
                    <a:pt x="972" y="1546"/>
                  </a:cubicBezTo>
                  <a:cubicBezTo>
                    <a:pt x="969" y="1545"/>
                    <a:pt x="964" y="1543"/>
                    <a:pt x="964" y="1548"/>
                  </a:cubicBezTo>
                  <a:cubicBezTo>
                    <a:pt x="963" y="1551"/>
                    <a:pt x="968" y="1557"/>
                    <a:pt x="970" y="1557"/>
                  </a:cubicBezTo>
                  <a:cubicBezTo>
                    <a:pt x="976" y="1555"/>
                    <a:pt x="979" y="1561"/>
                    <a:pt x="984" y="1562"/>
                  </a:cubicBezTo>
                  <a:cubicBezTo>
                    <a:pt x="999" y="1566"/>
                    <a:pt x="1010" y="1557"/>
                    <a:pt x="1024" y="1556"/>
                  </a:cubicBezTo>
                  <a:cubicBezTo>
                    <a:pt x="1003" y="1545"/>
                    <a:pt x="994" y="1532"/>
                    <a:pt x="990" y="1516"/>
                  </a:cubicBezTo>
                  <a:cubicBezTo>
                    <a:pt x="984" y="1493"/>
                    <a:pt x="1001" y="1485"/>
                    <a:pt x="1011" y="1472"/>
                  </a:cubicBezTo>
                  <a:cubicBezTo>
                    <a:pt x="1017" y="1464"/>
                    <a:pt x="1025" y="1458"/>
                    <a:pt x="1011" y="1449"/>
                  </a:cubicBezTo>
                  <a:cubicBezTo>
                    <a:pt x="1001" y="1443"/>
                    <a:pt x="1000" y="1436"/>
                    <a:pt x="1013" y="1431"/>
                  </a:cubicBezTo>
                  <a:cubicBezTo>
                    <a:pt x="1018" y="1429"/>
                    <a:pt x="1023" y="1424"/>
                    <a:pt x="1024" y="1419"/>
                  </a:cubicBezTo>
                  <a:cubicBezTo>
                    <a:pt x="1025" y="1407"/>
                    <a:pt x="1032" y="1400"/>
                    <a:pt x="1044" y="1395"/>
                  </a:cubicBezTo>
                  <a:cubicBezTo>
                    <a:pt x="1041" y="1393"/>
                    <a:pt x="1039" y="1392"/>
                    <a:pt x="1038" y="1392"/>
                  </a:cubicBezTo>
                  <a:cubicBezTo>
                    <a:pt x="1029" y="1395"/>
                    <a:pt x="1028" y="1390"/>
                    <a:pt x="1027" y="1382"/>
                  </a:cubicBezTo>
                  <a:cubicBezTo>
                    <a:pt x="1027" y="1373"/>
                    <a:pt x="1034" y="1376"/>
                    <a:pt x="1038" y="1377"/>
                  </a:cubicBezTo>
                  <a:cubicBezTo>
                    <a:pt x="1053" y="1383"/>
                    <a:pt x="1056" y="1371"/>
                    <a:pt x="1056" y="1362"/>
                  </a:cubicBezTo>
                  <a:cubicBezTo>
                    <a:pt x="1057" y="1353"/>
                    <a:pt x="1061" y="1352"/>
                    <a:pt x="1067" y="1353"/>
                  </a:cubicBezTo>
                  <a:cubicBezTo>
                    <a:pt x="1077" y="1354"/>
                    <a:pt x="1087" y="1351"/>
                    <a:pt x="1096" y="1347"/>
                  </a:cubicBezTo>
                  <a:cubicBezTo>
                    <a:pt x="1104" y="1343"/>
                    <a:pt x="1114" y="1336"/>
                    <a:pt x="1110" y="1326"/>
                  </a:cubicBezTo>
                  <a:cubicBezTo>
                    <a:pt x="1107" y="1319"/>
                    <a:pt x="1106" y="1311"/>
                    <a:pt x="1101" y="1304"/>
                  </a:cubicBezTo>
                  <a:cubicBezTo>
                    <a:pt x="1105" y="1302"/>
                    <a:pt x="1108" y="1303"/>
                    <a:pt x="1112" y="1304"/>
                  </a:cubicBezTo>
                  <a:cubicBezTo>
                    <a:pt x="1132" y="1309"/>
                    <a:pt x="1143" y="1304"/>
                    <a:pt x="1153" y="1285"/>
                  </a:cubicBezTo>
                  <a:cubicBezTo>
                    <a:pt x="1158" y="1275"/>
                    <a:pt x="1162" y="1264"/>
                    <a:pt x="1169" y="1254"/>
                  </a:cubicBezTo>
                  <a:cubicBezTo>
                    <a:pt x="1170" y="1256"/>
                    <a:pt x="1171" y="1257"/>
                    <a:pt x="1171" y="1259"/>
                  </a:cubicBezTo>
                  <a:cubicBezTo>
                    <a:pt x="1171" y="1260"/>
                    <a:pt x="1171" y="1263"/>
                    <a:pt x="1174" y="1262"/>
                  </a:cubicBezTo>
                  <a:cubicBezTo>
                    <a:pt x="1182" y="1245"/>
                    <a:pt x="1198" y="1231"/>
                    <a:pt x="1195" y="1209"/>
                  </a:cubicBezTo>
                  <a:cubicBezTo>
                    <a:pt x="1194" y="1207"/>
                    <a:pt x="1195" y="1205"/>
                    <a:pt x="1196" y="1204"/>
                  </a:cubicBezTo>
                  <a:cubicBezTo>
                    <a:pt x="1210" y="1190"/>
                    <a:pt x="1227" y="1177"/>
                    <a:pt x="1247" y="1177"/>
                  </a:cubicBezTo>
                  <a:cubicBezTo>
                    <a:pt x="1260" y="1176"/>
                    <a:pt x="1267" y="1171"/>
                    <a:pt x="1271" y="1163"/>
                  </a:cubicBezTo>
                  <a:cubicBezTo>
                    <a:pt x="1284" y="1139"/>
                    <a:pt x="1294" y="1115"/>
                    <a:pt x="1291" y="1087"/>
                  </a:cubicBezTo>
                  <a:cubicBezTo>
                    <a:pt x="1291" y="1081"/>
                    <a:pt x="1290" y="1073"/>
                    <a:pt x="1297" y="1072"/>
                  </a:cubicBezTo>
                  <a:cubicBezTo>
                    <a:pt x="1303" y="1070"/>
                    <a:pt x="1304" y="1065"/>
                    <a:pt x="1306" y="1061"/>
                  </a:cubicBezTo>
                  <a:cubicBezTo>
                    <a:pt x="1310" y="1056"/>
                    <a:pt x="1313" y="1050"/>
                    <a:pt x="1319" y="1046"/>
                  </a:cubicBezTo>
                  <a:cubicBezTo>
                    <a:pt x="1331" y="1038"/>
                    <a:pt x="1335" y="1025"/>
                    <a:pt x="1333" y="1011"/>
                  </a:cubicBezTo>
                  <a:cubicBezTo>
                    <a:pt x="1332" y="1000"/>
                    <a:pt x="1328" y="991"/>
                    <a:pt x="1314" y="992"/>
                  </a:cubicBezTo>
                  <a:close/>
                  <a:moveTo>
                    <a:pt x="718" y="93"/>
                  </a:moveTo>
                  <a:cubicBezTo>
                    <a:pt x="718" y="93"/>
                    <a:pt x="718" y="94"/>
                    <a:pt x="718" y="95"/>
                  </a:cubicBezTo>
                  <a:cubicBezTo>
                    <a:pt x="721" y="98"/>
                    <a:pt x="731" y="92"/>
                    <a:pt x="730" y="102"/>
                  </a:cubicBezTo>
                  <a:cubicBezTo>
                    <a:pt x="736" y="100"/>
                    <a:pt x="736" y="104"/>
                    <a:pt x="737" y="108"/>
                  </a:cubicBezTo>
                  <a:cubicBezTo>
                    <a:pt x="736" y="115"/>
                    <a:pt x="731" y="118"/>
                    <a:pt x="727" y="122"/>
                  </a:cubicBezTo>
                  <a:cubicBezTo>
                    <a:pt x="725" y="124"/>
                    <a:pt x="722" y="128"/>
                    <a:pt x="720" y="125"/>
                  </a:cubicBezTo>
                  <a:cubicBezTo>
                    <a:pt x="717" y="123"/>
                    <a:pt x="717" y="119"/>
                    <a:pt x="716" y="116"/>
                  </a:cubicBezTo>
                  <a:cubicBezTo>
                    <a:pt x="716" y="112"/>
                    <a:pt x="719" y="111"/>
                    <a:pt x="722" y="111"/>
                  </a:cubicBezTo>
                  <a:cubicBezTo>
                    <a:pt x="730" y="112"/>
                    <a:pt x="732" y="109"/>
                    <a:pt x="730" y="102"/>
                  </a:cubicBezTo>
                  <a:cubicBezTo>
                    <a:pt x="726" y="100"/>
                    <a:pt x="716" y="107"/>
                    <a:pt x="718" y="95"/>
                  </a:cubicBezTo>
                  <a:cubicBezTo>
                    <a:pt x="718" y="94"/>
                    <a:pt x="718" y="93"/>
                    <a:pt x="718" y="93"/>
                  </a:cubicBezTo>
                  <a:cubicBezTo>
                    <a:pt x="717" y="92"/>
                    <a:pt x="716" y="91"/>
                    <a:pt x="715" y="90"/>
                  </a:cubicBezTo>
                  <a:cubicBezTo>
                    <a:pt x="716" y="91"/>
                    <a:pt x="717" y="92"/>
                    <a:pt x="718" y="93"/>
                  </a:cubicBezTo>
                  <a:close/>
                  <a:moveTo>
                    <a:pt x="537" y="621"/>
                  </a:moveTo>
                  <a:cubicBezTo>
                    <a:pt x="540" y="616"/>
                    <a:pt x="546" y="616"/>
                    <a:pt x="548" y="619"/>
                  </a:cubicBezTo>
                  <a:cubicBezTo>
                    <a:pt x="552" y="624"/>
                    <a:pt x="551" y="630"/>
                    <a:pt x="547" y="635"/>
                  </a:cubicBezTo>
                  <a:cubicBezTo>
                    <a:pt x="544" y="630"/>
                    <a:pt x="541" y="626"/>
                    <a:pt x="537" y="62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D32D923-FB4E-EE7E-250B-6418A8AB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602" y="1814286"/>
              <a:ext cx="1591093" cy="1218550"/>
            </a:xfrm>
            <a:custGeom>
              <a:avLst/>
              <a:gdLst>
                <a:gd name="T0" fmla="*/ 468 w 606"/>
                <a:gd name="T1" fmla="*/ 290 h 464"/>
                <a:gd name="T2" fmla="*/ 506 w 606"/>
                <a:gd name="T3" fmla="*/ 290 h 464"/>
                <a:gd name="T4" fmla="*/ 501 w 606"/>
                <a:gd name="T5" fmla="*/ 265 h 464"/>
                <a:gd name="T6" fmla="*/ 498 w 606"/>
                <a:gd name="T7" fmla="*/ 254 h 464"/>
                <a:gd name="T8" fmla="*/ 499 w 606"/>
                <a:gd name="T9" fmla="*/ 242 h 464"/>
                <a:gd name="T10" fmla="*/ 478 w 606"/>
                <a:gd name="T11" fmla="*/ 241 h 464"/>
                <a:gd name="T12" fmla="*/ 495 w 606"/>
                <a:gd name="T13" fmla="*/ 232 h 464"/>
                <a:gd name="T14" fmla="*/ 522 w 606"/>
                <a:gd name="T15" fmla="*/ 232 h 464"/>
                <a:gd name="T16" fmla="*/ 512 w 606"/>
                <a:gd name="T17" fmla="*/ 219 h 464"/>
                <a:gd name="T18" fmla="*/ 517 w 606"/>
                <a:gd name="T19" fmla="*/ 200 h 464"/>
                <a:gd name="T20" fmla="*/ 537 w 606"/>
                <a:gd name="T21" fmla="*/ 189 h 464"/>
                <a:gd name="T22" fmla="*/ 503 w 606"/>
                <a:gd name="T23" fmla="*/ 166 h 464"/>
                <a:gd name="T24" fmla="*/ 546 w 606"/>
                <a:gd name="T25" fmla="*/ 159 h 464"/>
                <a:gd name="T26" fmla="*/ 523 w 606"/>
                <a:gd name="T27" fmla="*/ 150 h 464"/>
                <a:gd name="T28" fmla="*/ 512 w 606"/>
                <a:gd name="T29" fmla="*/ 145 h 464"/>
                <a:gd name="T30" fmla="*/ 561 w 606"/>
                <a:gd name="T31" fmla="*/ 86 h 464"/>
                <a:gd name="T32" fmla="*/ 606 w 606"/>
                <a:gd name="T33" fmla="*/ 59 h 464"/>
                <a:gd name="T34" fmla="*/ 555 w 606"/>
                <a:gd name="T35" fmla="*/ 55 h 464"/>
                <a:gd name="T36" fmla="*/ 516 w 606"/>
                <a:gd name="T37" fmla="*/ 61 h 464"/>
                <a:gd name="T38" fmla="*/ 502 w 606"/>
                <a:gd name="T39" fmla="*/ 62 h 464"/>
                <a:gd name="T40" fmla="*/ 489 w 606"/>
                <a:gd name="T41" fmla="*/ 50 h 464"/>
                <a:gd name="T42" fmla="*/ 469 w 606"/>
                <a:gd name="T43" fmla="*/ 51 h 464"/>
                <a:gd name="T44" fmla="*/ 410 w 606"/>
                <a:gd name="T45" fmla="*/ 50 h 464"/>
                <a:gd name="T46" fmla="*/ 509 w 606"/>
                <a:gd name="T47" fmla="*/ 32 h 464"/>
                <a:gd name="T48" fmla="*/ 471 w 606"/>
                <a:gd name="T49" fmla="*/ 16 h 464"/>
                <a:gd name="T50" fmla="*/ 441 w 606"/>
                <a:gd name="T51" fmla="*/ 12 h 464"/>
                <a:gd name="T52" fmla="*/ 337 w 606"/>
                <a:gd name="T53" fmla="*/ 19 h 464"/>
                <a:gd name="T54" fmla="*/ 270 w 606"/>
                <a:gd name="T55" fmla="*/ 30 h 464"/>
                <a:gd name="T56" fmla="*/ 263 w 606"/>
                <a:gd name="T57" fmla="*/ 46 h 464"/>
                <a:gd name="T58" fmla="*/ 220 w 606"/>
                <a:gd name="T59" fmla="*/ 36 h 464"/>
                <a:gd name="T60" fmla="*/ 207 w 606"/>
                <a:gd name="T61" fmla="*/ 44 h 464"/>
                <a:gd name="T62" fmla="*/ 192 w 606"/>
                <a:gd name="T63" fmla="*/ 56 h 464"/>
                <a:gd name="T64" fmla="*/ 184 w 606"/>
                <a:gd name="T65" fmla="*/ 39 h 464"/>
                <a:gd name="T66" fmla="*/ 131 w 606"/>
                <a:gd name="T67" fmla="*/ 50 h 464"/>
                <a:gd name="T68" fmla="*/ 103 w 606"/>
                <a:gd name="T69" fmla="*/ 68 h 464"/>
                <a:gd name="T70" fmla="*/ 70 w 606"/>
                <a:gd name="T71" fmla="*/ 92 h 464"/>
                <a:gd name="T72" fmla="*/ 55 w 606"/>
                <a:gd name="T73" fmla="*/ 116 h 464"/>
                <a:gd name="T74" fmla="*/ 0 w 606"/>
                <a:gd name="T75" fmla="*/ 134 h 464"/>
                <a:gd name="T76" fmla="*/ 38 w 606"/>
                <a:gd name="T77" fmla="*/ 150 h 464"/>
                <a:gd name="T78" fmla="*/ 31 w 606"/>
                <a:gd name="T79" fmla="*/ 167 h 464"/>
                <a:gd name="T80" fmla="*/ 74 w 606"/>
                <a:gd name="T81" fmla="*/ 177 h 464"/>
                <a:gd name="T82" fmla="*/ 159 w 606"/>
                <a:gd name="T83" fmla="*/ 212 h 464"/>
                <a:gd name="T84" fmla="*/ 172 w 606"/>
                <a:gd name="T85" fmla="*/ 267 h 464"/>
                <a:gd name="T86" fmla="*/ 194 w 606"/>
                <a:gd name="T87" fmla="*/ 269 h 464"/>
                <a:gd name="T88" fmla="*/ 212 w 606"/>
                <a:gd name="T89" fmla="*/ 286 h 464"/>
                <a:gd name="T90" fmla="*/ 179 w 606"/>
                <a:gd name="T91" fmla="*/ 304 h 464"/>
                <a:gd name="T92" fmla="*/ 199 w 606"/>
                <a:gd name="T93" fmla="*/ 297 h 464"/>
                <a:gd name="T94" fmla="*/ 205 w 606"/>
                <a:gd name="T95" fmla="*/ 321 h 464"/>
                <a:gd name="T96" fmla="*/ 195 w 606"/>
                <a:gd name="T97" fmla="*/ 356 h 464"/>
                <a:gd name="T98" fmla="*/ 210 w 606"/>
                <a:gd name="T99" fmla="*/ 398 h 464"/>
                <a:gd name="T100" fmla="*/ 244 w 606"/>
                <a:gd name="T101" fmla="*/ 445 h 464"/>
                <a:gd name="T102" fmla="*/ 300 w 606"/>
                <a:gd name="T103" fmla="*/ 447 h 464"/>
                <a:gd name="T104" fmla="*/ 320 w 606"/>
                <a:gd name="T105" fmla="*/ 398 h 464"/>
                <a:gd name="T106" fmla="*/ 345 w 606"/>
                <a:gd name="T107" fmla="*/ 363 h 464"/>
                <a:gd name="T108" fmla="*/ 393 w 606"/>
                <a:gd name="T109" fmla="*/ 347 h 464"/>
                <a:gd name="T110" fmla="*/ 460 w 606"/>
                <a:gd name="T111" fmla="*/ 320 h 464"/>
                <a:gd name="T112" fmla="*/ 485 w 606"/>
                <a:gd name="T113" fmla="*/ 29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6" h="464">
                  <a:moveTo>
                    <a:pt x="485" y="295"/>
                  </a:moveTo>
                  <a:cubicBezTo>
                    <a:pt x="480" y="291"/>
                    <a:pt x="474" y="292"/>
                    <a:pt x="468" y="290"/>
                  </a:cubicBezTo>
                  <a:cubicBezTo>
                    <a:pt x="473" y="282"/>
                    <a:pt x="477" y="271"/>
                    <a:pt x="487" y="284"/>
                  </a:cubicBezTo>
                  <a:cubicBezTo>
                    <a:pt x="493" y="291"/>
                    <a:pt x="499" y="291"/>
                    <a:pt x="506" y="290"/>
                  </a:cubicBezTo>
                  <a:cubicBezTo>
                    <a:pt x="511" y="289"/>
                    <a:pt x="510" y="284"/>
                    <a:pt x="510" y="281"/>
                  </a:cubicBezTo>
                  <a:cubicBezTo>
                    <a:pt x="511" y="273"/>
                    <a:pt x="510" y="268"/>
                    <a:pt x="501" y="265"/>
                  </a:cubicBezTo>
                  <a:cubicBezTo>
                    <a:pt x="495" y="264"/>
                    <a:pt x="489" y="259"/>
                    <a:pt x="487" y="251"/>
                  </a:cubicBezTo>
                  <a:cubicBezTo>
                    <a:pt x="492" y="252"/>
                    <a:pt x="495" y="254"/>
                    <a:pt x="498" y="254"/>
                  </a:cubicBezTo>
                  <a:cubicBezTo>
                    <a:pt x="502" y="254"/>
                    <a:pt x="508" y="256"/>
                    <a:pt x="508" y="249"/>
                  </a:cubicBezTo>
                  <a:cubicBezTo>
                    <a:pt x="508" y="243"/>
                    <a:pt x="504" y="241"/>
                    <a:pt x="499" y="242"/>
                  </a:cubicBezTo>
                  <a:cubicBezTo>
                    <a:pt x="494" y="242"/>
                    <a:pt x="489" y="242"/>
                    <a:pt x="484" y="243"/>
                  </a:cubicBezTo>
                  <a:cubicBezTo>
                    <a:pt x="481" y="243"/>
                    <a:pt x="479" y="243"/>
                    <a:pt x="478" y="241"/>
                  </a:cubicBezTo>
                  <a:cubicBezTo>
                    <a:pt x="476" y="237"/>
                    <a:pt x="480" y="237"/>
                    <a:pt x="481" y="236"/>
                  </a:cubicBezTo>
                  <a:cubicBezTo>
                    <a:pt x="485" y="230"/>
                    <a:pt x="490" y="227"/>
                    <a:pt x="495" y="232"/>
                  </a:cubicBezTo>
                  <a:cubicBezTo>
                    <a:pt x="502" y="239"/>
                    <a:pt x="510" y="235"/>
                    <a:pt x="517" y="236"/>
                  </a:cubicBezTo>
                  <a:cubicBezTo>
                    <a:pt x="519" y="236"/>
                    <a:pt x="522" y="235"/>
                    <a:pt x="522" y="232"/>
                  </a:cubicBezTo>
                  <a:cubicBezTo>
                    <a:pt x="523" y="230"/>
                    <a:pt x="523" y="226"/>
                    <a:pt x="520" y="225"/>
                  </a:cubicBezTo>
                  <a:cubicBezTo>
                    <a:pt x="517" y="223"/>
                    <a:pt x="512" y="224"/>
                    <a:pt x="512" y="219"/>
                  </a:cubicBezTo>
                  <a:cubicBezTo>
                    <a:pt x="519" y="213"/>
                    <a:pt x="530" y="223"/>
                    <a:pt x="537" y="213"/>
                  </a:cubicBezTo>
                  <a:cubicBezTo>
                    <a:pt x="529" y="209"/>
                    <a:pt x="521" y="208"/>
                    <a:pt x="517" y="200"/>
                  </a:cubicBezTo>
                  <a:cubicBezTo>
                    <a:pt x="520" y="200"/>
                    <a:pt x="522" y="200"/>
                    <a:pt x="524" y="200"/>
                  </a:cubicBezTo>
                  <a:cubicBezTo>
                    <a:pt x="531" y="200"/>
                    <a:pt x="537" y="197"/>
                    <a:pt x="537" y="189"/>
                  </a:cubicBezTo>
                  <a:cubicBezTo>
                    <a:pt x="536" y="182"/>
                    <a:pt x="533" y="176"/>
                    <a:pt x="523" y="177"/>
                  </a:cubicBezTo>
                  <a:cubicBezTo>
                    <a:pt x="515" y="178"/>
                    <a:pt x="510" y="172"/>
                    <a:pt x="503" y="166"/>
                  </a:cubicBezTo>
                  <a:cubicBezTo>
                    <a:pt x="516" y="163"/>
                    <a:pt x="527" y="164"/>
                    <a:pt x="538" y="164"/>
                  </a:cubicBezTo>
                  <a:cubicBezTo>
                    <a:pt x="541" y="164"/>
                    <a:pt x="547" y="166"/>
                    <a:pt x="546" y="159"/>
                  </a:cubicBezTo>
                  <a:cubicBezTo>
                    <a:pt x="545" y="154"/>
                    <a:pt x="541" y="152"/>
                    <a:pt x="537" y="153"/>
                  </a:cubicBezTo>
                  <a:cubicBezTo>
                    <a:pt x="531" y="155"/>
                    <a:pt x="527" y="154"/>
                    <a:pt x="523" y="150"/>
                  </a:cubicBezTo>
                  <a:cubicBezTo>
                    <a:pt x="524" y="144"/>
                    <a:pt x="531" y="148"/>
                    <a:pt x="533" y="144"/>
                  </a:cubicBezTo>
                  <a:cubicBezTo>
                    <a:pt x="525" y="138"/>
                    <a:pt x="518" y="139"/>
                    <a:pt x="512" y="145"/>
                  </a:cubicBezTo>
                  <a:cubicBezTo>
                    <a:pt x="506" y="122"/>
                    <a:pt x="533" y="121"/>
                    <a:pt x="537" y="104"/>
                  </a:cubicBezTo>
                  <a:cubicBezTo>
                    <a:pt x="551" y="105"/>
                    <a:pt x="548" y="85"/>
                    <a:pt x="561" y="86"/>
                  </a:cubicBezTo>
                  <a:cubicBezTo>
                    <a:pt x="558" y="73"/>
                    <a:pt x="569" y="77"/>
                    <a:pt x="575" y="74"/>
                  </a:cubicBezTo>
                  <a:cubicBezTo>
                    <a:pt x="585" y="68"/>
                    <a:pt x="598" y="70"/>
                    <a:pt x="606" y="59"/>
                  </a:cubicBezTo>
                  <a:cubicBezTo>
                    <a:pt x="599" y="56"/>
                    <a:pt x="592" y="51"/>
                    <a:pt x="585" y="51"/>
                  </a:cubicBezTo>
                  <a:cubicBezTo>
                    <a:pt x="575" y="50"/>
                    <a:pt x="563" y="45"/>
                    <a:pt x="555" y="55"/>
                  </a:cubicBezTo>
                  <a:cubicBezTo>
                    <a:pt x="548" y="65"/>
                    <a:pt x="540" y="63"/>
                    <a:pt x="531" y="59"/>
                  </a:cubicBezTo>
                  <a:cubicBezTo>
                    <a:pt x="525" y="55"/>
                    <a:pt x="522" y="57"/>
                    <a:pt x="516" y="61"/>
                  </a:cubicBezTo>
                  <a:cubicBezTo>
                    <a:pt x="509" y="67"/>
                    <a:pt x="499" y="72"/>
                    <a:pt x="491" y="77"/>
                  </a:cubicBezTo>
                  <a:cubicBezTo>
                    <a:pt x="494" y="71"/>
                    <a:pt x="499" y="67"/>
                    <a:pt x="502" y="62"/>
                  </a:cubicBezTo>
                  <a:cubicBezTo>
                    <a:pt x="504" y="58"/>
                    <a:pt x="511" y="53"/>
                    <a:pt x="505" y="48"/>
                  </a:cubicBezTo>
                  <a:cubicBezTo>
                    <a:pt x="500" y="44"/>
                    <a:pt x="495" y="45"/>
                    <a:pt x="489" y="50"/>
                  </a:cubicBezTo>
                  <a:cubicBezTo>
                    <a:pt x="480" y="57"/>
                    <a:pt x="470" y="62"/>
                    <a:pt x="458" y="62"/>
                  </a:cubicBezTo>
                  <a:cubicBezTo>
                    <a:pt x="459" y="53"/>
                    <a:pt x="469" y="59"/>
                    <a:pt x="469" y="51"/>
                  </a:cubicBezTo>
                  <a:cubicBezTo>
                    <a:pt x="446" y="48"/>
                    <a:pt x="424" y="50"/>
                    <a:pt x="401" y="56"/>
                  </a:cubicBezTo>
                  <a:cubicBezTo>
                    <a:pt x="404" y="52"/>
                    <a:pt x="407" y="51"/>
                    <a:pt x="410" y="50"/>
                  </a:cubicBezTo>
                  <a:cubicBezTo>
                    <a:pt x="439" y="39"/>
                    <a:pt x="470" y="49"/>
                    <a:pt x="499" y="38"/>
                  </a:cubicBezTo>
                  <a:cubicBezTo>
                    <a:pt x="503" y="37"/>
                    <a:pt x="509" y="37"/>
                    <a:pt x="509" y="32"/>
                  </a:cubicBezTo>
                  <a:cubicBezTo>
                    <a:pt x="509" y="27"/>
                    <a:pt x="504" y="26"/>
                    <a:pt x="500" y="26"/>
                  </a:cubicBezTo>
                  <a:cubicBezTo>
                    <a:pt x="488" y="28"/>
                    <a:pt x="479" y="24"/>
                    <a:pt x="471" y="16"/>
                  </a:cubicBezTo>
                  <a:cubicBezTo>
                    <a:pt x="467" y="13"/>
                    <a:pt x="462" y="14"/>
                    <a:pt x="457" y="14"/>
                  </a:cubicBezTo>
                  <a:cubicBezTo>
                    <a:pt x="451" y="13"/>
                    <a:pt x="446" y="13"/>
                    <a:pt x="441" y="12"/>
                  </a:cubicBezTo>
                  <a:cubicBezTo>
                    <a:pt x="408" y="7"/>
                    <a:pt x="375" y="0"/>
                    <a:pt x="344" y="19"/>
                  </a:cubicBezTo>
                  <a:cubicBezTo>
                    <a:pt x="341" y="20"/>
                    <a:pt x="339" y="19"/>
                    <a:pt x="337" y="19"/>
                  </a:cubicBezTo>
                  <a:cubicBezTo>
                    <a:pt x="312" y="13"/>
                    <a:pt x="289" y="21"/>
                    <a:pt x="265" y="21"/>
                  </a:cubicBezTo>
                  <a:cubicBezTo>
                    <a:pt x="264" y="27"/>
                    <a:pt x="271" y="26"/>
                    <a:pt x="270" y="30"/>
                  </a:cubicBezTo>
                  <a:cubicBezTo>
                    <a:pt x="266" y="35"/>
                    <a:pt x="259" y="29"/>
                    <a:pt x="255" y="35"/>
                  </a:cubicBezTo>
                  <a:cubicBezTo>
                    <a:pt x="257" y="39"/>
                    <a:pt x="264" y="39"/>
                    <a:pt x="263" y="46"/>
                  </a:cubicBezTo>
                  <a:cubicBezTo>
                    <a:pt x="253" y="46"/>
                    <a:pt x="245" y="41"/>
                    <a:pt x="236" y="37"/>
                  </a:cubicBezTo>
                  <a:cubicBezTo>
                    <a:pt x="231" y="34"/>
                    <a:pt x="224" y="32"/>
                    <a:pt x="220" y="36"/>
                  </a:cubicBezTo>
                  <a:cubicBezTo>
                    <a:pt x="215" y="43"/>
                    <a:pt x="227" y="42"/>
                    <a:pt x="228" y="48"/>
                  </a:cubicBezTo>
                  <a:cubicBezTo>
                    <a:pt x="219" y="54"/>
                    <a:pt x="213" y="48"/>
                    <a:pt x="207" y="44"/>
                  </a:cubicBezTo>
                  <a:cubicBezTo>
                    <a:pt x="200" y="38"/>
                    <a:pt x="195" y="34"/>
                    <a:pt x="198" y="48"/>
                  </a:cubicBezTo>
                  <a:cubicBezTo>
                    <a:pt x="198" y="53"/>
                    <a:pt x="196" y="56"/>
                    <a:pt x="192" y="56"/>
                  </a:cubicBezTo>
                  <a:cubicBezTo>
                    <a:pt x="188" y="56"/>
                    <a:pt x="189" y="51"/>
                    <a:pt x="189" y="49"/>
                  </a:cubicBezTo>
                  <a:cubicBezTo>
                    <a:pt x="189" y="45"/>
                    <a:pt x="186" y="39"/>
                    <a:pt x="184" y="39"/>
                  </a:cubicBezTo>
                  <a:cubicBezTo>
                    <a:pt x="170" y="40"/>
                    <a:pt x="151" y="39"/>
                    <a:pt x="143" y="47"/>
                  </a:cubicBezTo>
                  <a:cubicBezTo>
                    <a:pt x="137" y="53"/>
                    <a:pt x="134" y="49"/>
                    <a:pt x="131" y="50"/>
                  </a:cubicBezTo>
                  <a:cubicBezTo>
                    <a:pt x="125" y="52"/>
                    <a:pt x="113" y="43"/>
                    <a:pt x="115" y="57"/>
                  </a:cubicBezTo>
                  <a:cubicBezTo>
                    <a:pt x="116" y="68"/>
                    <a:pt x="111" y="69"/>
                    <a:pt x="103" y="68"/>
                  </a:cubicBezTo>
                  <a:cubicBezTo>
                    <a:pt x="82" y="66"/>
                    <a:pt x="67" y="77"/>
                    <a:pt x="52" y="90"/>
                  </a:cubicBezTo>
                  <a:cubicBezTo>
                    <a:pt x="58" y="92"/>
                    <a:pt x="64" y="92"/>
                    <a:pt x="70" y="92"/>
                  </a:cubicBezTo>
                  <a:cubicBezTo>
                    <a:pt x="76" y="93"/>
                    <a:pt x="79" y="97"/>
                    <a:pt x="76" y="102"/>
                  </a:cubicBezTo>
                  <a:cubicBezTo>
                    <a:pt x="71" y="109"/>
                    <a:pt x="65" y="117"/>
                    <a:pt x="55" y="116"/>
                  </a:cubicBezTo>
                  <a:cubicBezTo>
                    <a:pt x="37" y="115"/>
                    <a:pt x="21" y="126"/>
                    <a:pt x="4" y="128"/>
                  </a:cubicBezTo>
                  <a:cubicBezTo>
                    <a:pt x="1" y="129"/>
                    <a:pt x="0" y="131"/>
                    <a:pt x="0" y="134"/>
                  </a:cubicBezTo>
                  <a:cubicBezTo>
                    <a:pt x="0" y="136"/>
                    <a:pt x="0" y="140"/>
                    <a:pt x="3" y="140"/>
                  </a:cubicBezTo>
                  <a:cubicBezTo>
                    <a:pt x="16" y="139"/>
                    <a:pt x="25" y="152"/>
                    <a:pt x="38" y="150"/>
                  </a:cubicBezTo>
                  <a:cubicBezTo>
                    <a:pt x="33" y="161"/>
                    <a:pt x="23" y="156"/>
                    <a:pt x="16" y="159"/>
                  </a:cubicBezTo>
                  <a:cubicBezTo>
                    <a:pt x="18" y="168"/>
                    <a:pt x="31" y="160"/>
                    <a:pt x="31" y="167"/>
                  </a:cubicBezTo>
                  <a:cubicBezTo>
                    <a:pt x="30" y="174"/>
                    <a:pt x="34" y="174"/>
                    <a:pt x="37" y="177"/>
                  </a:cubicBezTo>
                  <a:cubicBezTo>
                    <a:pt x="50" y="190"/>
                    <a:pt x="63" y="178"/>
                    <a:pt x="74" y="177"/>
                  </a:cubicBezTo>
                  <a:cubicBezTo>
                    <a:pt x="97" y="174"/>
                    <a:pt x="117" y="178"/>
                    <a:pt x="135" y="189"/>
                  </a:cubicBezTo>
                  <a:cubicBezTo>
                    <a:pt x="144" y="194"/>
                    <a:pt x="155" y="203"/>
                    <a:pt x="159" y="212"/>
                  </a:cubicBezTo>
                  <a:cubicBezTo>
                    <a:pt x="164" y="226"/>
                    <a:pt x="183" y="238"/>
                    <a:pt x="171" y="258"/>
                  </a:cubicBezTo>
                  <a:cubicBezTo>
                    <a:pt x="170" y="260"/>
                    <a:pt x="171" y="265"/>
                    <a:pt x="172" y="267"/>
                  </a:cubicBezTo>
                  <a:cubicBezTo>
                    <a:pt x="175" y="271"/>
                    <a:pt x="180" y="270"/>
                    <a:pt x="183" y="267"/>
                  </a:cubicBezTo>
                  <a:cubicBezTo>
                    <a:pt x="188" y="264"/>
                    <a:pt x="193" y="262"/>
                    <a:pt x="194" y="269"/>
                  </a:cubicBezTo>
                  <a:cubicBezTo>
                    <a:pt x="195" y="277"/>
                    <a:pt x="199" y="278"/>
                    <a:pt x="205" y="278"/>
                  </a:cubicBezTo>
                  <a:cubicBezTo>
                    <a:pt x="210" y="278"/>
                    <a:pt x="211" y="282"/>
                    <a:pt x="212" y="286"/>
                  </a:cubicBezTo>
                  <a:cubicBezTo>
                    <a:pt x="202" y="287"/>
                    <a:pt x="191" y="277"/>
                    <a:pt x="184" y="292"/>
                  </a:cubicBezTo>
                  <a:cubicBezTo>
                    <a:pt x="183" y="296"/>
                    <a:pt x="174" y="298"/>
                    <a:pt x="179" y="304"/>
                  </a:cubicBezTo>
                  <a:cubicBezTo>
                    <a:pt x="184" y="310"/>
                    <a:pt x="192" y="313"/>
                    <a:pt x="200" y="310"/>
                  </a:cubicBezTo>
                  <a:cubicBezTo>
                    <a:pt x="209" y="306"/>
                    <a:pt x="200" y="301"/>
                    <a:pt x="199" y="297"/>
                  </a:cubicBezTo>
                  <a:cubicBezTo>
                    <a:pt x="213" y="296"/>
                    <a:pt x="217" y="298"/>
                    <a:pt x="217" y="306"/>
                  </a:cubicBezTo>
                  <a:cubicBezTo>
                    <a:pt x="218" y="314"/>
                    <a:pt x="216" y="320"/>
                    <a:pt x="205" y="321"/>
                  </a:cubicBezTo>
                  <a:cubicBezTo>
                    <a:pt x="192" y="322"/>
                    <a:pt x="188" y="340"/>
                    <a:pt x="196" y="351"/>
                  </a:cubicBezTo>
                  <a:cubicBezTo>
                    <a:pt x="199" y="354"/>
                    <a:pt x="197" y="355"/>
                    <a:pt x="195" y="356"/>
                  </a:cubicBezTo>
                  <a:cubicBezTo>
                    <a:pt x="191" y="358"/>
                    <a:pt x="191" y="364"/>
                    <a:pt x="192" y="365"/>
                  </a:cubicBezTo>
                  <a:cubicBezTo>
                    <a:pt x="206" y="371"/>
                    <a:pt x="202" y="388"/>
                    <a:pt x="210" y="398"/>
                  </a:cubicBezTo>
                  <a:cubicBezTo>
                    <a:pt x="216" y="406"/>
                    <a:pt x="224" y="414"/>
                    <a:pt x="227" y="426"/>
                  </a:cubicBezTo>
                  <a:cubicBezTo>
                    <a:pt x="228" y="434"/>
                    <a:pt x="237" y="443"/>
                    <a:pt x="244" y="445"/>
                  </a:cubicBezTo>
                  <a:cubicBezTo>
                    <a:pt x="256" y="448"/>
                    <a:pt x="267" y="454"/>
                    <a:pt x="278" y="458"/>
                  </a:cubicBezTo>
                  <a:cubicBezTo>
                    <a:pt x="292" y="464"/>
                    <a:pt x="296" y="461"/>
                    <a:pt x="300" y="447"/>
                  </a:cubicBezTo>
                  <a:cubicBezTo>
                    <a:pt x="304" y="434"/>
                    <a:pt x="299" y="418"/>
                    <a:pt x="315" y="409"/>
                  </a:cubicBezTo>
                  <a:cubicBezTo>
                    <a:pt x="318" y="407"/>
                    <a:pt x="318" y="402"/>
                    <a:pt x="320" y="398"/>
                  </a:cubicBezTo>
                  <a:cubicBezTo>
                    <a:pt x="321" y="390"/>
                    <a:pt x="320" y="381"/>
                    <a:pt x="328" y="376"/>
                  </a:cubicBezTo>
                  <a:cubicBezTo>
                    <a:pt x="334" y="371"/>
                    <a:pt x="344" y="374"/>
                    <a:pt x="345" y="363"/>
                  </a:cubicBezTo>
                  <a:cubicBezTo>
                    <a:pt x="346" y="363"/>
                    <a:pt x="348" y="362"/>
                    <a:pt x="349" y="363"/>
                  </a:cubicBezTo>
                  <a:cubicBezTo>
                    <a:pt x="371" y="369"/>
                    <a:pt x="381" y="365"/>
                    <a:pt x="393" y="347"/>
                  </a:cubicBezTo>
                  <a:cubicBezTo>
                    <a:pt x="398" y="340"/>
                    <a:pt x="403" y="331"/>
                    <a:pt x="409" y="330"/>
                  </a:cubicBezTo>
                  <a:cubicBezTo>
                    <a:pt x="426" y="327"/>
                    <a:pt x="444" y="326"/>
                    <a:pt x="460" y="320"/>
                  </a:cubicBezTo>
                  <a:cubicBezTo>
                    <a:pt x="475" y="314"/>
                    <a:pt x="490" y="308"/>
                    <a:pt x="506" y="297"/>
                  </a:cubicBezTo>
                  <a:cubicBezTo>
                    <a:pt x="497" y="296"/>
                    <a:pt x="489" y="298"/>
                    <a:pt x="485" y="29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3EBA271-CA3A-588E-5089-8BDB2772D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6793" y="5124111"/>
              <a:ext cx="1067160" cy="810387"/>
            </a:xfrm>
            <a:custGeom>
              <a:avLst/>
              <a:gdLst>
                <a:gd name="T0" fmla="*/ 359 w 406"/>
                <a:gd name="T1" fmla="*/ 107 h 308"/>
                <a:gd name="T2" fmla="*/ 342 w 406"/>
                <a:gd name="T3" fmla="*/ 91 h 308"/>
                <a:gd name="T4" fmla="*/ 333 w 406"/>
                <a:gd name="T5" fmla="*/ 83 h 308"/>
                <a:gd name="T6" fmla="*/ 321 w 406"/>
                <a:gd name="T7" fmla="*/ 46 h 308"/>
                <a:gd name="T8" fmla="*/ 316 w 406"/>
                <a:gd name="T9" fmla="*/ 39 h 308"/>
                <a:gd name="T10" fmla="*/ 303 w 406"/>
                <a:gd name="T11" fmla="*/ 21 h 308"/>
                <a:gd name="T12" fmla="*/ 294 w 406"/>
                <a:gd name="T13" fmla="*/ 0 h 308"/>
                <a:gd name="T14" fmla="*/ 285 w 406"/>
                <a:gd name="T15" fmla="*/ 42 h 308"/>
                <a:gd name="T16" fmla="*/ 278 w 406"/>
                <a:gd name="T17" fmla="*/ 65 h 308"/>
                <a:gd name="T18" fmla="*/ 263 w 406"/>
                <a:gd name="T19" fmla="*/ 68 h 308"/>
                <a:gd name="T20" fmla="*/ 251 w 406"/>
                <a:gd name="T21" fmla="*/ 61 h 308"/>
                <a:gd name="T22" fmla="*/ 236 w 406"/>
                <a:gd name="T23" fmla="*/ 18 h 308"/>
                <a:gd name="T24" fmla="*/ 236 w 406"/>
                <a:gd name="T25" fmla="*/ 15 h 308"/>
                <a:gd name="T26" fmla="*/ 210 w 406"/>
                <a:gd name="T27" fmla="*/ 13 h 308"/>
                <a:gd name="T28" fmla="*/ 166 w 406"/>
                <a:gd name="T29" fmla="*/ 33 h 308"/>
                <a:gd name="T30" fmla="*/ 146 w 406"/>
                <a:gd name="T31" fmla="*/ 37 h 308"/>
                <a:gd name="T32" fmla="*/ 132 w 406"/>
                <a:gd name="T33" fmla="*/ 33 h 308"/>
                <a:gd name="T34" fmla="*/ 112 w 406"/>
                <a:gd name="T35" fmla="*/ 51 h 308"/>
                <a:gd name="T36" fmla="*/ 94 w 406"/>
                <a:gd name="T37" fmla="*/ 62 h 308"/>
                <a:gd name="T38" fmla="*/ 90 w 406"/>
                <a:gd name="T39" fmla="*/ 79 h 308"/>
                <a:gd name="T40" fmla="*/ 36 w 406"/>
                <a:gd name="T41" fmla="*/ 104 h 308"/>
                <a:gd name="T42" fmla="*/ 5 w 406"/>
                <a:gd name="T43" fmla="*/ 132 h 308"/>
                <a:gd name="T44" fmla="*/ 7 w 406"/>
                <a:gd name="T45" fmla="*/ 158 h 308"/>
                <a:gd name="T46" fmla="*/ 10 w 406"/>
                <a:gd name="T47" fmla="*/ 182 h 308"/>
                <a:gd name="T48" fmla="*/ 19 w 406"/>
                <a:gd name="T49" fmla="*/ 245 h 308"/>
                <a:gd name="T50" fmla="*/ 22 w 406"/>
                <a:gd name="T51" fmla="*/ 251 h 308"/>
                <a:gd name="T52" fmla="*/ 51 w 406"/>
                <a:gd name="T53" fmla="*/ 257 h 308"/>
                <a:gd name="T54" fmla="*/ 75 w 406"/>
                <a:gd name="T55" fmla="*/ 247 h 308"/>
                <a:gd name="T56" fmla="*/ 118 w 406"/>
                <a:gd name="T57" fmla="*/ 234 h 308"/>
                <a:gd name="T58" fmla="*/ 164 w 406"/>
                <a:gd name="T59" fmla="*/ 222 h 308"/>
                <a:gd name="T60" fmla="*/ 205 w 406"/>
                <a:gd name="T61" fmla="*/ 228 h 308"/>
                <a:gd name="T62" fmla="*/ 211 w 406"/>
                <a:gd name="T63" fmla="*/ 233 h 308"/>
                <a:gd name="T64" fmla="*/ 244 w 406"/>
                <a:gd name="T65" fmla="*/ 243 h 308"/>
                <a:gd name="T66" fmla="*/ 241 w 406"/>
                <a:gd name="T67" fmla="*/ 259 h 308"/>
                <a:gd name="T68" fmla="*/ 252 w 406"/>
                <a:gd name="T69" fmla="*/ 263 h 308"/>
                <a:gd name="T70" fmla="*/ 258 w 406"/>
                <a:gd name="T71" fmla="*/ 266 h 308"/>
                <a:gd name="T72" fmla="*/ 267 w 406"/>
                <a:gd name="T73" fmla="*/ 277 h 308"/>
                <a:gd name="T74" fmla="*/ 308 w 406"/>
                <a:gd name="T75" fmla="*/ 301 h 308"/>
                <a:gd name="T76" fmla="*/ 329 w 406"/>
                <a:gd name="T77" fmla="*/ 303 h 308"/>
                <a:gd name="T78" fmla="*/ 334 w 406"/>
                <a:gd name="T79" fmla="*/ 303 h 308"/>
                <a:gd name="T80" fmla="*/ 367 w 406"/>
                <a:gd name="T81" fmla="*/ 289 h 308"/>
                <a:gd name="T82" fmla="*/ 369 w 406"/>
                <a:gd name="T83" fmla="*/ 283 h 308"/>
                <a:gd name="T84" fmla="*/ 387 w 406"/>
                <a:gd name="T85" fmla="*/ 238 h 308"/>
                <a:gd name="T86" fmla="*/ 405 w 406"/>
                <a:gd name="T87" fmla="*/ 186 h 308"/>
                <a:gd name="T88" fmla="*/ 388 w 406"/>
                <a:gd name="T89" fmla="*/ 142 h 308"/>
                <a:gd name="T90" fmla="*/ 359 w 406"/>
                <a:gd name="T91" fmla="*/ 10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6" h="308">
                  <a:moveTo>
                    <a:pt x="359" y="107"/>
                  </a:moveTo>
                  <a:cubicBezTo>
                    <a:pt x="355" y="100"/>
                    <a:pt x="350" y="94"/>
                    <a:pt x="342" y="91"/>
                  </a:cubicBezTo>
                  <a:cubicBezTo>
                    <a:pt x="338" y="90"/>
                    <a:pt x="334" y="89"/>
                    <a:pt x="333" y="83"/>
                  </a:cubicBezTo>
                  <a:cubicBezTo>
                    <a:pt x="330" y="71"/>
                    <a:pt x="325" y="58"/>
                    <a:pt x="321" y="46"/>
                  </a:cubicBezTo>
                  <a:cubicBezTo>
                    <a:pt x="320" y="42"/>
                    <a:pt x="319" y="39"/>
                    <a:pt x="316" y="39"/>
                  </a:cubicBezTo>
                  <a:cubicBezTo>
                    <a:pt x="301" y="40"/>
                    <a:pt x="303" y="30"/>
                    <a:pt x="303" y="21"/>
                  </a:cubicBezTo>
                  <a:cubicBezTo>
                    <a:pt x="303" y="13"/>
                    <a:pt x="297" y="8"/>
                    <a:pt x="294" y="0"/>
                  </a:cubicBezTo>
                  <a:cubicBezTo>
                    <a:pt x="284" y="14"/>
                    <a:pt x="284" y="28"/>
                    <a:pt x="285" y="42"/>
                  </a:cubicBezTo>
                  <a:cubicBezTo>
                    <a:pt x="286" y="51"/>
                    <a:pt x="283" y="58"/>
                    <a:pt x="278" y="65"/>
                  </a:cubicBezTo>
                  <a:cubicBezTo>
                    <a:pt x="274" y="72"/>
                    <a:pt x="268" y="73"/>
                    <a:pt x="263" y="68"/>
                  </a:cubicBezTo>
                  <a:cubicBezTo>
                    <a:pt x="260" y="64"/>
                    <a:pt x="255" y="63"/>
                    <a:pt x="251" y="61"/>
                  </a:cubicBezTo>
                  <a:cubicBezTo>
                    <a:pt x="226" y="51"/>
                    <a:pt x="223" y="42"/>
                    <a:pt x="236" y="18"/>
                  </a:cubicBezTo>
                  <a:cubicBezTo>
                    <a:pt x="237" y="18"/>
                    <a:pt x="236" y="16"/>
                    <a:pt x="236" y="15"/>
                  </a:cubicBezTo>
                  <a:cubicBezTo>
                    <a:pt x="228" y="13"/>
                    <a:pt x="219" y="16"/>
                    <a:pt x="210" y="13"/>
                  </a:cubicBezTo>
                  <a:cubicBezTo>
                    <a:pt x="192" y="6"/>
                    <a:pt x="172" y="16"/>
                    <a:pt x="166" y="33"/>
                  </a:cubicBezTo>
                  <a:cubicBezTo>
                    <a:pt x="161" y="46"/>
                    <a:pt x="155" y="48"/>
                    <a:pt x="146" y="37"/>
                  </a:cubicBezTo>
                  <a:cubicBezTo>
                    <a:pt x="141" y="32"/>
                    <a:pt x="137" y="29"/>
                    <a:pt x="132" y="33"/>
                  </a:cubicBezTo>
                  <a:cubicBezTo>
                    <a:pt x="126" y="39"/>
                    <a:pt x="118" y="44"/>
                    <a:pt x="112" y="51"/>
                  </a:cubicBezTo>
                  <a:cubicBezTo>
                    <a:pt x="108" y="55"/>
                    <a:pt x="110" y="76"/>
                    <a:pt x="94" y="62"/>
                  </a:cubicBezTo>
                  <a:cubicBezTo>
                    <a:pt x="91" y="68"/>
                    <a:pt x="95" y="74"/>
                    <a:pt x="90" y="79"/>
                  </a:cubicBezTo>
                  <a:cubicBezTo>
                    <a:pt x="75" y="94"/>
                    <a:pt x="56" y="99"/>
                    <a:pt x="36" y="104"/>
                  </a:cubicBezTo>
                  <a:cubicBezTo>
                    <a:pt x="22" y="107"/>
                    <a:pt x="11" y="118"/>
                    <a:pt x="5" y="132"/>
                  </a:cubicBezTo>
                  <a:cubicBezTo>
                    <a:pt x="0" y="143"/>
                    <a:pt x="11" y="151"/>
                    <a:pt x="7" y="158"/>
                  </a:cubicBezTo>
                  <a:cubicBezTo>
                    <a:pt x="1" y="168"/>
                    <a:pt x="8" y="174"/>
                    <a:pt x="10" y="182"/>
                  </a:cubicBezTo>
                  <a:cubicBezTo>
                    <a:pt x="16" y="202"/>
                    <a:pt x="36" y="221"/>
                    <a:pt x="19" y="245"/>
                  </a:cubicBezTo>
                  <a:cubicBezTo>
                    <a:pt x="17" y="247"/>
                    <a:pt x="20" y="250"/>
                    <a:pt x="22" y="251"/>
                  </a:cubicBezTo>
                  <a:cubicBezTo>
                    <a:pt x="30" y="260"/>
                    <a:pt x="40" y="263"/>
                    <a:pt x="51" y="257"/>
                  </a:cubicBezTo>
                  <a:cubicBezTo>
                    <a:pt x="59" y="253"/>
                    <a:pt x="67" y="245"/>
                    <a:pt x="75" y="247"/>
                  </a:cubicBezTo>
                  <a:cubicBezTo>
                    <a:pt x="92" y="250"/>
                    <a:pt x="105" y="243"/>
                    <a:pt x="118" y="234"/>
                  </a:cubicBezTo>
                  <a:cubicBezTo>
                    <a:pt x="132" y="225"/>
                    <a:pt x="149" y="229"/>
                    <a:pt x="164" y="222"/>
                  </a:cubicBezTo>
                  <a:cubicBezTo>
                    <a:pt x="178" y="215"/>
                    <a:pt x="192" y="224"/>
                    <a:pt x="205" y="228"/>
                  </a:cubicBezTo>
                  <a:cubicBezTo>
                    <a:pt x="207" y="229"/>
                    <a:pt x="209" y="230"/>
                    <a:pt x="211" y="233"/>
                  </a:cubicBezTo>
                  <a:cubicBezTo>
                    <a:pt x="223" y="257"/>
                    <a:pt x="223" y="257"/>
                    <a:pt x="244" y="243"/>
                  </a:cubicBezTo>
                  <a:cubicBezTo>
                    <a:pt x="246" y="249"/>
                    <a:pt x="242" y="254"/>
                    <a:pt x="241" y="259"/>
                  </a:cubicBezTo>
                  <a:cubicBezTo>
                    <a:pt x="245" y="262"/>
                    <a:pt x="256" y="243"/>
                    <a:pt x="252" y="263"/>
                  </a:cubicBezTo>
                  <a:cubicBezTo>
                    <a:pt x="252" y="267"/>
                    <a:pt x="256" y="265"/>
                    <a:pt x="258" y="266"/>
                  </a:cubicBezTo>
                  <a:cubicBezTo>
                    <a:pt x="263" y="268"/>
                    <a:pt x="266" y="272"/>
                    <a:pt x="267" y="277"/>
                  </a:cubicBezTo>
                  <a:cubicBezTo>
                    <a:pt x="269" y="290"/>
                    <a:pt x="297" y="308"/>
                    <a:pt x="308" y="301"/>
                  </a:cubicBezTo>
                  <a:cubicBezTo>
                    <a:pt x="317" y="295"/>
                    <a:pt x="322" y="297"/>
                    <a:pt x="329" y="303"/>
                  </a:cubicBezTo>
                  <a:cubicBezTo>
                    <a:pt x="331" y="305"/>
                    <a:pt x="332" y="304"/>
                    <a:pt x="334" y="303"/>
                  </a:cubicBezTo>
                  <a:cubicBezTo>
                    <a:pt x="345" y="298"/>
                    <a:pt x="354" y="288"/>
                    <a:pt x="367" y="289"/>
                  </a:cubicBezTo>
                  <a:cubicBezTo>
                    <a:pt x="368" y="289"/>
                    <a:pt x="369" y="285"/>
                    <a:pt x="369" y="283"/>
                  </a:cubicBezTo>
                  <a:cubicBezTo>
                    <a:pt x="371" y="266"/>
                    <a:pt x="378" y="251"/>
                    <a:pt x="387" y="238"/>
                  </a:cubicBezTo>
                  <a:cubicBezTo>
                    <a:pt x="399" y="222"/>
                    <a:pt x="403" y="205"/>
                    <a:pt x="405" y="186"/>
                  </a:cubicBezTo>
                  <a:cubicBezTo>
                    <a:pt x="406" y="170"/>
                    <a:pt x="400" y="152"/>
                    <a:pt x="388" y="142"/>
                  </a:cubicBezTo>
                  <a:cubicBezTo>
                    <a:pt x="377" y="131"/>
                    <a:pt x="367" y="120"/>
                    <a:pt x="359" y="10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D07D45C-386B-92BF-8268-F50FC97B8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650" y="1855845"/>
              <a:ext cx="771797" cy="439332"/>
            </a:xfrm>
            <a:custGeom>
              <a:avLst/>
              <a:gdLst>
                <a:gd name="T0" fmla="*/ 69 w 294"/>
                <a:gd name="T1" fmla="*/ 108 h 167"/>
                <a:gd name="T2" fmla="*/ 41 w 294"/>
                <a:gd name="T3" fmla="*/ 107 h 167"/>
                <a:gd name="T4" fmla="*/ 32 w 294"/>
                <a:gd name="T5" fmla="*/ 118 h 167"/>
                <a:gd name="T6" fmla="*/ 44 w 294"/>
                <a:gd name="T7" fmla="*/ 121 h 167"/>
                <a:gd name="T8" fmla="*/ 54 w 294"/>
                <a:gd name="T9" fmla="*/ 119 h 167"/>
                <a:gd name="T10" fmla="*/ 55 w 294"/>
                <a:gd name="T11" fmla="*/ 130 h 167"/>
                <a:gd name="T12" fmla="*/ 59 w 294"/>
                <a:gd name="T13" fmla="*/ 139 h 167"/>
                <a:gd name="T14" fmla="*/ 50 w 294"/>
                <a:gd name="T15" fmla="*/ 134 h 167"/>
                <a:gd name="T16" fmla="*/ 43 w 294"/>
                <a:gd name="T17" fmla="*/ 129 h 167"/>
                <a:gd name="T18" fmla="*/ 27 w 294"/>
                <a:gd name="T19" fmla="*/ 130 h 167"/>
                <a:gd name="T20" fmla="*/ 33 w 294"/>
                <a:gd name="T21" fmla="*/ 142 h 167"/>
                <a:gd name="T22" fmla="*/ 9 w 294"/>
                <a:gd name="T23" fmla="*/ 153 h 167"/>
                <a:gd name="T24" fmla="*/ 42 w 294"/>
                <a:gd name="T25" fmla="*/ 156 h 167"/>
                <a:gd name="T26" fmla="*/ 63 w 294"/>
                <a:gd name="T27" fmla="*/ 156 h 167"/>
                <a:gd name="T28" fmla="*/ 87 w 294"/>
                <a:gd name="T29" fmla="*/ 155 h 167"/>
                <a:gd name="T30" fmla="*/ 125 w 294"/>
                <a:gd name="T31" fmla="*/ 154 h 167"/>
                <a:gd name="T32" fmla="*/ 127 w 294"/>
                <a:gd name="T33" fmla="*/ 149 h 167"/>
                <a:gd name="T34" fmla="*/ 122 w 294"/>
                <a:gd name="T35" fmla="*/ 146 h 167"/>
                <a:gd name="T36" fmla="*/ 85 w 294"/>
                <a:gd name="T37" fmla="*/ 142 h 167"/>
                <a:gd name="T38" fmla="*/ 103 w 294"/>
                <a:gd name="T39" fmla="*/ 136 h 167"/>
                <a:gd name="T40" fmla="*/ 149 w 294"/>
                <a:gd name="T41" fmla="*/ 119 h 167"/>
                <a:gd name="T42" fmla="*/ 158 w 294"/>
                <a:gd name="T43" fmla="*/ 110 h 167"/>
                <a:gd name="T44" fmla="*/ 152 w 294"/>
                <a:gd name="T45" fmla="*/ 100 h 167"/>
                <a:gd name="T46" fmla="*/ 133 w 294"/>
                <a:gd name="T47" fmla="*/ 96 h 167"/>
                <a:gd name="T48" fmla="*/ 262 w 294"/>
                <a:gd name="T49" fmla="*/ 47 h 167"/>
                <a:gd name="T50" fmla="*/ 234 w 294"/>
                <a:gd name="T51" fmla="*/ 41 h 167"/>
                <a:gd name="T52" fmla="*/ 294 w 294"/>
                <a:gd name="T53" fmla="*/ 22 h 167"/>
                <a:gd name="T54" fmla="*/ 273 w 294"/>
                <a:gd name="T55" fmla="*/ 15 h 167"/>
                <a:gd name="T56" fmla="*/ 261 w 294"/>
                <a:gd name="T57" fmla="*/ 10 h 167"/>
                <a:gd name="T58" fmla="*/ 229 w 294"/>
                <a:gd name="T59" fmla="*/ 6 h 167"/>
                <a:gd name="T60" fmla="*/ 201 w 294"/>
                <a:gd name="T61" fmla="*/ 4 h 167"/>
                <a:gd name="T62" fmla="*/ 169 w 294"/>
                <a:gd name="T63" fmla="*/ 10 h 167"/>
                <a:gd name="T64" fmla="*/ 131 w 294"/>
                <a:gd name="T65" fmla="*/ 10 h 167"/>
                <a:gd name="T66" fmla="*/ 124 w 294"/>
                <a:gd name="T67" fmla="*/ 10 h 167"/>
                <a:gd name="T68" fmla="*/ 98 w 294"/>
                <a:gd name="T69" fmla="*/ 13 h 167"/>
                <a:gd name="T70" fmla="*/ 63 w 294"/>
                <a:gd name="T71" fmla="*/ 21 h 167"/>
                <a:gd name="T72" fmla="*/ 42 w 294"/>
                <a:gd name="T73" fmla="*/ 29 h 167"/>
                <a:gd name="T74" fmla="*/ 31 w 294"/>
                <a:gd name="T75" fmla="*/ 30 h 167"/>
                <a:gd name="T76" fmla="*/ 6 w 294"/>
                <a:gd name="T77" fmla="*/ 36 h 167"/>
                <a:gd name="T78" fmla="*/ 6 w 294"/>
                <a:gd name="T79" fmla="*/ 49 h 167"/>
                <a:gd name="T80" fmla="*/ 27 w 294"/>
                <a:gd name="T81" fmla="*/ 63 h 167"/>
                <a:gd name="T82" fmla="*/ 51 w 294"/>
                <a:gd name="T83" fmla="*/ 70 h 167"/>
                <a:gd name="T84" fmla="*/ 46 w 294"/>
                <a:gd name="T85" fmla="*/ 88 h 167"/>
                <a:gd name="T86" fmla="*/ 69 w 294"/>
                <a:gd name="T87" fmla="*/ 10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4" h="167">
                  <a:moveTo>
                    <a:pt x="69" y="108"/>
                  </a:moveTo>
                  <a:cubicBezTo>
                    <a:pt x="59" y="105"/>
                    <a:pt x="50" y="105"/>
                    <a:pt x="41" y="107"/>
                  </a:cubicBezTo>
                  <a:cubicBezTo>
                    <a:pt x="37" y="108"/>
                    <a:pt x="29" y="111"/>
                    <a:pt x="32" y="118"/>
                  </a:cubicBezTo>
                  <a:cubicBezTo>
                    <a:pt x="34" y="125"/>
                    <a:pt x="40" y="122"/>
                    <a:pt x="44" y="121"/>
                  </a:cubicBezTo>
                  <a:cubicBezTo>
                    <a:pt x="48" y="120"/>
                    <a:pt x="50" y="117"/>
                    <a:pt x="54" y="119"/>
                  </a:cubicBezTo>
                  <a:cubicBezTo>
                    <a:pt x="53" y="123"/>
                    <a:pt x="49" y="127"/>
                    <a:pt x="55" y="130"/>
                  </a:cubicBezTo>
                  <a:cubicBezTo>
                    <a:pt x="59" y="132"/>
                    <a:pt x="64" y="135"/>
                    <a:pt x="59" y="139"/>
                  </a:cubicBezTo>
                  <a:cubicBezTo>
                    <a:pt x="53" y="145"/>
                    <a:pt x="52" y="137"/>
                    <a:pt x="50" y="134"/>
                  </a:cubicBezTo>
                  <a:cubicBezTo>
                    <a:pt x="48" y="132"/>
                    <a:pt x="46" y="130"/>
                    <a:pt x="43" y="129"/>
                  </a:cubicBezTo>
                  <a:cubicBezTo>
                    <a:pt x="38" y="126"/>
                    <a:pt x="31" y="124"/>
                    <a:pt x="27" y="130"/>
                  </a:cubicBezTo>
                  <a:cubicBezTo>
                    <a:pt x="20" y="138"/>
                    <a:pt x="37" y="133"/>
                    <a:pt x="33" y="142"/>
                  </a:cubicBezTo>
                  <a:cubicBezTo>
                    <a:pt x="25" y="142"/>
                    <a:pt x="16" y="143"/>
                    <a:pt x="9" y="153"/>
                  </a:cubicBezTo>
                  <a:cubicBezTo>
                    <a:pt x="21" y="154"/>
                    <a:pt x="32" y="152"/>
                    <a:pt x="42" y="156"/>
                  </a:cubicBezTo>
                  <a:cubicBezTo>
                    <a:pt x="50" y="159"/>
                    <a:pt x="54" y="162"/>
                    <a:pt x="63" y="156"/>
                  </a:cubicBezTo>
                  <a:cubicBezTo>
                    <a:pt x="69" y="151"/>
                    <a:pt x="81" y="151"/>
                    <a:pt x="87" y="155"/>
                  </a:cubicBezTo>
                  <a:cubicBezTo>
                    <a:pt x="101" y="167"/>
                    <a:pt x="112" y="155"/>
                    <a:pt x="125" y="154"/>
                  </a:cubicBezTo>
                  <a:cubicBezTo>
                    <a:pt x="127" y="154"/>
                    <a:pt x="128" y="152"/>
                    <a:pt x="127" y="149"/>
                  </a:cubicBezTo>
                  <a:cubicBezTo>
                    <a:pt x="126" y="147"/>
                    <a:pt x="125" y="146"/>
                    <a:pt x="122" y="146"/>
                  </a:cubicBezTo>
                  <a:cubicBezTo>
                    <a:pt x="110" y="146"/>
                    <a:pt x="99" y="140"/>
                    <a:pt x="85" y="142"/>
                  </a:cubicBezTo>
                  <a:cubicBezTo>
                    <a:pt x="91" y="133"/>
                    <a:pt x="98" y="136"/>
                    <a:pt x="103" y="136"/>
                  </a:cubicBezTo>
                  <a:cubicBezTo>
                    <a:pt x="121" y="138"/>
                    <a:pt x="132" y="121"/>
                    <a:pt x="149" y="119"/>
                  </a:cubicBezTo>
                  <a:cubicBezTo>
                    <a:pt x="154" y="119"/>
                    <a:pt x="156" y="114"/>
                    <a:pt x="158" y="110"/>
                  </a:cubicBezTo>
                  <a:cubicBezTo>
                    <a:pt x="162" y="103"/>
                    <a:pt x="160" y="100"/>
                    <a:pt x="152" y="100"/>
                  </a:cubicBezTo>
                  <a:cubicBezTo>
                    <a:pt x="146" y="100"/>
                    <a:pt x="139" y="102"/>
                    <a:pt x="133" y="96"/>
                  </a:cubicBezTo>
                  <a:cubicBezTo>
                    <a:pt x="182" y="95"/>
                    <a:pt x="216" y="59"/>
                    <a:pt x="262" y="47"/>
                  </a:cubicBezTo>
                  <a:cubicBezTo>
                    <a:pt x="251" y="39"/>
                    <a:pt x="242" y="47"/>
                    <a:pt x="234" y="41"/>
                  </a:cubicBezTo>
                  <a:cubicBezTo>
                    <a:pt x="256" y="41"/>
                    <a:pt x="277" y="38"/>
                    <a:pt x="294" y="22"/>
                  </a:cubicBezTo>
                  <a:cubicBezTo>
                    <a:pt x="285" y="26"/>
                    <a:pt x="278" y="20"/>
                    <a:pt x="273" y="15"/>
                  </a:cubicBezTo>
                  <a:cubicBezTo>
                    <a:pt x="269" y="11"/>
                    <a:pt x="265" y="11"/>
                    <a:pt x="261" y="10"/>
                  </a:cubicBezTo>
                  <a:cubicBezTo>
                    <a:pt x="250" y="9"/>
                    <a:pt x="240" y="13"/>
                    <a:pt x="229" y="6"/>
                  </a:cubicBezTo>
                  <a:cubicBezTo>
                    <a:pt x="222" y="1"/>
                    <a:pt x="210" y="4"/>
                    <a:pt x="201" y="4"/>
                  </a:cubicBezTo>
                  <a:cubicBezTo>
                    <a:pt x="190" y="5"/>
                    <a:pt x="178" y="1"/>
                    <a:pt x="169" y="10"/>
                  </a:cubicBezTo>
                  <a:cubicBezTo>
                    <a:pt x="156" y="0"/>
                    <a:pt x="144" y="8"/>
                    <a:pt x="131" y="10"/>
                  </a:cubicBezTo>
                  <a:cubicBezTo>
                    <a:pt x="129" y="10"/>
                    <a:pt x="126" y="11"/>
                    <a:pt x="124" y="10"/>
                  </a:cubicBezTo>
                  <a:cubicBezTo>
                    <a:pt x="114" y="4"/>
                    <a:pt x="106" y="10"/>
                    <a:pt x="98" y="13"/>
                  </a:cubicBezTo>
                  <a:cubicBezTo>
                    <a:pt x="86" y="17"/>
                    <a:pt x="75" y="26"/>
                    <a:pt x="63" y="21"/>
                  </a:cubicBezTo>
                  <a:cubicBezTo>
                    <a:pt x="53" y="17"/>
                    <a:pt x="47" y="22"/>
                    <a:pt x="42" y="29"/>
                  </a:cubicBezTo>
                  <a:cubicBezTo>
                    <a:pt x="38" y="33"/>
                    <a:pt x="37" y="34"/>
                    <a:pt x="31" y="30"/>
                  </a:cubicBezTo>
                  <a:cubicBezTo>
                    <a:pt x="21" y="22"/>
                    <a:pt x="15" y="35"/>
                    <a:pt x="6" y="36"/>
                  </a:cubicBezTo>
                  <a:cubicBezTo>
                    <a:pt x="0" y="38"/>
                    <a:pt x="5" y="45"/>
                    <a:pt x="6" y="49"/>
                  </a:cubicBezTo>
                  <a:cubicBezTo>
                    <a:pt x="8" y="60"/>
                    <a:pt x="18" y="63"/>
                    <a:pt x="27" y="63"/>
                  </a:cubicBezTo>
                  <a:cubicBezTo>
                    <a:pt x="42" y="63"/>
                    <a:pt x="42" y="62"/>
                    <a:pt x="51" y="70"/>
                  </a:cubicBezTo>
                  <a:cubicBezTo>
                    <a:pt x="35" y="76"/>
                    <a:pt x="34" y="78"/>
                    <a:pt x="46" y="88"/>
                  </a:cubicBezTo>
                  <a:cubicBezTo>
                    <a:pt x="59" y="88"/>
                    <a:pt x="61" y="101"/>
                    <a:pt x="69" y="10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33B0ED9-90C9-4DB5-1EB0-E3345FA0A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223" y="2643969"/>
              <a:ext cx="0" cy="29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2A5EF91-3857-29D4-D613-24E1B4B7A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3230" y="4840623"/>
              <a:ext cx="498701" cy="280519"/>
            </a:xfrm>
            <a:custGeom>
              <a:avLst/>
              <a:gdLst>
                <a:gd name="T0" fmla="*/ 162 w 190"/>
                <a:gd name="T1" fmla="*/ 61 h 107"/>
                <a:gd name="T2" fmla="*/ 102 w 190"/>
                <a:gd name="T3" fmla="*/ 28 h 107"/>
                <a:gd name="T4" fmla="*/ 46 w 190"/>
                <a:gd name="T5" fmla="*/ 30 h 107"/>
                <a:gd name="T6" fmla="*/ 32 w 190"/>
                <a:gd name="T7" fmla="*/ 22 h 107"/>
                <a:gd name="T8" fmla="*/ 0 w 190"/>
                <a:gd name="T9" fmla="*/ 12 h 107"/>
                <a:gd name="T10" fmla="*/ 14 w 190"/>
                <a:gd name="T11" fmla="*/ 33 h 107"/>
                <a:gd name="T12" fmla="*/ 20 w 190"/>
                <a:gd name="T13" fmla="*/ 39 h 107"/>
                <a:gd name="T14" fmla="*/ 63 w 190"/>
                <a:gd name="T15" fmla="*/ 51 h 107"/>
                <a:gd name="T16" fmla="*/ 69 w 190"/>
                <a:gd name="T17" fmla="*/ 76 h 107"/>
                <a:gd name="T18" fmla="*/ 68 w 190"/>
                <a:gd name="T19" fmla="*/ 83 h 107"/>
                <a:gd name="T20" fmla="*/ 74 w 190"/>
                <a:gd name="T21" fmla="*/ 84 h 107"/>
                <a:gd name="T22" fmla="*/ 99 w 190"/>
                <a:gd name="T23" fmla="*/ 89 h 107"/>
                <a:gd name="T24" fmla="*/ 121 w 190"/>
                <a:gd name="T25" fmla="*/ 88 h 107"/>
                <a:gd name="T26" fmla="*/ 151 w 190"/>
                <a:gd name="T27" fmla="*/ 89 h 107"/>
                <a:gd name="T28" fmla="*/ 190 w 190"/>
                <a:gd name="T29" fmla="*/ 107 h 107"/>
                <a:gd name="T30" fmla="*/ 180 w 190"/>
                <a:gd name="T31" fmla="*/ 93 h 107"/>
                <a:gd name="T32" fmla="*/ 166 w 190"/>
                <a:gd name="T33" fmla="*/ 66 h 107"/>
                <a:gd name="T34" fmla="*/ 162 w 190"/>
                <a:gd name="T35" fmla="*/ 6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0" h="107">
                  <a:moveTo>
                    <a:pt x="162" y="61"/>
                  </a:moveTo>
                  <a:cubicBezTo>
                    <a:pt x="142" y="49"/>
                    <a:pt x="125" y="34"/>
                    <a:pt x="102" y="28"/>
                  </a:cubicBezTo>
                  <a:cubicBezTo>
                    <a:pt x="83" y="22"/>
                    <a:pt x="65" y="8"/>
                    <a:pt x="46" y="30"/>
                  </a:cubicBezTo>
                  <a:cubicBezTo>
                    <a:pt x="40" y="37"/>
                    <a:pt x="34" y="30"/>
                    <a:pt x="32" y="22"/>
                  </a:cubicBezTo>
                  <a:cubicBezTo>
                    <a:pt x="28" y="3"/>
                    <a:pt x="17" y="0"/>
                    <a:pt x="0" y="12"/>
                  </a:cubicBezTo>
                  <a:cubicBezTo>
                    <a:pt x="4" y="19"/>
                    <a:pt x="17" y="20"/>
                    <a:pt x="14" y="33"/>
                  </a:cubicBezTo>
                  <a:cubicBezTo>
                    <a:pt x="13" y="35"/>
                    <a:pt x="15" y="40"/>
                    <a:pt x="20" y="39"/>
                  </a:cubicBezTo>
                  <a:cubicBezTo>
                    <a:pt x="36" y="37"/>
                    <a:pt x="49" y="47"/>
                    <a:pt x="63" y="51"/>
                  </a:cubicBezTo>
                  <a:cubicBezTo>
                    <a:pt x="76" y="55"/>
                    <a:pt x="78" y="67"/>
                    <a:pt x="69" y="76"/>
                  </a:cubicBezTo>
                  <a:cubicBezTo>
                    <a:pt x="68" y="78"/>
                    <a:pt x="66" y="80"/>
                    <a:pt x="68" y="83"/>
                  </a:cubicBezTo>
                  <a:cubicBezTo>
                    <a:pt x="69" y="86"/>
                    <a:pt x="72" y="84"/>
                    <a:pt x="74" y="84"/>
                  </a:cubicBezTo>
                  <a:cubicBezTo>
                    <a:pt x="83" y="82"/>
                    <a:pt x="91" y="82"/>
                    <a:pt x="99" y="89"/>
                  </a:cubicBezTo>
                  <a:cubicBezTo>
                    <a:pt x="104" y="95"/>
                    <a:pt x="114" y="95"/>
                    <a:pt x="121" y="88"/>
                  </a:cubicBezTo>
                  <a:cubicBezTo>
                    <a:pt x="133" y="77"/>
                    <a:pt x="142" y="75"/>
                    <a:pt x="151" y="89"/>
                  </a:cubicBezTo>
                  <a:cubicBezTo>
                    <a:pt x="161" y="103"/>
                    <a:pt x="175" y="105"/>
                    <a:pt x="190" y="107"/>
                  </a:cubicBezTo>
                  <a:cubicBezTo>
                    <a:pt x="190" y="99"/>
                    <a:pt x="184" y="97"/>
                    <a:pt x="180" y="93"/>
                  </a:cubicBezTo>
                  <a:cubicBezTo>
                    <a:pt x="172" y="85"/>
                    <a:pt x="159" y="81"/>
                    <a:pt x="166" y="66"/>
                  </a:cubicBezTo>
                  <a:cubicBezTo>
                    <a:pt x="168" y="63"/>
                    <a:pt x="164" y="62"/>
                    <a:pt x="162" y="6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4FA37FF-2702-0D6A-4782-70B53E3A3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2507" y="4656578"/>
              <a:ext cx="270128" cy="289424"/>
            </a:xfrm>
            <a:custGeom>
              <a:avLst/>
              <a:gdLst>
                <a:gd name="T0" fmla="*/ 2 w 103"/>
                <a:gd name="T1" fmla="*/ 56 h 110"/>
                <a:gd name="T2" fmla="*/ 25 w 103"/>
                <a:gd name="T3" fmla="*/ 102 h 110"/>
                <a:gd name="T4" fmla="*/ 60 w 103"/>
                <a:gd name="T5" fmla="*/ 107 h 110"/>
                <a:gd name="T6" fmla="*/ 77 w 103"/>
                <a:gd name="T7" fmla="*/ 96 h 110"/>
                <a:gd name="T8" fmla="*/ 97 w 103"/>
                <a:gd name="T9" fmla="*/ 62 h 110"/>
                <a:gd name="T10" fmla="*/ 97 w 103"/>
                <a:gd name="T11" fmla="*/ 52 h 110"/>
                <a:gd name="T12" fmla="*/ 90 w 103"/>
                <a:gd name="T13" fmla="*/ 29 h 110"/>
                <a:gd name="T14" fmla="*/ 103 w 103"/>
                <a:gd name="T15" fmla="*/ 17 h 110"/>
                <a:gd name="T16" fmla="*/ 88 w 103"/>
                <a:gd name="T17" fmla="*/ 7 h 110"/>
                <a:gd name="T18" fmla="*/ 84 w 103"/>
                <a:gd name="T19" fmla="*/ 3 h 110"/>
                <a:gd name="T20" fmla="*/ 79 w 103"/>
                <a:gd name="T21" fmla="*/ 2 h 110"/>
                <a:gd name="T22" fmla="*/ 48 w 103"/>
                <a:gd name="T23" fmla="*/ 29 h 110"/>
                <a:gd name="T24" fmla="*/ 47 w 103"/>
                <a:gd name="T25" fmla="*/ 30 h 110"/>
                <a:gd name="T26" fmla="*/ 31 w 103"/>
                <a:gd name="T27" fmla="*/ 42 h 110"/>
                <a:gd name="T28" fmla="*/ 25 w 103"/>
                <a:gd name="T29" fmla="*/ 47 h 110"/>
                <a:gd name="T30" fmla="*/ 13 w 103"/>
                <a:gd name="T31" fmla="*/ 51 h 110"/>
                <a:gd name="T32" fmla="*/ 2 w 103"/>
                <a:gd name="T33" fmla="*/ 5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10">
                  <a:moveTo>
                    <a:pt x="2" y="56"/>
                  </a:moveTo>
                  <a:cubicBezTo>
                    <a:pt x="0" y="65"/>
                    <a:pt x="17" y="100"/>
                    <a:pt x="25" y="102"/>
                  </a:cubicBezTo>
                  <a:cubicBezTo>
                    <a:pt x="38" y="105"/>
                    <a:pt x="52" y="101"/>
                    <a:pt x="60" y="107"/>
                  </a:cubicBezTo>
                  <a:cubicBezTo>
                    <a:pt x="74" y="110"/>
                    <a:pt x="75" y="103"/>
                    <a:pt x="77" y="96"/>
                  </a:cubicBezTo>
                  <a:cubicBezTo>
                    <a:pt x="82" y="84"/>
                    <a:pt x="84" y="70"/>
                    <a:pt x="97" y="62"/>
                  </a:cubicBezTo>
                  <a:cubicBezTo>
                    <a:pt x="103" y="59"/>
                    <a:pt x="101" y="56"/>
                    <a:pt x="97" y="52"/>
                  </a:cubicBezTo>
                  <a:cubicBezTo>
                    <a:pt x="90" y="46"/>
                    <a:pt x="87" y="38"/>
                    <a:pt x="90" y="29"/>
                  </a:cubicBezTo>
                  <a:cubicBezTo>
                    <a:pt x="93" y="23"/>
                    <a:pt x="103" y="24"/>
                    <a:pt x="103" y="17"/>
                  </a:cubicBezTo>
                  <a:cubicBezTo>
                    <a:pt x="103" y="7"/>
                    <a:pt x="89" y="17"/>
                    <a:pt x="88" y="7"/>
                  </a:cubicBezTo>
                  <a:cubicBezTo>
                    <a:pt x="88" y="5"/>
                    <a:pt x="86" y="4"/>
                    <a:pt x="84" y="3"/>
                  </a:cubicBezTo>
                  <a:cubicBezTo>
                    <a:pt x="83" y="1"/>
                    <a:pt x="80" y="0"/>
                    <a:pt x="79" y="2"/>
                  </a:cubicBezTo>
                  <a:cubicBezTo>
                    <a:pt x="72" y="15"/>
                    <a:pt x="62" y="24"/>
                    <a:pt x="48" y="29"/>
                  </a:cubicBezTo>
                  <a:cubicBezTo>
                    <a:pt x="48" y="29"/>
                    <a:pt x="47" y="30"/>
                    <a:pt x="47" y="30"/>
                  </a:cubicBezTo>
                  <a:cubicBezTo>
                    <a:pt x="45" y="38"/>
                    <a:pt x="40" y="43"/>
                    <a:pt x="31" y="42"/>
                  </a:cubicBezTo>
                  <a:cubicBezTo>
                    <a:pt x="28" y="42"/>
                    <a:pt x="26" y="43"/>
                    <a:pt x="25" y="47"/>
                  </a:cubicBezTo>
                  <a:cubicBezTo>
                    <a:pt x="24" y="55"/>
                    <a:pt x="20" y="56"/>
                    <a:pt x="13" y="51"/>
                  </a:cubicBezTo>
                  <a:cubicBezTo>
                    <a:pt x="7" y="48"/>
                    <a:pt x="4" y="51"/>
                    <a:pt x="2" y="5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CA0E490-DE54-2EEC-514E-9521A75C4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099" y="5153794"/>
              <a:ext cx="218181" cy="368089"/>
            </a:xfrm>
            <a:custGeom>
              <a:avLst/>
              <a:gdLst>
                <a:gd name="T0" fmla="*/ 58 w 83"/>
                <a:gd name="T1" fmla="*/ 8 h 140"/>
                <a:gd name="T2" fmla="*/ 16 w 83"/>
                <a:gd name="T3" fmla="*/ 39 h 140"/>
                <a:gd name="T4" fmla="*/ 11 w 83"/>
                <a:gd name="T5" fmla="*/ 47 h 140"/>
                <a:gd name="T6" fmla="*/ 13 w 83"/>
                <a:gd name="T7" fmla="*/ 76 h 140"/>
                <a:gd name="T8" fmla="*/ 10 w 83"/>
                <a:gd name="T9" fmla="*/ 88 h 140"/>
                <a:gd name="T10" fmla="*/ 7 w 83"/>
                <a:gd name="T11" fmla="*/ 127 h 140"/>
                <a:gd name="T12" fmla="*/ 24 w 83"/>
                <a:gd name="T13" fmla="*/ 140 h 140"/>
                <a:gd name="T14" fmla="*/ 42 w 83"/>
                <a:gd name="T15" fmla="*/ 128 h 140"/>
                <a:gd name="T16" fmla="*/ 59 w 83"/>
                <a:gd name="T17" fmla="*/ 74 h 140"/>
                <a:gd name="T18" fmla="*/ 67 w 83"/>
                <a:gd name="T19" fmla="*/ 41 h 140"/>
                <a:gd name="T20" fmla="*/ 68 w 83"/>
                <a:gd name="T21" fmla="*/ 9 h 140"/>
                <a:gd name="T22" fmla="*/ 58 w 83"/>
                <a:gd name="T23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140">
                  <a:moveTo>
                    <a:pt x="58" y="8"/>
                  </a:moveTo>
                  <a:cubicBezTo>
                    <a:pt x="48" y="23"/>
                    <a:pt x="39" y="40"/>
                    <a:pt x="16" y="39"/>
                  </a:cubicBezTo>
                  <a:cubicBezTo>
                    <a:pt x="13" y="39"/>
                    <a:pt x="12" y="43"/>
                    <a:pt x="11" y="47"/>
                  </a:cubicBezTo>
                  <a:cubicBezTo>
                    <a:pt x="9" y="58"/>
                    <a:pt x="6" y="68"/>
                    <a:pt x="13" y="76"/>
                  </a:cubicBezTo>
                  <a:cubicBezTo>
                    <a:pt x="12" y="82"/>
                    <a:pt x="12" y="86"/>
                    <a:pt x="10" y="88"/>
                  </a:cubicBezTo>
                  <a:cubicBezTo>
                    <a:pt x="0" y="100"/>
                    <a:pt x="4" y="113"/>
                    <a:pt x="7" y="127"/>
                  </a:cubicBezTo>
                  <a:cubicBezTo>
                    <a:pt x="10" y="136"/>
                    <a:pt x="15" y="140"/>
                    <a:pt x="24" y="140"/>
                  </a:cubicBezTo>
                  <a:cubicBezTo>
                    <a:pt x="32" y="139"/>
                    <a:pt x="39" y="138"/>
                    <a:pt x="42" y="128"/>
                  </a:cubicBezTo>
                  <a:cubicBezTo>
                    <a:pt x="47" y="110"/>
                    <a:pt x="53" y="91"/>
                    <a:pt x="59" y="74"/>
                  </a:cubicBezTo>
                  <a:cubicBezTo>
                    <a:pt x="63" y="63"/>
                    <a:pt x="61" y="46"/>
                    <a:pt x="67" y="41"/>
                  </a:cubicBezTo>
                  <a:cubicBezTo>
                    <a:pt x="83" y="29"/>
                    <a:pt x="68" y="19"/>
                    <a:pt x="68" y="9"/>
                  </a:cubicBezTo>
                  <a:cubicBezTo>
                    <a:pt x="68" y="2"/>
                    <a:pt x="63" y="0"/>
                    <a:pt x="58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1122E45-4107-B416-BBDC-204F5EE22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9059" y="2234321"/>
              <a:ext cx="473469" cy="335435"/>
            </a:xfrm>
            <a:custGeom>
              <a:avLst/>
              <a:gdLst>
                <a:gd name="T0" fmla="*/ 25 w 180"/>
                <a:gd name="T1" fmla="*/ 123 h 128"/>
                <a:gd name="T2" fmla="*/ 29 w 180"/>
                <a:gd name="T3" fmla="*/ 124 h 128"/>
                <a:gd name="T4" fmla="*/ 49 w 180"/>
                <a:gd name="T5" fmla="*/ 127 h 128"/>
                <a:gd name="T6" fmla="*/ 57 w 180"/>
                <a:gd name="T7" fmla="*/ 125 h 128"/>
                <a:gd name="T8" fmla="*/ 53 w 180"/>
                <a:gd name="T9" fmla="*/ 117 h 128"/>
                <a:gd name="T10" fmla="*/ 48 w 180"/>
                <a:gd name="T11" fmla="*/ 85 h 128"/>
                <a:gd name="T12" fmla="*/ 79 w 180"/>
                <a:gd name="T13" fmla="*/ 52 h 128"/>
                <a:gd name="T14" fmla="*/ 160 w 180"/>
                <a:gd name="T15" fmla="*/ 20 h 128"/>
                <a:gd name="T16" fmla="*/ 175 w 180"/>
                <a:gd name="T17" fmla="*/ 8 h 128"/>
                <a:gd name="T18" fmla="*/ 153 w 180"/>
                <a:gd name="T19" fmla="*/ 6 h 128"/>
                <a:gd name="T20" fmla="*/ 112 w 180"/>
                <a:gd name="T21" fmla="*/ 16 h 128"/>
                <a:gd name="T22" fmla="*/ 76 w 180"/>
                <a:gd name="T23" fmla="*/ 26 h 128"/>
                <a:gd name="T24" fmla="*/ 51 w 180"/>
                <a:gd name="T25" fmla="*/ 40 h 128"/>
                <a:gd name="T26" fmla="*/ 19 w 180"/>
                <a:gd name="T27" fmla="*/ 81 h 128"/>
                <a:gd name="T28" fmla="*/ 14 w 180"/>
                <a:gd name="T29" fmla="*/ 85 h 128"/>
                <a:gd name="T30" fmla="*/ 0 w 180"/>
                <a:gd name="T31" fmla="*/ 102 h 128"/>
                <a:gd name="T32" fmla="*/ 25 w 180"/>
                <a:gd name="T33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0" h="128">
                  <a:moveTo>
                    <a:pt x="25" y="123"/>
                  </a:moveTo>
                  <a:cubicBezTo>
                    <a:pt x="25" y="124"/>
                    <a:pt x="27" y="124"/>
                    <a:pt x="29" y="124"/>
                  </a:cubicBezTo>
                  <a:cubicBezTo>
                    <a:pt x="36" y="124"/>
                    <a:pt x="43" y="123"/>
                    <a:pt x="49" y="127"/>
                  </a:cubicBezTo>
                  <a:cubicBezTo>
                    <a:pt x="52" y="128"/>
                    <a:pt x="56" y="128"/>
                    <a:pt x="57" y="125"/>
                  </a:cubicBezTo>
                  <a:cubicBezTo>
                    <a:pt x="60" y="121"/>
                    <a:pt x="56" y="120"/>
                    <a:pt x="53" y="117"/>
                  </a:cubicBezTo>
                  <a:cubicBezTo>
                    <a:pt x="42" y="108"/>
                    <a:pt x="37" y="98"/>
                    <a:pt x="48" y="85"/>
                  </a:cubicBezTo>
                  <a:cubicBezTo>
                    <a:pt x="58" y="74"/>
                    <a:pt x="66" y="60"/>
                    <a:pt x="79" y="52"/>
                  </a:cubicBezTo>
                  <a:cubicBezTo>
                    <a:pt x="105" y="37"/>
                    <a:pt x="131" y="27"/>
                    <a:pt x="160" y="20"/>
                  </a:cubicBezTo>
                  <a:cubicBezTo>
                    <a:pt x="164" y="19"/>
                    <a:pt x="180" y="20"/>
                    <a:pt x="175" y="8"/>
                  </a:cubicBezTo>
                  <a:cubicBezTo>
                    <a:pt x="172" y="0"/>
                    <a:pt x="161" y="3"/>
                    <a:pt x="153" y="6"/>
                  </a:cubicBezTo>
                  <a:cubicBezTo>
                    <a:pt x="140" y="12"/>
                    <a:pt x="127" y="17"/>
                    <a:pt x="112" y="16"/>
                  </a:cubicBezTo>
                  <a:cubicBezTo>
                    <a:pt x="100" y="16"/>
                    <a:pt x="88" y="21"/>
                    <a:pt x="76" y="26"/>
                  </a:cubicBezTo>
                  <a:cubicBezTo>
                    <a:pt x="67" y="30"/>
                    <a:pt x="55" y="33"/>
                    <a:pt x="51" y="40"/>
                  </a:cubicBezTo>
                  <a:cubicBezTo>
                    <a:pt x="43" y="56"/>
                    <a:pt x="31" y="68"/>
                    <a:pt x="19" y="81"/>
                  </a:cubicBezTo>
                  <a:cubicBezTo>
                    <a:pt x="17" y="82"/>
                    <a:pt x="13" y="82"/>
                    <a:pt x="14" y="85"/>
                  </a:cubicBezTo>
                  <a:cubicBezTo>
                    <a:pt x="18" y="99"/>
                    <a:pt x="6" y="98"/>
                    <a:pt x="0" y="102"/>
                  </a:cubicBezTo>
                  <a:cubicBezTo>
                    <a:pt x="4" y="115"/>
                    <a:pt x="23" y="108"/>
                    <a:pt x="25" y="123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8E0F935-4162-254B-8225-8A89B749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11" y="3074395"/>
              <a:ext cx="228571" cy="310204"/>
            </a:xfrm>
            <a:custGeom>
              <a:avLst/>
              <a:gdLst>
                <a:gd name="T0" fmla="*/ 29 w 87"/>
                <a:gd name="T1" fmla="*/ 56 h 118"/>
                <a:gd name="T2" fmla="*/ 37 w 87"/>
                <a:gd name="T3" fmla="*/ 66 h 118"/>
                <a:gd name="T4" fmla="*/ 33 w 87"/>
                <a:gd name="T5" fmla="*/ 76 h 118"/>
                <a:gd name="T6" fmla="*/ 25 w 87"/>
                <a:gd name="T7" fmla="*/ 88 h 118"/>
                <a:gd name="T8" fmla="*/ 17 w 87"/>
                <a:gd name="T9" fmla="*/ 97 h 118"/>
                <a:gd name="T10" fmla="*/ 33 w 87"/>
                <a:gd name="T11" fmla="*/ 102 h 118"/>
                <a:gd name="T12" fmla="*/ 19 w 87"/>
                <a:gd name="T13" fmla="*/ 116 h 118"/>
                <a:gd name="T14" fmla="*/ 19 w 87"/>
                <a:gd name="T15" fmla="*/ 116 h 118"/>
                <a:gd name="T16" fmla="*/ 53 w 87"/>
                <a:gd name="T17" fmla="*/ 110 h 118"/>
                <a:gd name="T18" fmla="*/ 83 w 87"/>
                <a:gd name="T19" fmla="*/ 93 h 118"/>
                <a:gd name="T20" fmla="*/ 78 w 87"/>
                <a:gd name="T21" fmla="*/ 81 h 118"/>
                <a:gd name="T22" fmla="*/ 67 w 87"/>
                <a:gd name="T23" fmla="*/ 68 h 118"/>
                <a:gd name="T24" fmla="*/ 63 w 87"/>
                <a:gd name="T25" fmla="*/ 59 h 118"/>
                <a:gd name="T26" fmla="*/ 50 w 87"/>
                <a:gd name="T27" fmla="*/ 13 h 118"/>
                <a:gd name="T28" fmla="*/ 30 w 87"/>
                <a:gd name="T29" fmla="*/ 13 h 118"/>
                <a:gd name="T30" fmla="*/ 32 w 87"/>
                <a:gd name="T31" fmla="*/ 2 h 118"/>
                <a:gd name="T32" fmla="*/ 19 w 87"/>
                <a:gd name="T33" fmla="*/ 2 h 118"/>
                <a:gd name="T34" fmla="*/ 5 w 87"/>
                <a:gd name="T35" fmla="*/ 21 h 118"/>
                <a:gd name="T36" fmla="*/ 29 w 87"/>
                <a:gd name="T37" fmla="*/ 5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118">
                  <a:moveTo>
                    <a:pt x="29" y="56"/>
                  </a:moveTo>
                  <a:cubicBezTo>
                    <a:pt x="35" y="57"/>
                    <a:pt x="36" y="62"/>
                    <a:pt x="37" y="66"/>
                  </a:cubicBezTo>
                  <a:cubicBezTo>
                    <a:pt x="38" y="70"/>
                    <a:pt x="38" y="76"/>
                    <a:pt x="33" y="76"/>
                  </a:cubicBezTo>
                  <a:cubicBezTo>
                    <a:pt x="23" y="76"/>
                    <a:pt x="20" y="79"/>
                    <a:pt x="25" y="88"/>
                  </a:cubicBezTo>
                  <a:cubicBezTo>
                    <a:pt x="27" y="93"/>
                    <a:pt x="18" y="93"/>
                    <a:pt x="17" y="97"/>
                  </a:cubicBezTo>
                  <a:cubicBezTo>
                    <a:pt x="23" y="99"/>
                    <a:pt x="29" y="97"/>
                    <a:pt x="33" y="102"/>
                  </a:cubicBezTo>
                  <a:cubicBezTo>
                    <a:pt x="27" y="105"/>
                    <a:pt x="20" y="10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31" y="118"/>
                    <a:pt x="42" y="111"/>
                    <a:pt x="53" y="110"/>
                  </a:cubicBezTo>
                  <a:cubicBezTo>
                    <a:pt x="74" y="108"/>
                    <a:pt x="74" y="108"/>
                    <a:pt x="83" y="93"/>
                  </a:cubicBezTo>
                  <a:cubicBezTo>
                    <a:pt x="87" y="86"/>
                    <a:pt x="86" y="81"/>
                    <a:pt x="78" y="81"/>
                  </a:cubicBezTo>
                  <a:cubicBezTo>
                    <a:pt x="70" y="80"/>
                    <a:pt x="68" y="75"/>
                    <a:pt x="67" y="68"/>
                  </a:cubicBezTo>
                  <a:cubicBezTo>
                    <a:pt x="67" y="64"/>
                    <a:pt x="65" y="62"/>
                    <a:pt x="63" y="59"/>
                  </a:cubicBezTo>
                  <a:cubicBezTo>
                    <a:pt x="52" y="46"/>
                    <a:pt x="37" y="37"/>
                    <a:pt x="50" y="13"/>
                  </a:cubicBezTo>
                  <a:cubicBezTo>
                    <a:pt x="42" y="13"/>
                    <a:pt x="36" y="13"/>
                    <a:pt x="30" y="13"/>
                  </a:cubicBezTo>
                  <a:cubicBezTo>
                    <a:pt x="28" y="9"/>
                    <a:pt x="38" y="6"/>
                    <a:pt x="32" y="2"/>
                  </a:cubicBezTo>
                  <a:cubicBezTo>
                    <a:pt x="29" y="0"/>
                    <a:pt x="23" y="1"/>
                    <a:pt x="19" y="2"/>
                  </a:cubicBezTo>
                  <a:cubicBezTo>
                    <a:pt x="12" y="6"/>
                    <a:pt x="14" y="16"/>
                    <a:pt x="5" y="21"/>
                  </a:cubicBezTo>
                  <a:cubicBezTo>
                    <a:pt x="0" y="23"/>
                    <a:pt x="19" y="54"/>
                    <a:pt x="29" y="5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A8E3126-DE02-F68A-7EF6-C4B61CE10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932" y="1968645"/>
              <a:ext cx="307235" cy="215213"/>
            </a:xfrm>
            <a:custGeom>
              <a:avLst/>
              <a:gdLst>
                <a:gd name="T0" fmla="*/ 45 w 117"/>
                <a:gd name="T1" fmla="*/ 52 h 82"/>
                <a:gd name="T2" fmla="*/ 32 w 117"/>
                <a:gd name="T3" fmla="*/ 59 h 82"/>
                <a:gd name="T4" fmla="*/ 89 w 117"/>
                <a:gd name="T5" fmla="*/ 68 h 82"/>
                <a:gd name="T6" fmla="*/ 109 w 117"/>
                <a:gd name="T7" fmla="*/ 57 h 82"/>
                <a:gd name="T8" fmla="*/ 116 w 117"/>
                <a:gd name="T9" fmla="*/ 52 h 82"/>
                <a:gd name="T10" fmla="*/ 110 w 117"/>
                <a:gd name="T11" fmla="*/ 45 h 82"/>
                <a:gd name="T12" fmla="*/ 99 w 117"/>
                <a:gd name="T13" fmla="*/ 44 h 82"/>
                <a:gd name="T14" fmla="*/ 83 w 117"/>
                <a:gd name="T15" fmla="*/ 29 h 82"/>
                <a:gd name="T16" fmla="*/ 44 w 117"/>
                <a:gd name="T17" fmla="*/ 6 h 82"/>
                <a:gd name="T18" fmla="*/ 29 w 117"/>
                <a:gd name="T19" fmla="*/ 8 h 82"/>
                <a:gd name="T20" fmla="*/ 19 w 117"/>
                <a:gd name="T21" fmla="*/ 21 h 82"/>
                <a:gd name="T22" fmla="*/ 18 w 117"/>
                <a:gd name="T23" fmla="*/ 32 h 82"/>
                <a:gd name="T24" fmla="*/ 6 w 117"/>
                <a:gd name="T25" fmla="*/ 37 h 82"/>
                <a:gd name="T26" fmla="*/ 45 w 117"/>
                <a:gd name="T27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2">
                  <a:moveTo>
                    <a:pt x="45" y="52"/>
                  </a:moveTo>
                  <a:cubicBezTo>
                    <a:pt x="43" y="60"/>
                    <a:pt x="35" y="54"/>
                    <a:pt x="32" y="59"/>
                  </a:cubicBezTo>
                  <a:cubicBezTo>
                    <a:pt x="42" y="81"/>
                    <a:pt x="74" y="82"/>
                    <a:pt x="89" y="68"/>
                  </a:cubicBezTo>
                  <a:cubicBezTo>
                    <a:pt x="94" y="63"/>
                    <a:pt x="99" y="55"/>
                    <a:pt x="109" y="57"/>
                  </a:cubicBezTo>
                  <a:cubicBezTo>
                    <a:pt x="112" y="57"/>
                    <a:pt x="115" y="55"/>
                    <a:pt x="116" y="52"/>
                  </a:cubicBezTo>
                  <a:cubicBezTo>
                    <a:pt x="117" y="47"/>
                    <a:pt x="111" y="48"/>
                    <a:pt x="110" y="45"/>
                  </a:cubicBezTo>
                  <a:cubicBezTo>
                    <a:pt x="106" y="45"/>
                    <a:pt x="99" y="45"/>
                    <a:pt x="99" y="44"/>
                  </a:cubicBezTo>
                  <a:cubicBezTo>
                    <a:pt x="97" y="34"/>
                    <a:pt x="91" y="34"/>
                    <a:pt x="83" y="29"/>
                  </a:cubicBezTo>
                  <a:cubicBezTo>
                    <a:pt x="70" y="22"/>
                    <a:pt x="55" y="17"/>
                    <a:pt x="44" y="6"/>
                  </a:cubicBezTo>
                  <a:cubicBezTo>
                    <a:pt x="39" y="1"/>
                    <a:pt x="35" y="0"/>
                    <a:pt x="29" y="8"/>
                  </a:cubicBezTo>
                  <a:cubicBezTo>
                    <a:pt x="27" y="12"/>
                    <a:pt x="27" y="20"/>
                    <a:pt x="19" y="21"/>
                  </a:cubicBezTo>
                  <a:cubicBezTo>
                    <a:pt x="0" y="23"/>
                    <a:pt x="17" y="28"/>
                    <a:pt x="18" y="32"/>
                  </a:cubicBezTo>
                  <a:cubicBezTo>
                    <a:pt x="14" y="35"/>
                    <a:pt x="8" y="32"/>
                    <a:pt x="6" y="37"/>
                  </a:cubicBezTo>
                  <a:cubicBezTo>
                    <a:pt x="13" y="56"/>
                    <a:pt x="31" y="49"/>
                    <a:pt x="45" y="5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A9AF65E-BA88-52EE-D8A3-F68864D7B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871" y="20873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F1AA219-BF3B-13BD-A817-35F51272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7836" y="2060666"/>
              <a:ext cx="353246" cy="198885"/>
            </a:xfrm>
            <a:custGeom>
              <a:avLst/>
              <a:gdLst>
                <a:gd name="T0" fmla="*/ 11 w 134"/>
                <a:gd name="T1" fmla="*/ 21 h 76"/>
                <a:gd name="T2" fmla="*/ 9 w 134"/>
                <a:gd name="T3" fmla="*/ 26 h 76"/>
                <a:gd name="T4" fmla="*/ 20 w 134"/>
                <a:gd name="T5" fmla="*/ 39 h 76"/>
                <a:gd name="T6" fmla="*/ 32 w 134"/>
                <a:gd name="T7" fmla="*/ 38 h 76"/>
                <a:gd name="T8" fmla="*/ 53 w 134"/>
                <a:gd name="T9" fmla="*/ 36 h 76"/>
                <a:gd name="T10" fmla="*/ 43 w 134"/>
                <a:gd name="T11" fmla="*/ 41 h 76"/>
                <a:gd name="T12" fmla="*/ 34 w 134"/>
                <a:gd name="T13" fmla="*/ 60 h 76"/>
                <a:gd name="T14" fmla="*/ 52 w 134"/>
                <a:gd name="T15" fmla="*/ 74 h 76"/>
                <a:gd name="T16" fmla="*/ 59 w 134"/>
                <a:gd name="T17" fmla="*/ 72 h 76"/>
                <a:gd name="T18" fmla="*/ 78 w 134"/>
                <a:gd name="T19" fmla="*/ 43 h 76"/>
                <a:gd name="T20" fmla="*/ 92 w 134"/>
                <a:gd name="T21" fmla="*/ 33 h 76"/>
                <a:gd name="T22" fmla="*/ 103 w 134"/>
                <a:gd name="T23" fmla="*/ 47 h 76"/>
                <a:gd name="T24" fmla="*/ 105 w 134"/>
                <a:gd name="T25" fmla="*/ 56 h 76"/>
                <a:gd name="T26" fmla="*/ 134 w 134"/>
                <a:gd name="T27" fmla="*/ 47 h 76"/>
                <a:gd name="T28" fmla="*/ 120 w 134"/>
                <a:gd name="T29" fmla="*/ 42 h 76"/>
                <a:gd name="T30" fmla="*/ 79 w 134"/>
                <a:gd name="T31" fmla="*/ 13 h 76"/>
                <a:gd name="T32" fmla="*/ 68 w 134"/>
                <a:gd name="T33" fmla="*/ 10 h 76"/>
                <a:gd name="T34" fmla="*/ 52 w 134"/>
                <a:gd name="T35" fmla="*/ 4 h 76"/>
                <a:gd name="T36" fmla="*/ 54 w 134"/>
                <a:gd name="T37" fmla="*/ 13 h 76"/>
                <a:gd name="T38" fmla="*/ 53 w 134"/>
                <a:gd name="T39" fmla="*/ 19 h 76"/>
                <a:gd name="T40" fmla="*/ 40 w 134"/>
                <a:gd name="T41" fmla="*/ 5 h 76"/>
                <a:gd name="T42" fmla="*/ 36 w 134"/>
                <a:gd name="T43" fmla="*/ 10 h 76"/>
                <a:gd name="T44" fmla="*/ 32 w 134"/>
                <a:gd name="T45" fmla="*/ 15 h 76"/>
                <a:gd name="T46" fmla="*/ 27 w 134"/>
                <a:gd name="T47" fmla="*/ 7 h 76"/>
                <a:gd name="T48" fmla="*/ 28 w 134"/>
                <a:gd name="T49" fmla="*/ 4 h 76"/>
                <a:gd name="T50" fmla="*/ 6 w 134"/>
                <a:gd name="T51" fmla="*/ 7 h 76"/>
                <a:gd name="T52" fmla="*/ 11 w 134"/>
                <a:gd name="T5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4" h="76">
                  <a:moveTo>
                    <a:pt x="11" y="21"/>
                  </a:moveTo>
                  <a:cubicBezTo>
                    <a:pt x="10" y="22"/>
                    <a:pt x="9" y="24"/>
                    <a:pt x="9" y="26"/>
                  </a:cubicBezTo>
                  <a:cubicBezTo>
                    <a:pt x="9" y="33"/>
                    <a:pt x="15" y="37"/>
                    <a:pt x="20" y="39"/>
                  </a:cubicBezTo>
                  <a:cubicBezTo>
                    <a:pt x="23" y="41"/>
                    <a:pt x="31" y="42"/>
                    <a:pt x="32" y="38"/>
                  </a:cubicBezTo>
                  <a:cubicBezTo>
                    <a:pt x="38" y="23"/>
                    <a:pt x="46" y="32"/>
                    <a:pt x="53" y="36"/>
                  </a:cubicBezTo>
                  <a:cubicBezTo>
                    <a:pt x="51" y="41"/>
                    <a:pt x="46" y="39"/>
                    <a:pt x="43" y="41"/>
                  </a:cubicBezTo>
                  <a:cubicBezTo>
                    <a:pt x="36" y="44"/>
                    <a:pt x="30" y="55"/>
                    <a:pt x="34" y="60"/>
                  </a:cubicBezTo>
                  <a:cubicBezTo>
                    <a:pt x="39" y="65"/>
                    <a:pt x="46" y="69"/>
                    <a:pt x="52" y="74"/>
                  </a:cubicBezTo>
                  <a:cubicBezTo>
                    <a:pt x="55" y="76"/>
                    <a:pt x="58" y="76"/>
                    <a:pt x="59" y="72"/>
                  </a:cubicBezTo>
                  <a:cubicBezTo>
                    <a:pt x="63" y="61"/>
                    <a:pt x="74" y="54"/>
                    <a:pt x="78" y="43"/>
                  </a:cubicBezTo>
                  <a:cubicBezTo>
                    <a:pt x="80" y="36"/>
                    <a:pt x="86" y="31"/>
                    <a:pt x="92" y="33"/>
                  </a:cubicBezTo>
                  <a:cubicBezTo>
                    <a:pt x="98" y="35"/>
                    <a:pt x="102" y="41"/>
                    <a:pt x="103" y="47"/>
                  </a:cubicBezTo>
                  <a:cubicBezTo>
                    <a:pt x="103" y="50"/>
                    <a:pt x="100" y="55"/>
                    <a:pt x="105" y="56"/>
                  </a:cubicBezTo>
                  <a:cubicBezTo>
                    <a:pt x="116" y="58"/>
                    <a:pt x="128" y="63"/>
                    <a:pt x="134" y="47"/>
                  </a:cubicBezTo>
                  <a:cubicBezTo>
                    <a:pt x="130" y="45"/>
                    <a:pt x="125" y="45"/>
                    <a:pt x="120" y="42"/>
                  </a:cubicBezTo>
                  <a:cubicBezTo>
                    <a:pt x="106" y="32"/>
                    <a:pt x="95" y="19"/>
                    <a:pt x="79" y="13"/>
                  </a:cubicBezTo>
                  <a:cubicBezTo>
                    <a:pt x="75" y="11"/>
                    <a:pt x="69" y="18"/>
                    <a:pt x="68" y="10"/>
                  </a:cubicBezTo>
                  <a:cubicBezTo>
                    <a:pt x="66" y="0"/>
                    <a:pt x="58" y="2"/>
                    <a:pt x="52" y="4"/>
                  </a:cubicBezTo>
                  <a:cubicBezTo>
                    <a:pt x="40" y="8"/>
                    <a:pt x="56" y="9"/>
                    <a:pt x="54" y="13"/>
                  </a:cubicBezTo>
                  <a:cubicBezTo>
                    <a:pt x="53" y="15"/>
                    <a:pt x="53" y="17"/>
                    <a:pt x="53" y="19"/>
                  </a:cubicBezTo>
                  <a:cubicBezTo>
                    <a:pt x="45" y="17"/>
                    <a:pt x="47" y="7"/>
                    <a:pt x="40" y="5"/>
                  </a:cubicBezTo>
                  <a:cubicBezTo>
                    <a:pt x="38" y="6"/>
                    <a:pt x="36" y="7"/>
                    <a:pt x="36" y="10"/>
                  </a:cubicBezTo>
                  <a:cubicBezTo>
                    <a:pt x="36" y="13"/>
                    <a:pt x="36" y="17"/>
                    <a:pt x="32" y="15"/>
                  </a:cubicBezTo>
                  <a:cubicBezTo>
                    <a:pt x="30" y="14"/>
                    <a:pt x="25" y="11"/>
                    <a:pt x="27" y="7"/>
                  </a:cubicBezTo>
                  <a:cubicBezTo>
                    <a:pt x="28" y="6"/>
                    <a:pt x="33" y="5"/>
                    <a:pt x="28" y="4"/>
                  </a:cubicBezTo>
                  <a:cubicBezTo>
                    <a:pt x="21" y="4"/>
                    <a:pt x="12" y="1"/>
                    <a:pt x="6" y="7"/>
                  </a:cubicBezTo>
                  <a:cubicBezTo>
                    <a:pt x="0" y="13"/>
                    <a:pt x="2" y="19"/>
                    <a:pt x="11" y="2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E48C9B6-B43F-8EE4-7073-DD128F08A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135" y="4693683"/>
              <a:ext cx="293876" cy="307234"/>
            </a:xfrm>
            <a:custGeom>
              <a:avLst/>
              <a:gdLst>
                <a:gd name="T0" fmla="*/ 104 w 112"/>
                <a:gd name="T1" fmla="*/ 102 h 117"/>
                <a:gd name="T2" fmla="*/ 109 w 112"/>
                <a:gd name="T3" fmla="*/ 85 h 117"/>
                <a:gd name="T4" fmla="*/ 108 w 112"/>
                <a:gd name="T5" fmla="*/ 77 h 117"/>
                <a:gd name="T6" fmla="*/ 103 w 112"/>
                <a:gd name="T7" fmla="*/ 77 h 117"/>
                <a:gd name="T8" fmla="*/ 96 w 112"/>
                <a:gd name="T9" fmla="*/ 80 h 117"/>
                <a:gd name="T10" fmla="*/ 80 w 112"/>
                <a:gd name="T11" fmla="*/ 63 h 117"/>
                <a:gd name="T12" fmla="*/ 52 w 112"/>
                <a:gd name="T13" fmla="*/ 34 h 117"/>
                <a:gd name="T14" fmla="*/ 44 w 112"/>
                <a:gd name="T15" fmla="*/ 28 h 117"/>
                <a:gd name="T16" fmla="*/ 0 w 112"/>
                <a:gd name="T17" fmla="*/ 3 h 117"/>
                <a:gd name="T18" fmla="*/ 7 w 112"/>
                <a:gd name="T19" fmla="*/ 17 h 117"/>
                <a:gd name="T20" fmla="*/ 48 w 112"/>
                <a:gd name="T21" fmla="*/ 70 h 117"/>
                <a:gd name="T22" fmla="*/ 86 w 112"/>
                <a:gd name="T23" fmla="*/ 111 h 117"/>
                <a:gd name="T24" fmla="*/ 104 w 112"/>
                <a:gd name="T25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117">
                  <a:moveTo>
                    <a:pt x="104" y="102"/>
                  </a:moveTo>
                  <a:cubicBezTo>
                    <a:pt x="104" y="96"/>
                    <a:pt x="105" y="90"/>
                    <a:pt x="109" y="85"/>
                  </a:cubicBezTo>
                  <a:cubicBezTo>
                    <a:pt x="112" y="82"/>
                    <a:pt x="111" y="79"/>
                    <a:pt x="108" y="77"/>
                  </a:cubicBezTo>
                  <a:cubicBezTo>
                    <a:pt x="106" y="76"/>
                    <a:pt x="103" y="76"/>
                    <a:pt x="103" y="77"/>
                  </a:cubicBezTo>
                  <a:cubicBezTo>
                    <a:pt x="104" y="87"/>
                    <a:pt x="98" y="82"/>
                    <a:pt x="96" y="80"/>
                  </a:cubicBezTo>
                  <a:cubicBezTo>
                    <a:pt x="90" y="75"/>
                    <a:pt x="80" y="69"/>
                    <a:pt x="80" y="63"/>
                  </a:cubicBezTo>
                  <a:cubicBezTo>
                    <a:pt x="78" y="44"/>
                    <a:pt x="64" y="41"/>
                    <a:pt x="52" y="34"/>
                  </a:cubicBezTo>
                  <a:cubicBezTo>
                    <a:pt x="48" y="32"/>
                    <a:pt x="46" y="30"/>
                    <a:pt x="44" y="28"/>
                  </a:cubicBezTo>
                  <a:cubicBezTo>
                    <a:pt x="31" y="16"/>
                    <a:pt x="22" y="0"/>
                    <a:pt x="0" y="3"/>
                  </a:cubicBezTo>
                  <a:cubicBezTo>
                    <a:pt x="0" y="9"/>
                    <a:pt x="3" y="13"/>
                    <a:pt x="7" y="17"/>
                  </a:cubicBezTo>
                  <a:cubicBezTo>
                    <a:pt x="25" y="31"/>
                    <a:pt x="39" y="50"/>
                    <a:pt x="48" y="70"/>
                  </a:cubicBezTo>
                  <a:cubicBezTo>
                    <a:pt x="57" y="89"/>
                    <a:pt x="72" y="98"/>
                    <a:pt x="86" y="111"/>
                  </a:cubicBezTo>
                  <a:cubicBezTo>
                    <a:pt x="93" y="117"/>
                    <a:pt x="103" y="112"/>
                    <a:pt x="104" y="10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69E6348-BA6A-6DD5-47CD-29D227CC5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321" y="2231352"/>
              <a:ext cx="445269" cy="154360"/>
            </a:xfrm>
            <a:custGeom>
              <a:avLst/>
              <a:gdLst>
                <a:gd name="T0" fmla="*/ 44 w 170"/>
                <a:gd name="T1" fmla="*/ 35 h 59"/>
                <a:gd name="T2" fmla="*/ 53 w 170"/>
                <a:gd name="T3" fmla="*/ 48 h 59"/>
                <a:gd name="T4" fmla="*/ 95 w 170"/>
                <a:gd name="T5" fmla="*/ 52 h 59"/>
                <a:gd name="T6" fmla="*/ 150 w 170"/>
                <a:gd name="T7" fmla="*/ 51 h 59"/>
                <a:gd name="T8" fmla="*/ 170 w 170"/>
                <a:gd name="T9" fmla="*/ 39 h 59"/>
                <a:gd name="T10" fmla="*/ 151 w 170"/>
                <a:gd name="T11" fmla="*/ 29 h 59"/>
                <a:gd name="T12" fmla="*/ 89 w 170"/>
                <a:gd name="T13" fmla="*/ 30 h 59"/>
                <a:gd name="T14" fmla="*/ 69 w 170"/>
                <a:gd name="T15" fmla="*/ 17 h 59"/>
                <a:gd name="T16" fmla="*/ 61 w 170"/>
                <a:gd name="T17" fmla="*/ 12 h 59"/>
                <a:gd name="T18" fmla="*/ 16 w 170"/>
                <a:gd name="T19" fmla="*/ 2 h 59"/>
                <a:gd name="T20" fmla="*/ 2 w 170"/>
                <a:gd name="T21" fmla="*/ 7 h 59"/>
                <a:gd name="T22" fmla="*/ 11 w 170"/>
                <a:gd name="T23" fmla="*/ 13 h 59"/>
                <a:gd name="T24" fmla="*/ 24 w 170"/>
                <a:gd name="T25" fmla="*/ 17 h 59"/>
                <a:gd name="T26" fmla="*/ 44 w 170"/>
                <a:gd name="T27" fmla="*/ 3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0" h="59">
                  <a:moveTo>
                    <a:pt x="44" y="35"/>
                  </a:moveTo>
                  <a:cubicBezTo>
                    <a:pt x="44" y="42"/>
                    <a:pt x="47" y="44"/>
                    <a:pt x="53" y="48"/>
                  </a:cubicBezTo>
                  <a:cubicBezTo>
                    <a:pt x="67" y="56"/>
                    <a:pt x="81" y="47"/>
                    <a:pt x="95" y="52"/>
                  </a:cubicBezTo>
                  <a:cubicBezTo>
                    <a:pt x="112" y="59"/>
                    <a:pt x="132" y="45"/>
                    <a:pt x="150" y="51"/>
                  </a:cubicBezTo>
                  <a:cubicBezTo>
                    <a:pt x="163" y="56"/>
                    <a:pt x="170" y="47"/>
                    <a:pt x="170" y="39"/>
                  </a:cubicBezTo>
                  <a:cubicBezTo>
                    <a:pt x="170" y="30"/>
                    <a:pt x="159" y="30"/>
                    <a:pt x="151" y="29"/>
                  </a:cubicBezTo>
                  <a:cubicBezTo>
                    <a:pt x="130" y="27"/>
                    <a:pt x="110" y="34"/>
                    <a:pt x="89" y="30"/>
                  </a:cubicBezTo>
                  <a:cubicBezTo>
                    <a:pt x="82" y="29"/>
                    <a:pt x="64" y="40"/>
                    <a:pt x="69" y="17"/>
                  </a:cubicBezTo>
                  <a:cubicBezTo>
                    <a:pt x="70" y="14"/>
                    <a:pt x="64" y="11"/>
                    <a:pt x="61" y="12"/>
                  </a:cubicBezTo>
                  <a:cubicBezTo>
                    <a:pt x="45" y="14"/>
                    <a:pt x="31" y="6"/>
                    <a:pt x="16" y="2"/>
                  </a:cubicBezTo>
                  <a:cubicBezTo>
                    <a:pt x="11" y="1"/>
                    <a:pt x="3" y="0"/>
                    <a:pt x="2" y="7"/>
                  </a:cubicBezTo>
                  <a:cubicBezTo>
                    <a:pt x="0" y="13"/>
                    <a:pt x="8" y="10"/>
                    <a:pt x="11" y="13"/>
                  </a:cubicBezTo>
                  <a:cubicBezTo>
                    <a:pt x="14" y="16"/>
                    <a:pt x="19" y="17"/>
                    <a:pt x="24" y="17"/>
                  </a:cubicBezTo>
                  <a:cubicBezTo>
                    <a:pt x="37" y="16"/>
                    <a:pt x="45" y="21"/>
                    <a:pt x="44" y="3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D82F7A5-1F2D-8900-6578-DE26774AD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490" y="2738957"/>
              <a:ext cx="273098" cy="154360"/>
            </a:xfrm>
            <a:custGeom>
              <a:avLst/>
              <a:gdLst>
                <a:gd name="T0" fmla="*/ 100 w 104"/>
                <a:gd name="T1" fmla="*/ 23 h 59"/>
                <a:gd name="T2" fmla="*/ 64 w 104"/>
                <a:gd name="T3" fmla="*/ 12 h 59"/>
                <a:gd name="T4" fmla="*/ 55 w 104"/>
                <a:gd name="T5" fmla="*/ 13 h 59"/>
                <a:gd name="T6" fmla="*/ 36 w 104"/>
                <a:gd name="T7" fmla="*/ 21 h 59"/>
                <a:gd name="T8" fmla="*/ 27 w 104"/>
                <a:gd name="T9" fmla="*/ 19 h 59"/>
                <a:gd name="T10" fmla="*/ 0 w 104"/>
                <a:gd name="T11" fmla="*/ 23 h 59"/>
                <a:gd name="T12" fmla="*/ 19 w 104"/>
                <a:gd name="T13" fmla="*/ 24 h 59"/>
                <a:gd name="T14" fmla="*/ 18 w 104"/>
                <a:gd name="T15" fmla="*/ 48 h 59"/>
                <a:gd name="T16" fmla="*/ 48 w 104"/>
                <a:gd name="T17" fmla="*/ 57 h 59"/>
                <a:gd name="T18" fmla="*/ 100 w 104"/>
                <a:gd name="T19" fmla="*/ 33 h 59"/>
                <a:gd name="T20" fmla="*/ 100 w 104"/>
                <a:gd name="T21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59">
                  <a:moveTo>
                    <a:pt x="100" y="23"/>
                  </a:moveTo>
                  <a:cubicBezTo>
                    <a:pt x="89" y="13"/>
                    <a:pt x="80" y="0"/>
                    <a:pt x="64" y="12"/>
                  </a:cubicBezTo>
                  <a:cubicBezTo>
                    <a:pt x="62" y="14"/>
                    <a:pt x="58" y="12"/>
                    <a:pt x="55" y="13"/>
                  </a:cubicBezTo>
                  <a:cubicBezTo>
                    <a:pt x="48" y="15"/>
                    <a:pt x="39" y="11"/>
                    <a:pt x="36" y="21"/>
                  </a:cubicBezTo>
                  <a:cubicBezTo>
                    <a:pt x="35" y="23"/>
                    <a:pt x="30" y="23"/>
                    <a:pt x="27" y="19"/>
                  </a:cubicBezTo>
                  <a:cubicBezTo>
                    <a:pt x="18" y="3"/>
                    <a:pt x="9" y="5"/>
                    <a:pt x="0" y="23"/>
                  </a:cubicBezTo>
                  <a:cubicBezTo>
                    <a:pt x="6" y="23"/>
                    <a:pt x="12" y="21"/>
                    <a:pt x="19" y="24"/>
                  </a:cubicBezTo>
                  <a:cubicBezTo>
                    <a:pt x="10" y="32"/>
                    <a:pt x="25" y="40"/>
                    <a:pt x="18" y="48"/>
                  </a:cubicBezTo>
                  <a:cubicBezTo>
                    <a:pt x="29" y="48"/>
                    <a:pt x="39" y="59"/>
                    <a:pt x="48" y="57"/>
                  </a:cubicBezTo>
                  <a:cubicBezTo>
                    <a:pt x="67" y="53"/>
                    <a:pt x="86" y="47"/>
                    <a:pt x="100" y="33"/>
                  </a:cubicBezTo>
                  <a:cubicBezTo>
                    <a:pt x="104" y="29"/>
                    <a:pt x="103" y="26"/>
                    <a:pt x="100" y="23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E016E3B-4031-FE3C-4CAA-5AE7F6FA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0259" y="3679957"/>
              <a:ext cx="307235" cy="249351"/>
            </a:xfrm>
            <a:custGeom>
              <a:avLst/>
              <a:gdLst>
                <a:gd name="T0" fmla="*/ 77 w 117"/>
                <a:gd name="T1" fmla="*/ 47 h 95"/>
                <a:gd name="T2" fmla="*/ 50 w 117"/>
                <a:gd name="T3" fmla="*/ 67 h 95"/>
                <a:gd name="T4" fmla="*/ 45 w 117"/>
                <a:gd name="T5" fmla="*/ 67 h 95"/>
                <a:gd name="T6" fmla="*/ 0 w 117"/>
                <a:gd name="T7" fmla="*/ 86 h 95"/>
                <a:gd name="T8" fmla="*/ 31 w 117"/>
                <a:gd name="T9" fmla="*/ 79 h 95"/>
                <a:gd name="T10" fmla="*/ 44 w 117"/>
                <a:gd name="T11" fmla="*/ 81 h 95"/>
                <a:gd name="T12" fmla="*/ 57 w 117"/>
                <a:gd name="T13" fmla="*/ 83 h 95"/>
                <a:gd name="T14" fmla="*/ 61 w 117"/>
                <a:gd name="T15" fmla="*/ 80 h 95"/>
                <a:gd name="T16" fmla="*/ 79 w 117"/>
                <a:gd name="T17" fmla="*/ 77 h 95"/>
                <a:gd name="T18" fmla="*/ 100 w 117"/>
                <a:gd name="T19" fmla="*/ 55 h 95"/>
                <a:gd name="T20" fmla="*/ 104 w 117"/>
                <a:gd name="T21" fmla="*/ 37 h 95"/>
                <a:gd name="T22" fmla="*/ 107 w 117"/>
                <a:gd name="T23" fmla="*/ 10 h 95"/>
                <a:gd name="T24" fmla="*/ 94 w 117"/>
                <a:gd name="T25" fmla="*/ 7 h 95"/>
                <a:gd name="T26" fmla="*/ 90 w 117"/>
                <a:gd name="T27" fmla="*/ 20 h 95"/>
                <a:gd name="T28" fmla="*/ 77 w 117"/>
                <a:gd name="T29" fmla="*/ 4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7" h="95">
                  <a:moveTo>
                    <a:pt x="77" y="47"/>
                  </a:moveTo>
                  <a:cubicBezTo>
                    <a:pt x="66" y="52"/>
                    <a:pt x="54" y="54"/>
                    <a:pt x="50" y="67"/>
                  </a:cubicBezTo>
                  <a:cubicBezTo>
                    <a:pt x="49" y="69"/>
                    <a:pt x="46" y="67"/>
                    <a:pt x="45" y="67"/>
                  </a:cubicBezTo>
                  <a:cubicBezTo>
                    <a:pt x="29" y="70"/>
                    <a:pt x="12" y="69"/>
                    <a:pt x="0" y="86"/>
                  </a:cubicBezTo>
                  <a:cubicBezTo>
                    <a:pt x="12" y="88"/>
                    <a:pt x="21" y="81"/>
                    <a:pt x="31" y="79"/>
                  </a:cubicBezTo>
                  <a:cubicBezTo>
                    <a:pt x="35" y="78"/>
                    <a:pt x="42" y="76"/>
                    <a:pt x="44" y="81"/>
                  </a:cubicBezTo>
                  <a:cubicBezTo>
                    <a:pt x="47" y="95"/>
                    <a:pt x="52" y="92"/>
                    <a:pt x="57" y="83"/>
                  </a:cubicBezTo>
                  <a:cubicBezTo>
                    <a:pt x="58" y="81"/>
                    <a:pt x="58" y="78"/>
                    <a:pt x="61" y="80"/>
                  </a:cubicBezTo>
                  <a:cubicBezTo>
                    <a:pt x="68" y="85"/>
                    <a:pt x="74" y="80"/>
                    <a:pt x="79" y="77"/>
                  </a:cubicBezTo>
                  <a:cubicBezTo>
                    <a:pt x="89" y="74"/>
                    <a:pt x="102" y="72"/>
                    <a:pt x="100" y="55"/>
                  </a:cubicBezTo>
                  <a:cubicBezTo>
                    <a:pt x="100" y="50"/>
                    <a:pt x="99" y="40"/>
                    <a:pt x="104" y="37"/>
                  </a:cubicBezTo>
                  <a:cubicBezTo>
                    <a:pt x="117" y="29"/>
                    <a:pt x="109" y="19"/>
                    <a:pt x="107" y="10"/>
                  </a:cubicBezTo>
                  <a:cubicBezTo>
                    <a:pt x="104" y="0"/>
                    <a:pt x="98" y="4"/>
                    <a:pt x="94" y="7"/>
                  </a:cubicBezTo>
                  <a:cubicBezTo>
                    <a:pt x="91" y="10"/>
                    <a:pt x="90" y="15"/>
                    <a:pt x="90" y="20"/>
                  </a:cubicBezTo>
                  <a:cubicBezTo>
                    <a:pt x="91" y="31"/>
                    <a:pt x="86" y="42"/>
                    <a:pt x="77" y="4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7CC322C6-B426-2668-E6AC-DE4B2A4A2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967" y="2241742"/>
              <a:ext cx="296845" cy="139518"/>
            </a:xfrm>
            <a:custGeom>
              <a:avLst/>
              <a:gdLst>
                <a:gd name="T0" fmla="*/ 15 w 113"/>
                <a:gd name="T1" fmla="*/ 21 h 53"/>
                <a:gd name="T2" fmla="*/ 8 w 113"/>
                <a:gd name="T3" fmla="*/ 23 h 53"/>
                <a:gd name="T4" fmla="*/ 0 w 113"/>
                <a:gd name="T5" fmla="*/ 34 h 53"/>
                <a:gd name="T6" fmla="*/ 11 w 113"/>
                <a:gd name="T7" fmla="*/ 37 h 53"/>
                <a:gd name="T8" fmla="*/ 46 w 113"/>
                <a:gd name="T9" fmla="*/ 38 h 53"/>
                <a:gd name="T10" fmla="*/ 32 w 113"/>
                <a:gd name="T11" fmla="*/ 43 h 53"/>
                <a:gd name="T12" fmla="*/ 28 w 113"/>
                <a:gd name="T13" fmla="*/ 46 h 53"/>
                <a:gd name="T14" fmla="*/ 32 w 113"/>
                <a:gd name="T15" fmla="*/ 51 h 53"/>
                <a:gd name="T16" fmla="*/ 42 w 113"/>
                <a:gd name="T17" fmla="*/ 52 h 53"/>
                <a:gd name="T18" fmla="*/ 83 w 113"/>
                <a:gd name="T19" fmla="*/ 39 h 53"/>
                <a:gd name="T20" fmla="*/ 104 w 113"/>
                <a:gd name="T21" fmla="*/ 38 h 53"/>
                <a:gd name="T22" fmla="*/ 113 w 113"/>
                <a:gd name="T23" fmla="*/ 24 h 53"/>
                <a:gd name="T24" fmla="*/ 102 w 113"/>
                <a:gd name="T25" fmla="*/ 19 h 53"/>
                <a:gd name="T26" fmla="*/ 88 w 113"/>
                <a:gd name="T27" fmla="*/ 15 h 53"/>
                <a:gd name="T28" fmla="*/ 73 w 113"/>
                <a:gd name="T29" fmla="*/ 6 h 53"/>
                <a:gd name="T30" fmla="*/ 73 w 113"/>
                <a:gd name="T31" fmla="*/ 24 h 53"/>
                <a:gd name="T32" fmla="*/ 74 w 113"/>
                <a:gd name="T33" fmla="*/ 30 h 53"/>
                <a:gd name="T34" fmla="*/ 59 w 113"/>
                <a:gd name="T35" fmla="*/ 26 h 53"/>
                <a:gd name="T36" fmla="*/ 23 w 113"/>
                <a:gd name="T37" fmla="*/ 8 h 53"/>
                <a:gd name="T38" fmla="*/ 9 w 113"/>
                <a:gd name="T39" fmla="*/ 15 h 53"/>
                <a:gd name="T40" fmla="*/ 15 w 113"/>
                <a:gd name="T41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3" h="53">
                  <a:moveTo>
                    <a:pt x="15" y="21"/>
                  </a:moveTo>
                  <a:cubicBezTo>
                    <a:pt x="13" y="21"/>
                    <a:pt x="11" y="23"/>
                    <a:pt x="8" y="23"/>
                  </a:cubicBezTo>
                  <a:cubicBezTo>
                    <a:pt x="3" y="25"/>
                    <a:pt x="0" y="31"/>
                    <a:pt x="0" y="34"/>
                  </a:cubicBezTo>
                  <a:cubicBezTo>
                    <a:pt x="1" y="40"/>
                    <a:pt x="7" y="38"/>
                    <a:pt x="11" y="37"/>
                  </a:cubicBezTo>
                  <a:cubicBezTo>
                    <a:pt x="23" y="34"/>
                    <a:pt x="35" y="35"/>
                    <a:pt x="46" y="38"/>
                  </a:cubicBezTo>
                  <a:cubicBezTo>
                    <a:pt x="44" y="45"/>
                    <a:pt x="38" y="42"/>
                    <a:pt x="32" y="43"/>
                  </a:cubicBezTo>
                  <a:cubicBezTo>
                    <a:pt x="31" y="43"/>
                    <a:pt x="29" y="45"/>
                    <a:pt x="28" y="46"/>
                  </a:cubicBezTo>
                  <a:cubicBezTo>
                    <a:pt x="27" y="50"/>
                    <a:pt x="31" y="49"/>
                    <a:pt x="32" y="51"/>
                  </a:cubicBezTo>
                  <a:cubicBezTo>
                    <a:pt x="35" y="53"/>
                    <a:pt x="39" y="52"/>
                    <a:pt x="42" y="52"/>
                  </a:cubicBezTo>
                  <a:cubicBezTo>
                    <a:pt x="57" y="51"/>
                    <a:pt x="69" y="41"/>
                    <a:pt x="83" y="39"/>
                  </a:cubicBezTo>
                  <a:cubicBezTo>
                    <a:pt x="90" y="38"/>
                    <a:pt x="97" y="41"/>
                    <a:pt x="104" y="38"/>
                  </a:cubicBezTo>
                  <a:cubicBezTo>
                    <a:pt x="111" y="35"/>
                    <a:pt x="113" y="30"/>
                    <a:pt x="113" y="24"/>
                  </a:cubicBezTo>
                  <a:cubicBezTo>
                    <a:pt x="113" y="16"/>
                    <a:pt x="106" y="18"/>
                    <a:pt x="102" y="19"/>
                  </a:cubicBezTo>
                  <a:cubicBezTo>
                    <a:pt x="95" y="21"/>
                    <a:pt x="92" y="21"/>
                    <a:pt x="88" y="15"/>
                  </a:cubicBezTo>
                  <a:cubicBezTo>
                    <a:pt x="85" y="10"/>
                    <a:pt x="84" y="0"/>
                    <a:pt x="73" y="6"/>
                  </a:cubicBezTo>
                  <a:cubicBezTo>
                    <a:pt x="63" y="12"/>
                    <a:pt x="74" y="18"/>
                    <a:pt x="73" y="24"/>
                  </a:cubicBezTo>
                  <a:cubicBezTo>
                    <a:pt x="72" y="25"/>
                    <a:pt x="78" y="25"/>
                    <a:pt x="74" y="30"/>
                  </a:cubicBezTo>
                  <a:cubicBezTo>
                    <a:pt x="69" y="29"/>
                    <a:pt x="62" y="29"/>
                    <a:pt x="59" y="26"/>
                  </a:cubicBezTo>
                  <a:cubicBezTo>
                    <a:pt x="49" y="16"/>
                    <a:pt x="35" y="15"/>
                    <a:pt x="23" y="8"/>
                  </a:cubicBezTo>
                  <a:cubicBezTo>
                    <a:pt x="14" y="4"/>
                    <a:pt x="12" y="12"/>
                    <a:pt x="9" y="15"/>
                  </a:cubicBezTo>
                  <a:cubicBezTo>
                    <a:pt x="5" y="19"/>
                    <a:pt x="13" y="18"/>
                    <a:pt x="15" y="2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A1E14F6A-7B7B-935D-4C6A-A955947C3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923" y="1986456"/>
              <a:ext cx="197403" cy="160297"/>
            </a:xfrm>
            <a:custGeom>
              <a:avLst/>
              <a:gdLst>
                <a:gd name="T0" fmla="*/ 9 w 75"/>
                <a:gd name="T1" fmla="*/ 38 h 61"/>
                <a:gd name="T2" fmla="*/ 18 w 75"/>
                <a:gd name="T3" fmla="*/ 43 h 61"/>
                <a:gd name="T4" fmla="*/ 58 w 75"/>
                <a:gd name="T5" fmla="*/ 56 h 61"/>
                <a:gd name="T6" fmla="*/ 73 w 75"/>
                <a:gd name="T7" fmla="*/ 38 h 61"/>
                <a:gd name="T8" fmla="*/ 59 w 75"/>
                <a:gd name="T9" fmla="*/ 32 h 61"/>
                <a:gd name="T10" fmla="*/ 48 w 75"/>
                <a:gd name="T11" fmla="*/ 17 h 61"/>
                <a:gd name="T12" fmla="*/ 48 w 75"/>
                <a:gd name="T13" fmla="*/ 12 h 61"/>
                <a:gd name="T14" fmla="*/ 31 w 75"/>
                <a:gd name="T15" fmla="*/ 2 h 61"/>
                <a:gd name="T16" fmla="*/ 13 w 75"/>
                <a:gd name="T17" fmla="*/ 13 h 61"/>
                <a:gd name="T18" fmla="*/ 6 w 75"/>
                <a:gd name="T19" fmla="*/ 29 h 61"/>
                <a:gd name="T20" fmla="*/ 9 w 75"/>
                <a:gd name="T21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61">
                  <a:moveTo>
                    <a:pt x="9" y="38"/>
                  </a:moveTo>
                  <a:cubicBezTo>
                    <a:pt x="13" y="39"/>
                    <a:pt x="15" y="41"/>
                    <a:pt x="18" y="43"/>
                  </a:cubicBezTo>
                  <a:cubicBezTo>
                    <a:pt x="31" y="48"/>
                    <a:pt x="42" y="57"/>
                    <a:pt x="58" y="56"/>
                  </a:cubicBezTo>
                  <a:cubicBezTo>
                    <a:pt x="73" y="61"/>
                    <a:pt x="71" y="45"/>
                    <a:pt x="73" y="38"/>
                  </a:cubicBezTo>
                  <a:cubicBezTo>
                    <a:pt x="75" y="28"/>
                    <a:pt x="64" y="34"/>
                    <a:pt x="59" y="32"/>
                  </a:cubicBezTo>
                  <a:cubicBezTo>
                    <a:pt x="53" y="29"/>
                    <a:pt x="40" y="31"/>
                    <a:pt x="48" y="17"/>
                  </a:cubicBezTo>
                  <a:cubicBezTo>
                    <a:pt x="49" y="16"/>
                    <a:pt x="49" y="12"/>
                    <a:pt x="48" y="12"/>
                  </a:cubicBezTo>
                  <a:cubicBezTo>
                    <a:pt x="42" y="10"/>
                    <a:pt x="40" y="0"/>
                    <a:pt x="31" y="2"/>
                  </a:cubicBezTo>
                  <a:cubicBezTo>
                    <a:pt x="24" y="3"/>
                    <a:pt x="15" y="3"/>
                    <a:pt x="13" y="13"/>
                  </a:cubicBezTo>
                  <a:cubicBezTo>
                    <a:pt x="12" y="19"/>
                    <a:pt x="8" y="23"/>
                    <a:pt x="6" y="29"/>
                  </a:cubicBezTo>
                  <a:cubicBezTo>
                    <a:pt x="3" y="36"/>
                    <a:pt x="0" y="36"/>
                    <a:pt x="9" y="3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851958E-8A1C-ACFF-64D7-E3B3FBF16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9387" y="5968635"/>
              <a:ext cx="200372" cy="206306"/>
            </a:xfrm>
            <a:custGeom>
              <a:avLst/>
              <a:gdLst>
                <a:gd name="T0" fmla="*/ 57 w 76"/>
                <a:gd name="T1" fmla="*/ 10 h 79"/>
                <a:gd name="T2" fmla="*/ 14 w 76"/>
                <a:gd name="T3" fmla="*/ 52 h 79"/>
                <a:gd name="T4" fmla="*/ 4 w 76"/>
                <a:gd name="T5" fmla="*/ 67 h 79"/>
                <a:gd name="T6" fmla="*/ 24 w 76"/>
                <a:gd name="T7" fmla="*/ 77 h 79"/>
                <a:gd name="T8" fmla="*/ 40 w 76"/>
                <a:gd name="T9" fmla="*/ 68 h 79"/>
                <a:gd name="T10" fmla="*/ 55 w 76"/>
                <a:gd name="T11" fmla="*/ 46 h 79"/>
                <a:gd name="T12" fmla="*/ 75 w 76"/>
                <a:gd name="T13" fmla="*/ 17 h 79"/>
                <a:gd name="T14" fmla="*/ 74 w 76"/>
                <a:gd name="T15" fmla="*/ 10 h 79"/>
                <a:gd name="T16" fmla="*/ 57 w 76"/>
                <a:gd name="T17" fmla="*/ 1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9">
                  <a:moveTo>
                    <a:pt x="57" y="10"/>
                  </a:moveTo>
                  <a:cubicBezTo>
                    <a:pt x="49" y="31"/>
                    <a:pt x="29" y="39"/>
                    <a:pt x="14" y="52"/>
                  </a:cubicBezTo>
                  <a:cubicBezTo>
                    <a:pt x="8" y="56"/>
                    <a:pt x="0" y="60"/>
                    <a:pt x="4" y="67"/>
                  </a:cubicBezTo>
                  <a:cubicBezTo>
                    <a:pt x="7" y="74"/>
                    <a:pt x="15" y="78"/>
                    <a:pt x="24" y="77"/>
                  </a:cubicBezTo>
                  <a:cubicBezTo>
                    <a:pt x="31" y="79"/>
                    <a:pt x="35" y="74"/>
                    <a:pt x="40" y="68"/>
                  </a:cubicBezTo>
                  <a:cubicBezTo>
                    <a:pt x="44" y="61"/>
                    <a:pt x="46" y="51"/>
                    <a:pt x="55" y="46"/>
                  </a:cubicBezTo>
                  <a:cubicBezTo>
                    <a:pt x="66" y="40"/>
                    <a:pt x="71" y="28"/>
                    <a:pt x="75" y="17"/>
                  </a:cubicBezTo>
                  <a:cubicBezTo>
                    <a:pt x="76" y="15"/>
                    <a:pt x="74" y="9"/>
                    <a:pt x="74" y="10"/>
                  </a:cubicBezTo>
                  <a:cubicBezTo>
                    <a:pt x="68" y="17"/>
                    <a:pt x="61" y="0"/>
                    <a:pt x="57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318D876B-FDD2-8CAF-4528-828FC7563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509" y="2378291"/>
              <a:ext cx="166233" cy="152875"/>
            </a:xfrm>
            <a:custGeom>
              <a:avLst/>
              <a:gdLst>
                <a:gd name="T0" fmla="*/ 10 w 63"/>
                <a:gd name="T1" fmla="*/ 27 h 58"/>
                <a:gd name="T2" fmla="*/ 2 w 63"/>
                <a:gd name="T3" fmla="*/ 29 h 58"/>
                <a:gd name="T4" fmla="*/ 7 w 63"/>
                <a:gd name="T5" fmla="*/ 37 h 58"/>
                <a:gd name="T6" fmla="*/ 29 w 63"/>
                <a:gd name="T7" fmla="*/ 53 h 58"/>
                <a:gd name="T8" fmla="*/ 41 w 63"/>
                <a:gd name="T9" fmla="*/ 57 h 58"/>
                <a:gd name="T10" fmla="*/ 60 w 63"/>
                <a:gd name="T11" fmla="*/ 25 h 58"/>
                <a:gd name="T12" fmla="*/ 44 w 63"/>
                <a:gd name="T13" fmla="*/ 26 h 58"/>
                <a:gd name="T14" fmla="*/ 49 w 63"/>
                <a:gd name="T15" fmla="*/ 21 h 58"/>
                <a:gd name="T16" fmla="*/ 55 w 63"/>
                <a:gd name="T17" fmla="*/ 12 h 58"/>
                <a:gd name="T18" fmla="*/ 43 w 63"/>
                <a:gd name="T19" fmla="*/ 4 h 58"/>
                <a:gd name="T20" fmla="*/ 19 w 63"/>
                <a:gd name="T21" fmla="*/ 9 h 58"/>
                <a:gd name="T22" fmla="*/ 13 w 63"/>
                <a:gd name="T23" fmla="*/ 15 h 58"/>
                <a:gd name="T24" fmla="*/ 15 w 63"/>
                <a:gd name="T25" fmla="*/ 20 h 58"/>
                <a:gd name="T26" fmla="*/ 25 w 63"/>
                <a:gd name="T27" fmla="*/ 25 h 58"/>
                <a:gd name="T28" fmla="*/ 10 w 63"/>
                <a:gd name="T29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58">
                  <a:moveTo>
                    <a:pt x="10" y="27"/>
                  </a:moveTo>
                  <a:cubicBezTo>
                    <a:pt x="8" y="26"/>
                    <a:pt x="3" y="25"/>
                    <a:pt x="2" y="29"/>
                  </a:cubicBezTo>
                  <a:cubicBezTo>
                    <a:pt x="0" y="33"/>
                    <a:pt x="4" y="37"/>
                    <a:pt x="7" y="37"/>
                  </a:cubicBezTo>
                  <a:cubicBezTo>
                    <a:pt x="16" y="40"/>
                    <a:pt x="22" y="47"/>
                    <a:pt x="29" y="53"/>
                  </a:cubicBezTo>
                  <a:cubicBezTo>
                    <a:pt x="32" y="57"/>
                    <a:pt x="37" y="58"/>
                    <a:pt x="41" y="57"/>
                  </a:cubicBezTo>
                  <a:cubicBezTo>
                    <a:pt x="60" y="51"/>
                    <a:pt x="63" y="46"/>
                    <a:pt x="60" y="25"/>
                  </a:cubicBezTo>
                  <a:cubicBezTo>
                    <a:pt x="55" y="28"/>
                    <a:pt x="49" y="27"/>
                    <a:pt x="44" y="26"/>
                  </a:cubicBezTo>
                  <a:cubicBezTo>
                    <a:pt x="44" y="21"/>
                    <a:pt x="47" y="21"/>
                    <a:pt x="49" y="21"/>
                  </a:cubicBezTo>
                  <a:cubicBezTo>
                    <a:pt x="54" y="20"/>
                    <a:pt x="57" y="16"/>
                    <a:pt x="55" y="12"/>
                  </a:cubicBezTo>
                  <a:cubicBezTo>
                    <a:pt x="52" y="8"/>
                    <a:pt x="47" y="0"/>
                    <a:pt x="43" y="4"/>
                  </a:cubicBezTo>
                  <a:cubicBezTo>
                    <a:pt x="36" y="12"/>
                    <a:pt x="27" y="8"/>
                    <a:pt x="19" y="9"/>
                  </a:cubicBezTo>
                  <a:cubicBezTo>
                    <a:pt x="16" y="10"/>
                    <a:pt x="14" y="12"/>
                    <a:pt x="13" y="15"/>
                  </a:cubicBezTo>
                  <a:cubicBezTo>
                    <a:pt x="13" y="17"/>
                    <a:pt x="13" y="20"/>
                    <a:pt x="15" y="20"/>
                  </a:cubicBezTo>
                  <a:cubicBezTo>
                    <a:pt x="20" y="19"/>
                    <a:pt x="27" y="16"/>
                    <a:pt x="25" y="25"/>
                  </a:cubicBezTo>
                  <a:cubicBezTo>
                    <a:pt x="22" y="34"/>
                    <a:pt x="17" y="32"/>
                    <a:pt x="10" y="2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0E48801B-BFB7-8CEE-C437-A927202F1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768" y="3206490"/>
              <a:ext cx="136549" cy="133579"/>
            </a:xfrm>
            <a:custGeom>
              <a:avLst/>
              <a:gdLst>
                <a:gd name="T0" fmla="*/ 13 w 52"/>
                <a:gd name="T1" fmla="*/ 51 h 51"/>
                <a:gd name="T2" fmla="*/ 43 w 52"/>
                <a:gd name="T3" fmla="*/ 41 h 51"/>
                <a:gd name="T4" fmla="*/ 43 w 52"/>
                <a:gd name="T5" fmla="*/ 23 h 51"/>
                <a:gd name="T6" fmla="*/ 47 w 52"/>
                <a:gd name="T7" fmla="*/ 15 h 51"/>
                <a:gd name="T8" fmla="*/ 39 w 52"/>
                <a:gd name="T9" fmla="*/ 0 h 51"/>
                <a:gd name="T10" fmla="*/ 9 w 52"/>
                <a:gd name="T11" fmla="*/ 15 h 51"/>
                <a:gd name="T12" fmla="*/ 7 w 52"/>
                <a:gd name="T13" fmla="*/ 22 h 51"/>
                <a:gd name="T14" fmla="*/ 6 w 52"/>
                <a:gd name="T15" fmla="*/ 39 h 51"/>
                <a:gd name="T16" fmla="*/ 13 w 52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1">
                  <a:moveTo>
                    <a:pt x="13" y="51"/>
                  </a:moveTo>
                  <a:cubicBezTo>
                    <a:pt x="23" y="49"/>
                    <a:pt x="34" y="46"/>
                    <a:pt x="43" y="41"/>
                  </a:cubicBezTo>
                  <a:cubicBezTo>
                    <a:pt x="48" y="38"/>
                    <a:pt x="46" y="29"/>
                    <a:pt x="43" y="23"/>
                  </a:cubicBezTo>
                  <a:cubicBezTo>
                    <a:pt x="42" y="20"/>
                    <a:pt x="45" y="18"/>
                    <a:pt x="47" y="15"/>
                  </a:cubicBezTo>
                  <a:cubicBezTo>
                    <a:pt x="52" y="7"/>
                    <a:pt x="49" y="0"/>
                    <a:pt x="39" y="0"/>
                  </a:cubicBezTo>
                  <a:cubicBezTo>
                    <a:pt x="35" y="0"/>
                    <a:pt x="10" y="12"/>
                    <a:pt x="9" y="15"/>
                  </a:cubicBezTo>
                  <a:cubicBezTo>
                    <a:pt x="8" y="18"/>
                    <a:pt x="6" y="21"/>
                    <a:pt x="7" y="22"/>
                  </a:cubicBezTo>
                  <a:cubicBezTo>
                    <a:pt x="13" y="28"/>
                    <a:pt x="11" y="33"/>
                    <a:pt x="6" y="39"/>
                  </a:cubicBezTo>
                  <a:cubicBezTo>
                    <a:pt x="0" y="47"/>
                    <a:pt x="7" y="51"/>
                    <a:pt x="13" y="5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FDD5B15-D8E4-E96F-439D-40F2466CE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3526" y="2278847"/>
              <a:ext cx="212244" cy="94991"/>
            </a:xfrm>
            <a:custGeom>
              <a:avLst/>
              <a:gdLst>
                <a:gd name="T0" fmla="*/ 16 w 81"/>
                <a:gd name="T1" fmla="*/ 29 h 36"/>
                <a:gd name="T2" fmla="*/ 55 w 81"/>
                <a:gd name="T3" fmla="*/ 22 h 36"/>
                <a:gd name="T4" fmla="*/ 55 w 81"/>
                <a:gd name="T5" fmla="*/ 20 h 36"/>
                <a:gd name="T6" fmla="*/ 65 w 81"/>
                <a:gd name="T7" fmla="*/ 27 h 36"/>
                <a:gd name="T8" fmla="*/ 77 w 81"/>
                <a:gd name="T9" fmla="*/ 23 h 36"/>
                <a:gd name="T10" fmla="*/ 77 w 81"/>
                <a:gd name="T11" fmla="*/ 13 h 36"/>
                <a:gd name="T12" fmla="*/ 48 w 81"/>
                <a:gd name="T13" fmla="*/ 6 h 36"/>
                <a:gd name="T14" fmla="*/ 24 w 81"/>
                <a:gd name="T15" fmla="*/ 4 h 36"/>
                <a:gd name="T16" fmla="*/ 8 w 81"/>
                <a:gd name="T17" fmla="*/ 9 h 36"/>
                <a:gd name="T18" fmla="*/ 3 w 81"/>
                <a:gd name="T19" fmla="*/ 22 h 36"/>
                <a:gd name="T20" fmla="*/ 16 w 81"/>
                <a:gd name="T21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36">
                  <a:moveTo>
                    <a:pt x="16" y="29"/>
                  </a:moveTo>
                  <a:cubicBezTo>
                    <a:pt x="29" y="26"/>
                    <a:pt x="44" y="36"/>
                    <a:pt x="55" y="22"/>
                  </a:cubicBezTo>
                  <a:cubicBezTo>
                    <a:pt x="56" y="21"/>
                    <a:pt x="55" y="20"/>
                    <a:pt x="55" y="20"/>
                  </a:cubicBezTo>
                  <a:cubicBezTo>
                    <a:pt x="58" y="22"/>
                    <a:pt x="61" y="25"/>
                    <a:pt x="65" y="27"/>
                  </a:cubicBezTo>
                  <a:cubicBezTo>
                    <a:pt x="70" y="30"/>
                    <a:pt x="74" y="29"/>
                    <a:pt x="77" y="23"/>
                  </a:cubicBezTo>
                  <a:cubicBezTo>
                    <a:pt x="79" y="20"/>
                    <a:pt x="81" y="14"/>
                    <a:pt x="77" y="13"/>
                  </a:cubicBezTo>
                  <a:cubicBezTo>
                    <a:pt x="67" y="10"/>
                    <a:pt x="56" y="1"/>
                    <a:pt x="48" y="6"/>
                  </a:cubicBezTo>
                  <a:cubicBezTo>
                    <a:pt x="37" y="13"/>
                    <a:pt x="32" y="8"/>
                    <a:pt x="24" y="4"/>
                  </a:cubicBezTo>
                  <a:cubicBezTo>
                    <a:pt x="17" y="0"/>
                    <a:pt x="12" y="5"/>
                    <a:pt x="8" y="9"/>
                  </a:cubicBezTo>
                  <a:cubicBezTo>
                    <a:pt x="4" y="12"/>
                    <a:pt x="0" y="17"/>
                    <a:pt x="3" y="22"/>
                  </a:cubicBezTo>
                  <a:cubicBezTo>
                    <a:pt x="5" y="27"/>
                    <a:pt x="10" y="31"/>
                    <a:pt x="16" y="29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F7573A5-F0C0-C3A9-B393-9587A27D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7818" y="2036919"/>
              <a:ext cx="238961" cy="84600"/>
            </a:xfrm>
            <a:custGeom>
              <a:avLst/>
              <a:gdLst>
                <a:gd name="T0" fmla="*/ 33 w 91"/>
                <a:gd name="T1" fmla="*/ 15 h 32"/>
                <a:gd name="T2" fmla="*/ 18 w 91"/>
                <a:gd name="T3" fmla="*/ 23 h 32"/>
                <a:gd name="T4" fmla="*/ 91 w 91"/>
                <a:gd name="T5" fmla="*/ 8 h 32"/>
                <a:gd name="T6" fmla="*/ 0 w 91"/>
                <a:gd name="T7" fmla="*/ 1 h 32"/>
                <a:gd name="T8" fmla="*/ 33 w 91"/>
                <a:gd name="T9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2">
                  <a:moveTo>
                    <a:pt x="33" y="15"/>
                  </a:moveTo>
                  <a:cubicBezTo>
                    <a:pt x="28" y="17"/>
                    <a:pt x="25" y="19"/>
                    <a:pt x="18" y="23"/>
                  </a:cubicBezTo>
                  <a:cubicBezTo>
                    <a:pt x="46" y="27"/>
                    <a:pt x="70" y="32"/>
                    <a:pt x="91" y="8"/>
                  </a:cubicBezTo>
                  <a:cubicBezTo>
                    <a:pt x="60" y="0"/>
                    <a:pt x="30" y="5"/>
                    <a:pt x="0" y="1"/>
                  </a:cubicBezTo>
                  <a:cubicBezTo>
                    <a:pt x="5" y="24"/>
                    <a:pt x="22" y="9"/>
                    <a:pt x="33" y="1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5BBAA01-A978-79CE-CCC2-A3461DD9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529" y="2241742"/>
              <a:ext cx="198885" cy="112801"/>
            </a:xfrm>
            <a:custGeom>
              <a:avLst/>
              <a:gdLst>
                <a:gd name="T0" fmla="*/ 27 w 76"/>
                <a:gd name="T1" fmla="*/ 8 h 43"/>
                <a:gd name="T2" fmla="*/ 25 w 76"/>
                <a:gd name="T3" fmla="*/ 21 h 43"/>
                <a:gd name="T4" fmla="*/ 13 w 76"/>
                <a:gd name="T5" fmla="*/ 7 h 43"/>
                <a:gd name="T6" fmla="*/ 4 w 76"/>
                <a:gd name="T7" fmla="*/ 4 h 43"/>
                <a:gd name="T8" fmla="*/ 5 w 76"/>
                <a:gd name="T9" fmla="*/ 15 h 43"/>
                <a:gd name="T10" fmla="*/ 34 w 76"/>
                <a:gd name="T11" fmla="*/ 26 h 43"/>
                <a:gd name="T12" fmla="*/ 44 w 76"/>
                <a:gd name="T13" fmla="*/ 28 h 43"/>
                <a:gd name="T14" fmla="*/ 66 w 76"/>
                <a:gd name="T15" fmla="*/ 37 h 43"/>
                <a:gd name="T16" fmla="*/ 70 w 76"/>
                <a:gd name="T17" fmla="*/ 16 h 43"/>
                <a:gd name="T18" fmla="*/ 61 w 76"/>
                <a:gd name="T19" fmla="*/ 7 h 43"/>
                <a:gd name="T20" fmla="*/ 37 w 76"/>
                <a:gd name="T21" fmla="*/ 0 h 43"/>
                <a:gd name="T22" fmla="*/ 27 w 76"/>
                <a:gd name="T23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43">
                  <a:moveTo>
                    <a:pt x="27" y="8"/>
                  </a:moveTo>
                  <a:cubicBezTo>
                    <a:pt x="26" y="12"/>
                    <a:pt x="26" y="15"/>
                    <a:pt x="25" y="21"/>
                  </a:cubicBezTo>
                  <a:cubicBezTo>
                    <a:pt x="20" y="15"/>
                    <a:pt x="16" y="11"/>
                    <a:pt x="13" y="7"/>
                  </a:cubicBezTo>
                  <a:cubicBezTo>
                    <a:pt x="10" y="4"/>
                    <a:pt x="6" y="2"/>
                    <a:pt x="4" y="4"/>
                  </a:cubicBezTo>
                  <a:cubicBezTo>
                    <a:pt x="0" y="7"/>
                    <a:pt x="2" y="12"/>
                    <a:pt x="5" y="15"/>
                  </a:cubicBezTo>
                  <a:cubicBezTo>
                    <a:pt x="13" y="23"/>
                    <a:pt x="21" y="31"/>
                    <a:pt x="34" y="26"/>
                  </a:cubicBezTo>
                  <a:cubicBezTo>
                    <a:pt x="37" y="25"/>
                    <a:pt x="42" y="23"/>
                    <a:pt x="44" y="28"/>
                  </a:cubicBezTo>
                  <a:cubicBezTo>
                    <a:pt x="48" y="41"/>
                    <a:pt x="53" y="43"/>
                    <a:pt x="66" y="37"/>
                  </a:cubicBezTo>
                  <a:cubicBezTo>
                    <a:pt x="76" y="32"/>
                    <a:pt x="67" y="23"/>
                    <a:pt x="70" y="16"/>
                  </a:cubicBezTo>
                  <a:cubicBezTo>
                    <a:pt x="70" y="14"/>
                    <a:pt x="68" y="6"/>
                    <a:pt x="61" y="7"/>
                  </a:cubicBezTo>
                  <a:cubicBezTo>
                    <a:pt x="53" y="8"/>
                    <a:pt x="46" y="5"/>
                    <a:pt x="37" y="0"/>
                  </a:cubicBezTo>
                  <a:cubicBezTo>
                    <a:pt x="43" y="21"/>
                    <a:pt x="34" y="12"/>
                    <a:pt x="27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EBCE0BB-7AA0-25C9-B048-8A6187EEB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704" y="28666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04D82D0D-5325-57C8-AAAC-8CCD6BD0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8201" y="3264373"/>
              <a:ext cx="77179" cy="267161"/>
            </a:xfrm>
            <a:custGeom>
              <a:avLst/>
              <a:gdLst>
                <a:gd name="T0" fmla="*/ 1 w 29"/>
                <a:gd name="T1" fmla="*/ 15 h 102"/>
                <a:gd name="T2" fmla="*/ 1 w 29"/>
                <a:gd name="T3" fmla="*/ 91 h 102"/>
                <a:gd name="T4" fmla="*/ 8 w 29"/>
                <a:gd name="T5" fmla="*/ 96 h 102"/>
                <a:gd name="T6" fmla="*/ 17 w 29"/>
                <a:gd name="T7" fmla="*/ 102 h 102"/>
                <a:gd name="T8" fmla="*/ 11 w 29"/>
                <a:gd name="T9" fmla="*/ 90 h 102"/>
                <a:gd name="T10" fmla="*/ 18 w 29"/>
                <a:gd name="T11" fmla="*/ 63 h 102"/>
                <a:gd name="T12" fmla="*/ 23 w 29"/>
                <a:gd name="T13" fmla="*/ 55 h 102"/>
                <a:gd name="T14" fmla="*/ 15 w 29"/>
                <a:gd name="T15" fmla="*/ 11 h 102"/>
                <a:gd name="T16" fmla="*/ 8 w 29"/>
                <a:gd name="T17" fmla="*/ 0 h 102"/>
                <a:gd name="T18" fmla="*/ 1 w 29"/>
                <a:gd name="T19" fmla="*/ 10 h 102"/>
                <a:gd name="T20" fmla="*/ 1 w 29"/>
                <a:gd name="T21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02">
                  <a:moveTo>
                    <a:pt x="1" y="15"/>
                  </a:moveTo>
                  <a:cubicBezTo>
                    <a:pt x="6" y="40"/>
                    <a:pt x="4" y="66"/>
                    <a:pt x="1" y="91"/>
                  </a:cubicBezTo>
                  <a:cubicBezTo>
                    <a:pt x="1" y="95"/>
                    <a:pt x="0" y="100"/>
                    <a:pt x="8" y="96"/>
                  </a:cubicBezTo>
                  <a:cubicBezTo>
                    <a:pt x="12" y="94"/>
                    <a:pt x="12" y="102"/>
                    <a:pt x="17" y="102"/>
                  </a:cubicBezTo>
                  <a:cubicBezTo>
                    <a:pt x="18" y="96"/>
                    <a:pt x="14" y="94"/>
                    <a:pt x="11" y="90"/>
                  </a:cubicBezTo>
                  <a:cubicBezTo>
                    <a:pt x="4" y="81"/>
                    <a:pt x="9" y="61"/>
                    <a:pt x="18" y="63"/>
                  </a:cubicBezTo>
                  <a:cubicBezTo>
                    <a:pt x="29" y="64"/>
                    <a:pt x="24" y="60"/>
                    <a:pt x="23" y="55"/>
                  </a:cubicBezTo>
                  <a:cubicBezTo>
                    <a:pt x="21" y="40"/>
                    <a:pt x="10" y="28"/>
                    <a:pt x="15" y="11"/>
                  </a:cubicBezTo>
                  <a:cubicBezTo>
                    <a:pt x="16" y="8"/>
                    <a:pt x="13" y="0"/>
                    <a:pt x="8" y="0"/>
                  </a:cubicBezTo>
                  <a:cubicBezTo>
                    <a:pt x="5" y="0"/>
                    <a:pt x="1" y="5"/>
                    <a:pt x="1" y="10"/>
                  </a:cubicBezTo>
                  <a:cubicBezTo>
                    <a:pt x="1" y="12"/>
                    <a:pt x="1" y="13"/>
                    <a:pt x="1" y="1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9C3D95CF-3F7B-24FB-52A2-C1961C480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0852" y="5863254"/>
              <a:ext cx="126161" cy="143971"/>
            </a:xfrm>
            <a:custGeom>
              <a:avLst/>
              <a:gdLst>
                <a:gd name="T0" fmla="*/ 22 w 48"/>
                <a:gd name="T1" fmla="*/ 4 h 55"/>
                <a:gd name="T2" fmla="*/ 12 w 48"/>
                <a:gd name="T3" fmla="*/ 4 h 55"/>
                <a:gd name="T4" fmla="*/ 2 w 48"/>
                <a:gd name="T5" fmla="*/ 27 h 55"/>
                <a:gd name="T6" fmla="*/ 12 w 48"/>
                <a:gd name="T7" fmla="*/ 37 h 55"/>
                <a:gd name="T8" fmla="*/ 14 w 48"/>
                <a:gd name="T9" fmla="*/ 46 h 55"/>
                <a:gd name="T10" fmla="*/ 14 w 48"/>
                <a:gd name="T11" fmla="*/ 54 h 55"/>
                <a:gd name="T12" fmla="*/ 24 w 48"/>
                <a:gd name="T13" fmla="*/ 52 h 55"/>
                <a:gd name="T14" fmla="*/ 47 w 48"/>
                <a:gd name="T15" fmla="*/ 17 h 55"/>
                <a:gd name="T16" fmla="*/ 47 w 48"/>
                <a:gd name="T17" fmla="*/ 9 h 55"/>
                <a:gd name="T18" fmla="*/ 22 w 48"/>
                <a:gd name="T19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5">
                  <a:moveTo>
                    <a:pt x="22" y="4"/>
                  </a:moveTo>
                  <a:cubicBezTo>
                    <a:pt x="21" y="0"/>
                    <a:pt x="12" y="3"/>
                    <a:pt x="12" y="4"/>
                  </a:cubicBezTo>
                  <a:cubicBezTo>
                    <a:pt x="12" y="13"/>
                    <a:pt x="5" y="19"/>
                    <a:pt x="2" y="27"/>
                  </a:cubicBezTo>
                  <a:cubicBezTo>
                    <a:pt x="0" y="34"/>
                    <a:pt x="10" y="32"/>
                    <a:pt x="12" y="37"/>
                  </a:cubicBezTo>
                  <a:cubicBezTo>
                    <a:pt x="13" y="40"/>
                    <a:pt x="15" y="43"/>
                    <a:pt x="14" y="46"/>
                  </a:cubicBezTo>
                  <a:cubicBezTo>
                    <a:pt x="14" y="49"/>
                    <a:pt x="10" y="52"/>
                    <a:pt x="14" y="54"/>
                  </a:cubicBezTo>
                  <a:cubicBezTo>
                    <a:pt x="17" y="55"/>
                    <a:pt x="22" y="55"/>
                    <a:pt x="24" y="52"/>
                  </a:cubicBezTo>
                  <a:cubicBezTo>
                    <a:pt x="30" y="39"/>
                    <a:pt x="37" y="27"/>
                    <a:pt x="47" y="17"/>
                  </a:cubicBezTo>
                  <a:cubicBezTo>
                    <a:pt x="48" y="16"/>
                    <a:pt x="47" y="13"/>
                    <a:pt x="47" y="9"/>
                  </a:cubicBezTo>
                  <a:cubicBezTo>
                    <a:pt x="36" y="14"/>
                    <a:pt x="28" y="18"/>
                    <a:pt x="22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3CEAAAD-6B06-F757-6967-E3261237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879" y="263061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3F7AE58E-AE59-8854-67F7-6C51C640C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577" y="2207605"/>
              <a:ext cx="181075" cy="92022"/>
            </a:xfrm>
            <a:custGeom>
              <a:avLst/>
              <a:gdLst>
                <a:gd name="T0" fmla="*/ 13 w 69"/>
                <a:gd name="T1" fmla="*/ 32 h 35"/>
                <a:gd name="T2" fmla="*/ 21 w 69"/>
                <a:gd name="T3" fmla="*/ 33 h 35"/>
                <a:gd name="T4" fmla="*/ 39 w 69"/>
                <a:gd name="T5" fmla="*/ 23 h 35"/>
                <a:gd name="T6" fmla="*/ 48 w 69"/>
                <a:gd name="T7" fmla="*/ 22 h 35"/>
                <a:gd name="T8" fmla="*/ 57 w 69"/>
                <a:gd name="T9" fmla="*/ 24 h 35"/>
                <a:gd name="T10" fmla="*/ 68 w 69"/>
                <a:gd name="T11" fmla="*/ 4 h 35"/>
                <a:gd name="T12" fmla="*/ 57 w 69"/>
                <a:gd name="T13" fmla="*/ 4 h 35"/>
                <a:gd name="T14" fmla="*/ 45 w 69"/>
                <a:gd name="T15" fmla="*/ 3 h 35"/>
                <a:gd name="T16" fmla="*/ 35 w 69"/>
                <a:gd name="T17" fmla="*/ 7 h 35"/>
                <a:gd name="T18" fmla="*/ 11 w 69"/>
                <a:gd name="T19" fmla="*/ 22 h 35"/>
                <a:gd name="T20" fmla="*/ 1 w 69"/>
                <a:gd name="T21" fmla="*/ 30 h 35"/>
                <a:gd name="T22" fmla="*/ 13 w 69"/>
                <a:gd name="T23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35">
                  <a:moveTo>
                    <a:pt x="13" y="32"/>
                  </a:moveTo>
                  <a:cubicBezTo>
                    <a:pt x="16" y="32"/>
                    <a:pt x="18" y="33"/>
                    <a:pt x="21" y="33"/>
                  </a:cubicBezTo>
                  <a:cubicBezTo>
                    <a:pt x="29" y="34"/>
                    <a:pt x="37" y="35"/>
                    <a:pt x="39" y="23"/>
                  </a:cubicBezTo>
                  <a:cubicBezTo>
                    <a:pt x="41" y="12"/>
                    <a:pt x="44" y="16"/>
                    <a:pt x="48" y="22"/>
                  </a:cubicBezTo>
                  <a:cubicBezTo>
                    <a:pt x="51" y="27"/>
                    <a:pt x="53" y="27"/>
                    <a:pt x="57" y="24"/>
                  </a:cubicBezTo>
                  <a:cubicBezTo>
                    <a:pt x="64" y="18"/>
                    <a:pt x="69" y="12"/>
                    <a:pt x="68" y="4"/>
                  </a:cubicBezTo>
                  <a:cubicBezTo>
                    <a:pt x="68" y="0"/>
                    <a:pt x="61" y="1"/>
                    <a:pt x="57" y="4"/>
                  </a:cubicBezTo>
                  <a:cubicBezTo>
                    <a:pt x="53" y="6"/>
                    <a:pt x="49" y="5"/>
                    <a:pt x="45" y="3"/>
                  </a:cubicBezTo>
                  <a:cubicBezTo>
                    <a:pt x="41" y="1"/>
                    <a:pt x="38" y="5"/>
                    <a:pt x="35" y="7"/>
                  </a:cubicBezTo>
                  <a:cubicBezTo>
                    <a:pt x="28" y="13"/>
                    <a:pt x="20" y="19"/>
                    <a:pt x="11" y="22"/>
                  </a:cubicBezTo>
                  <a:cubicBezTo>
                    <a:pt x="6" y="23"/>
                    <a:pt x="0" y="24"/>
                    <a:pt x="1" y="30"/>
                  </a:cubicBezTo>
                  <a:cubicBezTo>
                    <a:pt x="2" y="35"/>
                    <a:pt x="9" y="31"/>
                    <a:pt x="13" y="3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60D8EFF-B233-C22E-FCA5-F1B912619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813" y="2094804"/>
              <a:ext cx="178108" cy="96475"/>
            </a:xfrm>
            <a:custGeom>
              <a:avLst/>
              <a:gdLst>
                <a:gd name="T0" fmla="*/ 4 w 68"/>
                <a:gd name="T1" fmla="*/ 12 h 37"/>
                <a:gd name="T2" fmla="*/ 21 w 68"/>
                <a:gd name="T3" fmla="*/ 18 h 37"/>
                <a:gd name="T4" fmla="*/ 10 w 68"/>
                <a:gd name="T5" fmla="*/ 28 h 37"/>
                <a:gd name="T6" fmla="*/ 53 w 68"/>
                <a:gd name="T7" fmla="*/ 35 h 37"/>
                <a:gd name="T8" fmla="*/ 64 w 68"/>
                <a:gd name="T9" fmla="*/ 33 h 37"/>
                <a:gd name="T10" fmla="*/ 60 w 68"/>
                <a:gd name="T11" fmla="*/ 23 h 37"/>
                <a:gd name="T12" fmla="*/ 5 w 68"/>
                <a:gd name="T13" fmla="*/ 3 h 37"/>
                <a:gd name="T14" fmla="*/ 0 w 68"/>
                <a:gd name="T15" fmla="*/ 7 h 37"/>
                <a:gd name="T16" fmla="*/ 4 w 68"/>
                <a:gd name="T1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37">
                  <a:moveTo>
                    <a:pt x="4" y="12"/>
                  </a:moveTo>
                  <a:cubicBezTo>
                    <a:pt x="9" y="15"/>
                    <a:pt x="17" y="12"/>
                    <a:pt x="21" y="18"/>
                  </a:cubicBezTo>
                  <a:cubicBezTo>
                    <a:pt x="19" y="23"/>
                    <a:pt x="11" y="19"/>
                    <a:pt x="10" y="28"/>
                  </a:cubicBezTo>
                  <a:cubicBezTo>
                    <a:pt x="26" y="22"/>
                    <a:pt x="40" y="27"/>
                    <a:pt x="53" y="35"/>
                  </a:cubicBezTo>
                  <a:cubicBezTo>
                    <a:pt x="56" y="37"/>
                    <a:pt x="61" y="36"/>
                    <a:pt x="64" y="33"/>
                  </a:cubicBezTo>
                  <a:cubicBezTo>
                    <a:pt x="68" y="27"/>
                    <a:pt x="62" y="25"/>
                    <a:pt x="60" y="23"/>
                  </a:cubicBezTo>
                  <a:cubicBezTo>
                    <a:pt x="44" y="11"/>
                    <a:pt x="27" y="0"/>
                    <a:pt x="5" y="3"/>
                  </a:cubicBezTo>
                  <a:cubicBezTo>
                    <a:pt x="2" y="3"/>
                    <a:pt x="0" y="4"/>
                    <a:pt x="0" y="7"/>
                  </a:cubicBezTo>
                  <a:cubicBezTo>
                    <a:pt x="0" y="9"/>
                    <a:pt x="2" y="11"/>
                    <a:pt x="4" y="1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1C8EF07-AADB-2AA2-7526-9A82A3DB6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3843" y="4980140"/>
              <a:ext cx="250834" cy="94991"/>
            </a:xfrm>
            <a:custGeom>
              <a:avLst/>
              <a:gdLst>
                <a:gd name="T0" fmla="*/ 96 w 96"/>
                <a:gd name="T1" fmla="*/ 33 h 36"/>
                <a:gd name="T2" fmla="*/ 74 w 96"/>
                <a:gd name="T3" fmla="*/ 24 h 36"/>
                <a:gd name="T4" fmla="*/ 53 w 96"/>
                <a:gd name="T5" fmla="*/ 15 h 36"/>
                <a:gd name="T6" fmla="*/ 30 w 96"/>
                <a:gd name="T7" fmla="*/ 11 h 36"/>
                <a:gd name="T8" fmla="*/ 0 w 96"/>
                <a:gd name="T9" fmla="*/ 14 h 36"/>
                <a:gd name="T10" fmla="*/ 35 w 96"/>
                <a:gd name="T11" fmla="*/ 21 h 36"/>
                <a:gd name="T12" fmla="*/ 41 w 96"/>
                <a:gd name="T13" fmla="*/ 24 h 36"/>
                <a:gd name="T14" fmla="*/ 96 w 96"/>
                <a:gd name="T15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36">
                  <a:moveTo>
                    <a:pt x="96" y="33"/>
                  </a:moveTo>
                  <a:cubicBezTo>
                    <a:pt x="88" y="24"/>
                    <a:pt x="76" y="30"/>
                    <a:pt x="74" y="24"/>
                  </a:cubicBezTo>
                  <a:cubicBezTo>
                    <a:pt x="69" y="13"/>
                    <a:pt x="61" y="16"/>
                    <a:pt x="53" y="15"/>
                  </a:cubicBezTo>
                  <a:cubicBezTo>
                    <a:pt x="45" y="14"/>
                    <a:pt x="38" y="14"/>
                    <a:pt x="30" y="11"/>
                  </a:cubicBezTo>
                  <a:cubicBezTo>
                    <a:pt x="21" y="7"/>
                    <a:pt x="9" y="0"/>
                    <a:pt x="0" y="14"/>
                  </a:cubicBezTo>
                  <a:cubicBezTo>
                    <a:pt x="11" y="19"/>
                    <a:pt x="21" y="26"/>
                    <a:pt x="35" y="21"/>
                  </a:cubicBezTo>
                  <a:cubicBezTo>
                    <a:pt x="36" y="21"/>
                    <a:pt x="39" y="23"/>
                    <a:pt x="41" y="24"/>
                  </a:cubicBezTo>
                  <a:cubicBezTo>
                    <a:pt x="57" y="36"/>
                    <a:pt x="76" y="33"/>
                    <a:pt x="96" y="33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CBFB9BF4-E5FF-1173-69F5-B542B0C68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0967" y="2099257"/>
              <a:ext cx="157327" cy="92022"/>
            </a:xfrm>
            <a:custGeom>
              <a:avLst/>
              <a:gdLst>
                <a:gd name="T0" fmla="*/ 52 w 60"/>
                <a:gd name="T1" fmla="*/ 24 h 35"/>
                <a:gd name="T2" fmla="*/ 56 w 60"/>
                <a:gd name="T3" fmla="*/ 14 h 35"/>
                <a:gd name="T4" fmla="*/ 6 w 60"/>
                <a:gd name="T5" fmla="*/ 18 h 35"/>
                <a:gd name="T6" fmla="*/ 0 w 60"/>
                <a:gd name="T7" fmla="*/ 30 h 35"/>
                <a:gd name="T8" fmla="*/ 52 w 60"/>
                <a:gd name="T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52" y="24"/>
                  </a:moveTo>
                  <a:cubicBezTo>
                    <a:pt x="57" y="23"/>
                    <a:pt x="60" y="19"/>
                    <a:pt x="56" y="14"/>
                  </a:cubicBezTo>
                  <a:cubicBezTo>
                    <a:pt x="43" y="0"/>
                    <a:pt x="16" y="3"/>
                    <a:pt x="6" y="18"/>
                  </a:cubicBezTo>
                  <a:cubicBezTo>
                    <a:pt x="4" y="22"/>
                    <a:pt x="2" y="25"/>
                    <a:pt x="0" y="30"/>
                  </a:cubicBezTo>
                  <a:cubicBezTo>
                    <a:pt x="19" y="35"/>
                    <a:pt x="35" y="27"/>
                    <a:pt x="52" y="2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BE9E253-6C72-7ADF-A480-1F4E10974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9222" y="3550830"/>
              <a:ext cx="160297" cy="126159"/>
            </a:xfrm>
            <a:custGeom>
              <a:avLst/>
              <a:gdLst>
                <a:gd name="T0" fmla="*/ 19 w 61"/>
                <a:gd name="T1" fmla="*/ 8 h 48"/>
                <a:gd name="T2" fmla="*/ 8 w 61"/>
                <a:gd name="T3" fmla="*/ 29 h 48"/>
                <a:gd name="T4" fmla="*/ 6 w 61"/>
                <a:gd name="T5" fmla="*/ 48 h 48"/>
                <a:gd name="T6" fmla="*/ 21 w 61"/>
                <a:gd name="T7" fmla="*/ 37 h 48"/>
                <a:gd name="T8" fmla="*/ 29 w 61"/>
                <a:gd name="T9" fmla="*/ 41 h 48"/>
                <a:gd name="T10" fmla="*/ 57 w 61"/>
                <a:gd name="T11" fmla="*/ 25 h 48"/>
                <a:gd name="T12" fmla="*/ 55 w 61"/>
                <a:gd name="T13" fmla="*/ 17 h 48"/>
                <a:gd name="T14" fmla="*/ 26 w 61"/>
                <a:gd name="T15" fmla="*/ 4 h 48"/>
                <a:gd name="T16" fmla="*/ 21 w 61"/>
                <a:gd name="T17" fmla="*/ 2 h 48"/>
                <a:gd name="T18" fmla="*/ 19 w 61"/>
                <a:gd name="T19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48">
                  <a:moveTo>
                    <a:pt x="19" y="8"/>
                  </a:moveTo>
                  <a:cubicBezTo>
                    <a:pt x="18" y="16"/>
                    <a:pt x="17" y="24"/>
                    <a:pt x="8" y="29"/>
                  </a:cubicBezTo>
                  <a:cubicBezTo>
                    <a:pt x="1" y="33"/>
                    <a:pt x="0" y="40"/>
                    <a:pt x="6" y="48"/>
                  </a:cubicBezTo>
                  <a:cubicBezTo>
                    <a:pt x="4" y="33"/>
                    <a:pt x="14" y="38"/>
                    <a:pt x="21" y="37"/>
                  </a:cubicBezTo>
                  <a:cubicBezTo>
                    <a:pt x="25" y="37"/>
                    <a:pt x="28" y="41"/>
                    <a:pt x="29" y="41"/>
                  </a:cubicBezTo>
                  <a:cubicBezTo>
                    <a:pt x="36" y="32"/>
                    <a:pt x="49" y="33"/>
                    <a:pt x="57" y="25"/>
                  </a:cubicBezTo>
                  <a:cubicBezTo>
                    <a:pt x="61" y="20"/>
                    <a:pt x="57" y="17"/>
                    <a:pt x="55" y="17"/>
                  </a:cubicBezTo>
                  <a:cubicBezTo>
                    <a:pt x="40" y="24"/>
                    <a:pt x="34" y="11"/>
                    <a:pt x="26" y="4"/>
                  </a:cubicBezTo>
                  <a:cubicBezTo>
                    <a:pt x="25" y="3"/>
                    <a:pt x="24" y="0"/>
                    <a:pt x="21" y="2"/>
                  </a:cubicBezTo>
                  <a:cubicBezTo>
                    <a:pt x="19" y="3"/>
                    <a:pt x="19" y="5"/>
                    <a:pt x="19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5660EB9-FE7A-0B96-E403-9FFD2E220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9278" y="4843591"/>
              <a:ext cx="120224" cy="123190"/>
            </a:xfrm>
            <a:custGeom>
              <a:avLst/>
              <a:gdLst>
                <a:gd name="T0" fmla="*/ 7 w 46"/>
                <a:gd name="T1" fmla="*/ 17 h 47"/>
                <a:gd name="T2" fmla="*/ 8 w 46"/>
                <a:gd name="T3" fmla="*/ 36 h 47"/>
                <a:gd name="T4" fmla="*/ 20 w 46"/>
                <a:gd name="T5" fmla="*/ 29 h 47"/>
                <a:gd name="T6" fmla="*/ 27 w 46"/>
                <a:gd name="T7" fmla="*/ 40 h 47"/>
                <a:gd name="T8" fmla="*/ 34 w 46"/>
                <a:gd name="T9" fmla="*/ 45 h 47"/>
                <a:gd name="T10" fmla="*/ 38 w 46"/>
                <a:gd name="T11" fmla="*/ 37 h 47"/>
                <a:gd name="T12" fmla="*/ 36 w 46"/>
                <a:gd name="T13" fmla="*/ 25 h 47"/>
                <a:gd name="T14" fmla="*/ 39 w 46"/>
                <a:gd name="T15" fmla="*/ 14 h 47"/>
                <a:gd name="T16" fmla="*/ 46 w 46"/>
                <a:gd name="T17" fmla="*/ 8 h 47"/>
                <a:gd name="T18" fmla="*/ 14 w 46"/>
                <a:gd name="T19" fmla="*/ 5 h 47"/>
                <a:gd name="T20" fmla="*/ 7 w 46"/>
                <a:gd name="T21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47">
                  <a:moveTo>
                    <a:pt x="7" y="17"/>
                  </a:moveTo>
                  <a:cubicBezTo>
                    <a:pt x="2" y="24"/>
                    <a:pt x="0" y="30"/>
                    <a:pt x="8" y="36"/>
                  </a:cubicBezTo>
                  <a:cubicBezTo>
                    <a:pt x="17" y="43"/>
                    <a:pt x="14" y="28"/>
                    <a:pt x="20" y="29"/>
                  </a:cubicBezTo>
                  <a:cubicBezTo>
                    <a:pt x="25" y="31"/>
                    <a:pt x="24" y="36"/>
                    <a:pt x="27" y="40"/>
                  </a:cubicBezTo>
                  <a:cubicBezTo>
                    <a:pt x="29" y="42"/>
                    <a:pt x="30" y="47"/>
                    <a:pt x="34" y="45"/>
                  </a:cubicBezTo>
                  <a:cubicBezTo>
                    <a:pt x="38" y="44"/>
                    <a:pt x="41" y="40"/>
                    <a:pt x="38" y="37"/>
                  </a:cubicBezTo>
                  <a:cubicBezTo>
                    <a:pt x="36" y="33"/>
                    <a:pt x="41" y="29"/>
                    <a:pt x="36" y="25"/>
                  </a:cubicBezTo>
                  <a:cubicBezTo>
                    <a:pt x="29" y="20"/>
                    <a:pt x="35" y="16"/>
                    <a:pt x="39" y="14"/>
                  </a:cubicBezTo>
                  <a:cubicBezTo>
                    <a:pt x="41" y="12"/>
                    <a:pt x="46" y="13"/>
                    <a:pt x="46" y="8"/>
                  </a:cubicBezTo>
                  <a:cubicBezTo>
                    <a:pt x="36" y="0"/>
                    <a:pt x="22" y="25"/>
                    <a:pt x="14" y="5"/>
                  </a:cubicBezTo>
                  <a:cubicBezTo>
                    <a:pt x="6" y="6"/>
                    <a:pt x="11" y="14"/>
                    <a:pt x="7" y="1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3BA7DC6-31EA-61B5-41A3-DBF4E71FD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084" y="4206857"/>
              <a:ext cx="228571" cy="97959"/>
            </a:xfrm>
            <a:custGeom>
              <a:avLst/>
              <a:gdLst>
                <a:gd name="T0" fmla="*/ 22 w 87"/>
                <a:gd name="T1" fmla="*/ 4 h 37"/>
                <a:gd name="T2" fmla="*/ 0 w 87"/>
                <a:gd name="T3" fmla="*/ 9 h 37"/>
                <a:gd name="T4" fmla="*/ 7 w 87"/>
                <a:gd name="T5" fmla="*/ 7 h 37"/>
                <a:gd name="T6" fmla="*/ 52 w 87"/>
                <a:gd name="T7" fmla="*/ 29 h 37"/>
                <a:gd name="T8" fmla="*/ 77 w 87"/>
                <a:gd name="T9" fmla="*/ 36 h 37"/>
                <a:gd name="T10" fmla="*/ 85 w 87"/>
                <a:gd name="T11" fmla="*/ 33 h 37"/>
                <a:gd name="T12" fmla="*/ 79 w 87"/>
                <a:gd name="T13" fmla="*/ 26 h 37"/>
                <a:gd name="T14" fmla="*/ 22 w 87"/>
                <a:gd name="T1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37">
                  <a:moveTo>
                    <a:pt x="22" y="4"/>
                  </a:moveTo>
                  <a:cubicBezTo>
                    <a:pt x="15" y="1"/>
                    <a:pt x="6" y="0"/>
                    <a:pt x="0" y="9"/>
                  </a:cubicBezTo>
                  <a:cubicBezTo>
                    <a:pt x="2" y="7"/>
                    <a:pt x="5" y="5"/>
                    <a:pt x="7" y="7"/>
                  </a:cubicBezTo>
                  <a:cubicBezTo>
                    <a:pt x="21" y="17"/>
                    <a:pt x="40" y="16"/>
                    <a:pt x="52" y="29"/>
                  </a:cubicBezTo>
                  <a:cubicBezTo>
                    <a:pt x="59" y="37"/>
                    <a:pt x="68" y="36"/>
                    <a:pt x="77" y="36"/>
                  </a:cubicBezTo>
                  <a:cubicBezTo>
                    <a:pt x="80" y="36"/>
                    <a:pt x="84" y="37"/>
                    <a:pt x="85" y="33"/>
                  </a:cubicBezTo>
                  <a:cubicBezTo>
                    <a:pt x="87" y="28"/>
                    <a:pt x="82" y="28"/>
                    <a:pt x="79" y="26"/>
                  </a:cubicBezTo>
                  <a:cubicBezTo>
                    <a:pt x="60" y="19"/>
                    <a:pt x="41" y="10"/>
                    <a:pt x="22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18A0AA8-0550-102B-00F3-5FEABF720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8332" y="4580881"/>
              <a:ext cx="143970" cy="106865"/>
            </a:xfrm>
            <a:custGeom>
              <a:avLst/>
              <a:gdLst>
                <a:gd name="T0" fmla="*/ 46 w 55"/>
                <a:gd name="T1" fmla="*/ 10 h 41"/>
                <a:gd name="T2" fmla="*/ 34 w 55"/>
                <a:gd name="T3" fmla="*/ 6 h 41"/>
                <a:gd name="T4" fmla="*/ 22 w 55"/>
                <a:gd name="T5" fmla="*/ 14 h 41"/>
                <a:gd name="T6" fmla="*/ 0 w 55"/>
                <a:gd name="T7" fmla="*/ 27 h 41"/>
                <a:gd name="T8" fmla="*/ 24 w 55"/>
                <a:gd name="T9" fmla="*/ 36 h 41"/>
                <a:gd name="T10" fmla="*/ 34 w 55"/>
                <a:gd name="T11" fmla="*/ 41 h 41"/>
                <a:gd name="T12" fmla="*/ 36 w 55"/>
                <a:gd name="T13" fmla="*/ 34 h 41"/>
                <a:gd name="T14" fmla="*/ 38 w 55"/>
                <a:gd name="T15" fmla="*/ 29 h 41"/>
                <a:gd name="T16" fmla="*/ 46 w 55"/>
                <a:gd name="T17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41">
                  <a:moveTo>
                    <a:pt x="46" y="10"/>
                  </a:moveTo>
                  <a:cubicBezTo>
                    <a:pt x="45" y="0"/>
                    <a:pt x="40" y="2"/>
                    <a:pt x="34" y="6"/>
                  </a:cubicBezTo>
                  <a:cubicBezTo>
                    <a:pt x="30" y="9"/>
                    <a:pt x="28" y="17"/>
                    <a:pt x="22" y="14"/>
                  </a:cubicBezTo>
                  <a:cubicBezTo>
                    <a:pt x="10" y="9"/>
                    <a:pt x="7" y="18"/>
                    <a:pt x="0" y="27"/>
                  </a:cubicBezTo>
                  <a:cubicBezTo>
                    <a:pt x="14" y="22"/>
                    <a:pt x="23" y="20"/>
                    <a:pt x="24" y="36"/>
                  </a:cubicBezTo>
                  <a:cubicBezTo>
                    <a:pt x="24" y="41"/>
                    <a:pt x="30" y="41"/>
                    <a:pt x="34" y="41"/>
                  </a:cubicBezTo>
                  <a:cubicBezTo>
                    <a:pt x="41" y="40"/>
                    <a:pt x="36" y="37"/>
                    <a:pt x="36" y="34"/>
                  </a:cubicBezTo>
                  <a:cubicBezTo>
                    <a:pt x="35" y="32"/>
                    <a:pt x="36" y="30"/>
                    <a:pt x="38" y="29"/>
                  </a:cubicBezTo>
                  <a:cubicBezTo>
                    <a:pt x="55" y="28"/>
                    <a:pt x="46" y="17"/>
                    <a:pt x="46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EA9815C-5724-8760-5AD6-A21F8F72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2412" y="5973087"/>
              <a:ext cx="89054" cy="108348"/>
            </a:xfrm>
            <a:custGeom>
              <a:avLst/>
              <a:gdLst>
                <a:gd name="T0" fmla="*/ 22 w 34"/>
                <a:gd name="T1" fmla="*/ 6 h 41"/>
                <a:gd name="T2" fmla="*/ 0 w 34"/>
                <a:gd name="T3" fmla="*/ 5 h 41"/>
                <a:gd name="T4" fmla="*/ 4 w 34"/>
                <a:gd name="T5" fmla="*/ 27 h 41"/>
                <a:gd name="T6" fmla="*/ 18 w 34"/>
                <a:gd name="T7" fmla="*/ 38 h 41"/>
                <a:gd name="T8" fmla="*/ 34 w 34"/>
                <a:gd name="T9" fmla="*/ 14 h 41"/>
                <a:gd name="T10" fmla="*/ 22 w 34"/>
                <a:gd name="T11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1">
                  <a:moveTo>
                    <a:pt x="22" y="6"/>
                  </a:moveTo>
                  <a:cubicBezTo>
                    <a:pt x="14" y="12"/>
                    <a:pt x="8" y="8"/>
                    <a:pt x="0" y="5"/>
                  </a:cubicBezTo>
                  <a:cubicBezTo>
                    <a:pt x="1" y="14"/>
                    <a:pt x="3" y="20"/>
                    <a:pt x="4" y="27"/>
                  </a:cubicBezTo>
                  <a:cubicBezTo>
                    <a:pt x="4" y="34"/>
                    <a:pt x="12" y="41"/>
                    <a:pt x="18" y="38"/>
                  </a:cubicBezTo>
                  <a:cubicBezTo>
                    <a:pt x="26" y="33"/>
                    <a:pt x="34" y="25"/>
                    <a:pt x="34" y="14"/>
                  </a:cubicBezTo>
                  <a:cubicBezTo>
                    <a:pt x="34" y="6"/>
                    <a:pt x="29" y="0"/>
                    <a:pt x="22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FA315DC7-12C4-5D18-F626-5639E7184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5996" y="4346375"/>
              <a:ext cx="81632" cy="132096"/>
            </a:xfrm>
            <a:custGeom>
              <a:avLst/>
              <a:gdLst>
                <a:gd name="T0" fmla="*/ 7 w 31"/>
                <a:gd name="T1" fmla="*/ 25 h 50"/>
                <a:gd name="T2" fmla="*/ 12 w 31"/>
                <a:gd name="T3" fmla="*/ 44 h 50"/>
                <a:gd name="T4" fmla="*/ 23 w 31"/>
                <a:gd name="T5" fmla="*/ 46 h 50"/>
                <a:gd name="T6" fmla="*/ 29 w 31"/>
                <a:gd name="T7" fmla="*/ 17 h 50"/>
                <a:gd name="T8" fmla="*/ 19 w 31"/>
                <a:gd name="T9" fmla="*/ 1 h 50"/>
                <a:gd name="T10" fmla="*/ 11 w 31"/>
                <a:gd name="T11" fmla="*/ 13 h 50"/>
                <a:gd name="T12" fmla="*/ 7 w 31"/>
                <a:gd name="T13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0">
                  <a:moveTo>
                    <a:pt x="7" y="25"/>
                  </a:moveTo>
                  <a:cubicBezTo>
                    <a:pt x="0" y="33"/>
                    <a:pt x="12" y="37"/>
                    <a:pt x="12" y="44"/>
                  </a:cubicBezTo>
                  <a:cubicBezTo>
                    <a:pt x="12" y="50"/>
                    <a:pt x="19" y="45"/>
                    <a:pt x="23" y="46"/>
                  </a:cubicBezTo>
                  <a:cubicBezTo>
                    <a:pt x="22" y="36"/>
                    <a:pt x="25" y="27"/>
                    <a:pt x="29" y="17"/>
                  </a:cubicBezTo>
                  <a:cubicBezTo>
                    <a:pt x="31" y="10"/>
                    <a:pt x="29" y="2"/>
                    <a:pt x="19" y="1"/>
                  </a:cubicBezTo>
                  <a:cubicBezTo>
                    <a:pt x="8" y="0"/>
                    <a:pt x="11" y="8"/>
                    <a:pt x="11" y="13"/>
                  </a:cubicBezTo>
                  <a:cubicBezTo>
                    <a:pt x="11" y="17"/>
                    <a:pt x="11" y="21"/>
                    <a:pt x="7" y="2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2A12161-2A61-F005-0732-68247F116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076" y="4294427"/>
              <a:ext cx="149907" cy="68273"/>
            </a:xfrm>
            <a:custGeom>
              <a:avLst/>
              <a:gdLst>
                <a:gd name="T0" fmla="*/ 57 w 57"/>
                <a:gd name="T1" fmla="*/ 16 h 26"/>
                <a:gd name="T2" fmla="*/ 25 w 57"/>
                <a:gd name="T3" fmla="*/ 5 h 26"/>
                <a:gd name="T4" fmla="*/ 15 w 57"/>
                <a:gd name="T5" fmla="*/ 17 h 26"/>
                <a:gd name="T6" fmla="*/ 0 w 57"/>
                <a:gd name="T7" fmla="*/ 18 h 26"/>
                <a:gd name="T8" fmla="*/ 57 w 57"/>
                <a:gd name="T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6">
                  <a:moveTo>
                    <a:pt x="57" y="16"/>
                  </a:moveTo>
                  <a:cubicBezTo>
                    <a:pt x="47" y="6"/>
                    <a:pt x="35" y="8"/>
                    <a:pt x="25" y="5"/>
                  </a:cubicBezTo>
                  <a:cubicBezTo>
                    <a:pt x="9" y="0"/>
                    <a:pt x="8" y="4"/>
                    <a:pt x="15" y="17"/>
                  </a:cubicBezTo>
                  <a:cubicBezTo>
                    <a:pt x="9" y="18"/>
                    <a:pt x="5" y="18"/>
                    <a:pt x="0" y="18"/>
                  </a:cubicBezTo>
                  <a:cubicBezTo>
                    <a:pt x="20" y="26"/>
                    <a:pt x="38" y="22"/>
                    <a:pt x="57" y="1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9CEBE51-156B-3F11-C79F-EBC1E0ABA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9298" y="4585336"/>
              <a:ext cx="62337" cy="102412"/>
            </a:xfrm>
            <a:custGeom>
              <a:avLst/>
              <a:gdLst>
                <a:gd name="T0" fmla="*/ 8 w 24"/>
                <a:gd name="T1" fmla="*/ 0 h 39"/>
                <a:gd name="T2" fmla="*/ 5 w 24"/>
                <a:gd name="T3" fmla="*/ 1 h 39"/>
                <a:gd name="T4" fmla="*/ 9 w 24"/>
                <a:gd name="T5" fmla="*/ 37 h 39"/>
                <a:gd name="T6" fmla="*/ 14 w 24"/>
                <a:gd name="T7" fmla="*/ 38 h 39"/>
                <a:gd name="T8" fmla="*/ 23 w 24"/>
                <a:gd name="T9" fmla="*/ 22 h 39"/>
                <a:gd name="T10" fmla="*/ 8 w 2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9">
                  <a:moveTo>
                    <a:pt x="8" y="0"/>
                  </a:moveTo>
                  <a:cubicBezTo>
                    <a:pt x="7" y="1"/>
                    <a:pt x="6" y="1"/>
                    <a:pt x="5" y="1"/>
                  </a:cubicBezTo>
                  <a:cubicBezTo>
                    <a:pt x="0" y="5"/>
                    <a:pt x="3" y="34"/>
                    <a:pt x="9" y="37"/>
                  </a:cubicBezTo>
                  <a:cubicBezTo>
                    <a:pt x="10" y="38"/>
                    <a:pt x="12" y="39"/>
                    <a:pt x="14" y="38"/>
                  </a:cubicBezTo>
                  <a:cubicBezTo>
                    <a:pt x="21" y="34"/>
                    <a:pt x="24" y="29"/>
                    <a:pt x="23" y="22"/>
                  </a:cubicBezTo>
                  <a:cubicBezTo>
                    <a:pt x="21" y="13"/>
                    <a:pt x="16" y="6"/>
                    <a:pt x="8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60087FDB-1B02-8F12-6266-23E6F4C81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7453" y="2433207"/>
              <a:ext cx="1485" cy="1484"/>
            </a:xfrm>
            <a:prstGeom prst="ellipse">
              <a:avLst/>
            </a:pr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F17729D2-7097-B718-5E6B-013667A6B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968" y="2397585"/>
              <a:ext cx="109831" cy="72726"/>
            </a:xfrm>
            <a:custGeom>
              <a:avLst/>
              <a:gdLst>
                <a:gd name="T0" fmla="*/ 28 w 42"/>
                <a:gd name="T1" fmla="*/ 26 h 28"/>
                <a:gd name="T2" fmla="*/ 32 w 42"/>
                <a:gd name="T3" fmla="*/ 20 h 28"/>
                <a:gd name="T4" fmla="*/ 42 w 42"/>
                <a:gd name="T5" fmla="*/ 18 h 28"/>
                <a:gd name="T6" fmla="*/ 13 w 42"/>
                <a:gd name="T7" fmla="*/ 6 h 28"/>
                <a:gd name="T8" fmla="*/ 1 w 42"/>
                <a:gd name="T9" fmla="*/ 14 h 28"/>
                <a:gd name="T10" fmla="*/ 28 w 42"/>
                <a:gd name="T11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8">
                  <a:moveTo>
                    <a:pt x="28" y="26"/>
                  </a:moveTo>
                  <a:cubicBezTo>
                    <a:pt x="25" y="21"/>
                    <a:pt x="29" y="21"/>
                    <a:pt x="32" y="20"/>
                  </a:cubicBezTo>
                  <a:cubicBezTo>
                    <a:pt x="35" y="19"/>
                    <a:pt x="41" y="23"/>
                    <a:pt x="42" y="18"/>
                  </a:cubicBezTo>
                  <a:cubicBezTo>
                    <a:pt x="36" y="4"/>
                    <a:pt x="22" y="11"/>
                    <a:pt x="13" y="6"/>
                  </a:cubicBezTo>
                  <a:cubicBezTo>
                    <a:pt x="2" y="0"/>
                    <a:pt x="0" y="4"/>
                    <a:pt x="1" y="14"/>
                  </a:cubicBezTo>
                  <a:cubicBezTo>
                    <a:pt x="9" y="20"/>
                    <a:pt x="16" y="28"/>
                    <a:pt x="28" y="2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A238B6B4-BDA1-F17B-08C8-219394134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695" y="24658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44620B09-EED7-0392-5F69-727970F67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5364" y="4448787"/>
              <a:ext cx="111318" cy="121706"/>
            </a:xfrm>
            <a:custGeom>
              <a:avLst/>
              <a:gdLst>
                <a:gd name="T0" fmla="*/ 31 w 42"/>
                <a:gd name="T1" fmla="*/ 46 h 46"/>
                <a:gd name="T2" fmla="*/ 35 w 42"/>
                <a:gd name="T3" fmla="*/ 26 h 46"/>
                <a:gd name="T4" fmla="*/ 0 w 42"/>
                <a:gd name="T5" fmla="*/ 7 h 46"/>
                <a:gd name="T6" fmla="*/ 31 w 42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6">
                  <a:moveTo>
                    <a:pt x="31" y="46"/>
                  </a:moveTo>
                  <a:cubicBezTo>
                    <a:pt x="38" y="39"/>
                    <a:pt x="42" y="31"/>
                    <a:pt x="35" y="26"/>
                  </a:cubicBezTo>
                  <a:cubicBezTo>
                    <a:pt x="24" y="18"/>
                    <a:pt x="19" y="0"/>
                    <a:pt x="0" y="7"/>
                  </a:cubicBezTo>
                  <a:cubicBezTo>
                    <a:pt x="19" y="13"/>
                    <a:pt x="21" y="33"/>
                    <a:pt x="31" y="4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FB14943A-D2C7-885A-1EC7-05A37B9B7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5364" y="4468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E3C832A0-1B5F-0B88-2100-90B53A9C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278" y="2128941"/>
              <a:ext cx="87570" cy="62337"/>
            </a:xfrm>
            <a:custGeom>
              <a:avLst/>
              <a:gdLst>
                <a:gd name="T0" fmla="*/ 27 w 33"/>
                <a:gd name="T1" fmla="*/ 20 h 24"/>
                <a:gd name="T2" fmla="*/ 32 w 33"/>
                <a:gd name="T3" fmla="*/ 15 h 24"/>
                <a:gd name="T4" fmla="*/ 30 w 33"/>
                <a:gd name="T5" fmla="*/ 9 h 24"/>
                <a:gd name="T6" fmla="*/ 0 w 33"/>
                <a:gd name="T7" fmla="*/ 3 h 24"/>
                <a:gd name="T8" fmla="*/ 27 w 33"/>
                <a:gd name="T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4">
                  <a:moveTo>
                    <a:pt x="27" y="20"/>
                  </a:moveTo>
                  <a:cubicBezTo>
                    <a:pt x="30" y="19"/>
                    <a:pt x="32" y="19"/>
                    <a:pt x="32" y="15"/>
                  </a:cubicBezTo>
                  <a:cubicBezTo>
                    <a:pt x="33" y="12"/>
                    <a:pt x="32" y="8"/>
                    <a:pt x="30" y="9"/>
                  </a:cubicBezTo>
                  <a:cubicBezTo>
                    <a:pt x="19" y="12"/>
                    <a:pt x="11" y="0"/>
                    <a:pt x="0" y="3"/>
                  </a:cubicBezTo>
                  <a:cubicBezTo>
                    <a:pt x="7" y="21"/>
                    <a:pt x="12" y="24"/>
                    <a:pt x="27" y="2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3B77ED9F-56C0-C9A1-B0E4-29C0AC295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876" y="2326343"/>
              <a:ext cx="117255" cy="47495"/>
            </a:xfrm>
            <a:custGeom>
              <a:avLst/>
              <a:gdLst>
                <a:gd name="T0" fmla="*/ 45 w 45"/>
                <a:gd name="T1" fmla="*/ 7 h 18"/>
                <a:gd name="T2" fmla="*/ 3 w 45"/>
                <a:gd name="T3" fmla="*/ 0 h 18"/>
                <a:gd name="T4" fmla="*/ 0 w 45"/>
                <a:gd name="T5" fmla="*/ 2 h 18"/>
                <a:gd name="T6" fmla="*/ 2 w 45"/>
                <a:gd name="T7" fmla="*/ 7 h 18"/>
                <a:gd name="T8" fmla="*/ 45 w 45"/>
                <a:gd name="T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8">
                  <a:moveTo>
                    <a:pt x="45" y="7"/>
                  </a:moveTo>
                  <a:cubicBezTo>
                    <a:pt x="30" y="1"/>
                    <a:pt x="15" y="1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12" y="17"/>
                    <a:pt x="30" y="18"/>
                    <a:pt x="45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C8DC0A72-09FA-E635-932D-14E18B78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806" y="2315954"/>
              <a:ext cx="81632" cy="57884"/>
            </a:xfrm>
            <a:custGeom>
              <a:avLst/>
              <a:gdLst>
                <a:gd name="T0" fmla="*/ 16 w 31"/>
                <a:gd name="T1" fmla="*/ 2 h 22"/>
                <a:gd name="T2" fmla="*/ 1 w 31"/>
                <a:gd name="T3" fmla="*/ 10 h 22"/>
                <a:gd name="T4" fmla="*/ 13 w 31"/>
                <a:gd name="T5" fmla="*/ 15 h 22"/>
                <a:gd name="T6" fmla="*/ 22 w 31"/>
                <a:gd name="T7" fmla="*/ 19 h 22"/>
                <a:gd name="T8" fmla="*/ 30 w 31"/>
                <a:gd name="T9" fmla="*/ 10 h 22"/>
                <a:gd name="T10" fmla="*/ 16 w 31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16" y="2"/>
                  </a:moveTo>
                  <a:cubicBezTo>
                    <a:pt x="11" y="4"/>
                    <a:pt x="1" y="0"/>
                    <a:pt x="1" y="10"/>
                  </a:cubicBezTo>
                  <a:cubicBezTo>
                    <a:pt x="0" y="19"/>
                    <a:pt x="9" y="13"/>
                    <a:pt x="13" y="15"/>
                  </a:cubicBezTo>
                  <a:cubicBezTo>
                    <a:pt x="16" y="17"/>
                    <a:pt x="19" y="18"/>
                    <a:pt x="22" y="19"/>
                  </a:cubicBezTo>
                  <a:cubicBezTo>
                    <a:pt x="31" y="22"/>
                    <a:pt x="31" y="16"/>
                    <a:pt x="30" y="10"/>
                  </a:cubicBezTo>
                  <a:cubicBezTo>
                    <a:pt x="29" y="2"/>
                    <a:pt x="22" y="3"/>
                    <a:pt x="16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79008528-92CB-37D7-DD7F-3CCD3EC78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475" y="2670683"/>
              <a:ext cx="63822" cy="48979"/>
            </a:xfrm>
            <a:custGeom>
              <a:avLst/>
              <a:gdLst>
                <a:gd name="T0" fmla="*/ 12 w 24"/>
                <a:gd name="T1" fmla="*/ 18 h 19"/>
                <a:gd name="T2" fmla="*/ 23 w 24"/>
                <a:gd name="T3" fmla="*/ 9 h 19"/>
                <a:gd name="T4" fmla="*/ 11 w 24"/>
                <a:gd name="T5" fmla="*/ 0 h 19"/>
                <a:gd name="T6" fmla="*/ 0 w 24"/>
                <a:gd name="T7" fmla="*/ 11 h 19"/>
                <a:gd name="T8" fmla="*/ 12 w 24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12" y="18"/>
                  </a:moveTo>
                  <a:cubicBezTo>
                    <a:pt x="19" y="19"/>
                    <a:pt x="24" y="17"/>
                    <a:pt x="23" y="9"/>
                  </a:cubicBezTo>
                  <a:cubicBezTo>
                    <a:pt x="23" y="3"/>
                    <a:pt x="18" y="0"/>
                    <a:pt x="11" y="0"/>
                  </a:cubicBezTo>
                  <a:cubicBezTo>
                    <a:pt x="3" y="0"/>
                    <a:pt x="0" y="4"/>
                    <a:pt x="0" y="11"/>
                  </a:cubicBezTo>
                  <a:cubicBezTo>
                    <a:pt x="0" y="19"/>
                    <a:pt x="6" y="18"/>
                    <a:pt x="12" y="1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64DA4790-A37B-2117-0FC8-3312E1173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369" y="2528197"/>
              <a:ext cx="99444" cy="31169"/>
            </a:xfrm>
            <a:custGeom>
              <a:avLst/>
              <a:gdLst>
                <a:gd name="T0" fmla="*/ 27 w 38"/>
                <a:gd name="T1" fmla="*/ 12 h 12"/>
                <a:gd name="T2" fmla="*/ 38 w 38"/>
                <a:gd name="T3" fmla="*/ 6 h 12"/>
                <a:gd name="T4" fmla="*/ 26 w 38"/>
                <a:gd name="T5" fmla="*/ 0 h 12"/>
                <a:gd name="T6" fmla="*/ 0 w 38"/>
                <a:gd name="T7" fmla="*/ 12 h 12"/>
                <a:gd name="T8" fmla="*/ 27 w 3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2">
                  <a:moveTo>
                    <a:pt x="27" y="12"/>
                  </a:moveTo>
                  <a:cubicBezTo>
                    <a:pt x="31" y="12"/>
                    <a:pt x="38" y="11"/>
                    <a:pt x="38" y="6"/>
                  </a:cubicBezTo>
                  <a:cubicBezTo>
                    <a:pt x="38" y="1"/>
                    <a:pt x="31" y="1"/>
                    <a:pt x="26" y="0"/>
                  </a:cubicBezTo>
                  <a:cubicBezTo>
                    <a:pt x="18" y="0"/>
                    <a:pt x="10" y="3"/>
                    <a:pt x="0" y="12"/>
                  </a:cubicBezTo>
                  <a:cubicBezTo>
                    <a:pt x="12" y="12"/>
                    <a:pt x="19" y="12"/>
                    <a:pt x="27" y="1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C3923FA6-6244-9080-AB72-253544059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380" y="2170500"/>
              <a:ext cx="71243" cy="50464"/>
            </a:xfrm>
            <a:custGeom>
              <a:avLst/>
              <a:gdLst>
                <a:gd name="T0" fmla="*/ 18 w 27"/>
                <a:gd name="T1" fmla="*/ 4 h 19"/>
                <a:gd name="T2" fmla="*/ 0 w 27"/>
                <a:gd name="T3" fmla="*/ 12 h 19"/>
                <a:gd name="T4" fmla="*/ 13 w 27"/>
                <a:gd name="T5" fmla="*/ 19 h 19"/>
                <a:gd name="T6" fmla="*/ 27 w 27"/>
                <a:gd name="T7" fmla="*/ 8 h 19"/>
                <a:gd name="T8" fmla="*/ 18 w 27"/>
                <a:gd name="T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9">
                  <a:moveTo>
                    <a:pt x="18" y="4"/>
                  </a:moveTo>
                  <a:cubicBezTo>
                    <a:pt x="11" y="4"/>
                    <a:pt x="1" y="2"/>
                    <a:pt x="0" y="12"/>
                  </a:cubicBezTo>
                  <a:cubicBezTo>
                    <a:pt x="0" y="17"/>
                    <a:pt x="7" y="19"/>
                    <a:pt x="13" y="19"/>
                  </a:cubicBezTo>
                  <a:cubicBezTo>
                    <a:pt x="21" y="19"/>
                    <a:pt x="27" y="16"/>
                    <a:pt x="27" y="8"/>
                  </a:cubicBezTo>
                  <a:cubicBezTo>
                    <a:pt x="27" y="0"/>
                    <a:pt x="21" y="6"/>
                    <a:pt x="18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CCC23582-65D2-32E3-75D8-59E5E1EF6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5364" y="4530418"/>
              <a:ext cx="57885" cy="71243"/>
            </a:xfrm>
            <a:custGeom>
              <a:avLst/>
              <a:gdLst>
                <a:gd name="T0" fmla="*/ 10 w 22"/>
                <a:gd name="T1" fmla="*/ 25 h 27"/>
                <a:gd name="T2" fmla="*/ 15 w 22"/>
                <a:gd name="T3" fmla="*/ 25 h 27"/>
                <a:gd name="T4" fmla="*/ 22 w 22"/>
                <a:gd name="T5" fmla="*/ 15 h 27"/>
                <a:gd name="T6" fmla="*/ 14 w 22"/>
                <a:gd name="T7" fmla="*/ 4 h 27"/>
                <a:gd name="T8" fmla="*/ 3 w 22"/>
                <a:gd name="T9" fmla="*/ 0 h 27"/>
                <a:gd name="T10" fmla="*/ 0 w 22"/>
                <a:gd name="T11" fmla="*/ 5 h 27"/>
                <a:gd name="T12" fmla="*/ 8 w 22"/>
                <a:gd name="T13" fmla="*/ 11 h 27"/>
                <a:gd name="T14" fmla="*/ 11 w 22"/>
                <a:gd name="T15" fmla="*/ 16 h 27"/>
                <a:gd name="T16" fmla="*/ 10 w 22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7">
                  <a:moveTo>
                    <a:pt x="10" y="25"/>
                  </a:moveTo>
                  <a:cubicBezTo>
                    <a:pt x="11" y="26"/>
                    <a:pt x="13" y="27"/>
                    <a:pt x="15" y="25"/>
                  </a:cubicBezTo>
                  <a:cubicBezTo>
                    <a:pt x="17" y="22"/>
                    <a:pt x="20" y="18"/>
                    <a:pt x="22" y="15"/>
                  </a:cubicBezTo>
                  <a:cubicBezTo>
                    <a:pt x="19" y="11"/>
                    <a:pt x="17" y="7"/>
                    <a:pt x="14" y="4"/>
                  </a:cubicBezTo>
                  <a:cubicBezTo>
                    <a:pt x="11" y="0"/>
                    <a:pt x="8" y="0"/>
                    <a:pt x="3" y="0"/>
                  </a:cubicBezTo>
                  <a:cubicBezTo>
                    <a:pt x="0" y="0"/>
                    <a:pt x="0" y="3"/>
                    <a:pt x="0" y="5"/>
                  </a:cubicBezTo>
                  <a:cubicBezTo>
                    <a:pt x="0" y="11"/>
                    <a:pt x="3" y="12"/>
                    <a:pt x="8" y="11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19"/>
                    <a:pt x="4" y="21"/>
                    <a:pt x="10" y="2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538024B-7EFE-3FB5-9748-264C4E410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9226" y="1995360"/>
              <a:ext cx="106865" cy="72726"/>
            </a:xfrm>
            <a:custGeom>
              <a:avLst/>
              <a:gdLst>
                <a:gd name="T0" fmla="*/ 41 w 41"/>
                <a:gd name="T1" fmla="*/ 8 h 28"/>
                <a:gd name="T2" fmla="*/ 0 w 41"/>
                <a:gd name="T3" fmla="*/ 20 h 28"/>
                <a:gd name="T4" fmla="*/ 41 w 41"/>
                <a:gd name="T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41" y="8"/>
                  </a:moveTo>
                  <a:cubicBezTo>
                    <a:pt x="25" y="0"/>
                    <a:pt x="16" y="16"/>
                    <a:pt x="0" y="20"/>
                  </a:cubicBezTo>
                  <a:cubicBezTo>
                    <a:pt x="20" y="28"/>
                    <a:pt x="28" y="9"/>
                    <a:pt x="41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5DABFA6-E29D-3595-480E-A3FB499AC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0576" y="3905560"/>
              <a:ext cx="57885" cy="83118"/>
            </a:xfrm>
            <a:custGeom>
              <a:avLst/>
              <a:gdLst>
                <a:gd name="T0" fmla="*/ 0 w 22"/>
                <a:gd name="T1" fmla="*/ 12 h 32"/>
                <a:gd name="T2" fmla="*/ 8 w 22"/>
                <a:gd name="T3" fmla="*/ 19 h 32"/>
                <a:gd name="T4" fmla="*/ 9 w 22"/>
                <a:gd name="T5" fmla="*/ 30 h 32"/>
                <a:gd name="T6" fmla="*/ 19 w 22"/>
                <a:gd name="T7" fmla="*/ 21 h 32"/>
                <a:gd name="T8" fmla="*/ 15 w 22"/>
                <a:gd name="T9" fmla="*/ 7 h 32"/>
                <a:gd name="T10" fmla="*/ 0 w 22"/>
                <a:gd name="T11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2">
                  <a:moveTo>
                    <a:pt x="0" y="12"/>
                  </a:moveTo>
                  <a:cubicBezTo>
                    <a:pt x="6" y="11"/>
                    <a:pt x="9" y="12"/>
                    <a:pt x="8" y="19"/>
                  </a:cubicBezTo>
                  <a:cubicBezTo>
                    <a:pt x="7" y="23"/>
                    <a:pt x="3" y="28"/>
                    <a:pt x="9" y="30"/>
                  </a:cubicBezTo>
                  <a:cubicBezTo>
                    <a:pt x="16" y="32"/>
                    <a:pt x="17" y="25"/>
                    <a:pt x="19" y="21"/>
                  </a:cubicBezTo>
                  <a:cubicBezTo>
                    <a:pt x="22" y="16"/>
                    <a:pt x="20" y="11"/>
                    <a:pt x="15" y="7"/>
                  </a:cubicBezTo>
                  <a:cubicBezTo>
                    <a:pt x="7" y="0"/>
                    <a:pt x="4" y="7"/>
                    <a:pt x="0" y="1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D88FD16A-FB46-DD53-C740-B64A88442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773" y="4165298"/>
              <a:ext cx="47495" cy="75695"/>
            </a:xfrm>
            <a:custGeom>
              <a:avLst/>
              <a:gdLst>
                <a:gd name="T0" fmla="*/ 5 w 18"/>
                <a:gd name="T1" fmla="*/ 28 h 29"/>
                <a:gd name="T2" fmla="*/ 18 w 18"/>
                <a:gd name="T3" fmla="*/ 4 h 29"/>
                <a:gd name="T4" fmla="*/ 11 w 18"/>
                <a:gd name="T5" fmla="*/ 1 h 29"/>
                <a:gd name="T6" fmla="*/ 0 w 18"/>
                <a:gd name="T7" fmla="*/ 19 h 29"/>
                <a:gd name="T8" fmla="*/ 5 w 18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9">
                  <a:moveTo>
                    <a:pt x="5" y="28"/>
                  </a:moveTo>
                  <a:cubicBezTo>
                    <a:pt x="14" y="23"/>
                    <a:pt x="14" y="13"/>
                    <a:pt x="18" y="4"/>
                  </a:cubicBezTo>
                  <a:cubicBezTo>
                    <a:pt x="18" y="0"/>
                    <a:pt x="14" y="0"/>
                    <a:pt x="11" y="1"/>
                  </a:cubicBezTo>
                  <a:cubicBezTo>
                    <a:pt x="4" y="4"/>
                    <a:pt x="0" y="11"/>
                    <a:pt x="0" y="19"/>
                  </a:cubicBezTo>
                  <a:cubicBezTo>
                    <a:pt x="0" y="23"/>
                    <a:pt x="3" y="29"/>
                    <a:pt x="5" y="2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990C3F0-2B61-2509-0EC3-57384C342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7033" y="2407975"/>
              <a:ext cx="81632" cy="44526"/>
            </a:xfrm>
            <a:custGeom>
              <a:avLst/>
              <a:gdLst>
                <a:gd name="T0" fmla="*/ 23 w 31"/>
                <a:gd name="T1" fmla="*/ 4 h 17"/>
                <a:gd name="T2" fmla="*/ 0 w 31"/>
                <a:gd name="T3" fmla="*/ 8 h 17"/>
                <a:gd name="T4" fmla="*/ 19 w 31"/>
                <a:gd name="T5" fmla="*/ 15 h 17"/>
                <a:gd name="T6" fmla="*/ 30 w 31"/>
                <a:gd name="T7" fmla="*/ 11 h 17"/>
                <a:gd name="T8" fmla="*/ 23 w 31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23" y="4"/>
                  </a:moveTo>
                  <a:cubicBezTo>
                    <a:pt x="15" y="0"/>
                    <a:pt x="8" y="1"/>
                    <a:pt x="0" y="8"/>
                  </a:cubicBezTo>
                  <a:cubicBezTo>
                    <a:pt x="7" y="10"/>
                    <a:pt x="13" y="13"/>
                    <a:pt x="19" y="15"/>
                  </a:cubicBezTo>
                  <a:cubicBezTo>
                    <a:pt x="23" y="16"/>
                    <a:pt x="29" y="17"/>
                    <a:pt x="30" y="11"/>
                  </a:cubicBezTo>
                  <a:cubicBezTo>
                    <a:pt x="31" y="8"/>
                    <a:pt x="27" y="6"/>
                    <a:pt x="23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4C7CB07-FD1F-C0B8-AFF6-CC5CF2BA4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847" y="3763075"/>
              <a:ext cx="80148" cy="65306"/>
            </a:xfrm>
            <a:custGeom>
              <a:avLst/>
              <a:gdLst>
                <a:gd name="T0" fmla="*/ 24 w 31"/>
                <a:gd name="T1" fmla="*/ 5 h 25"/>
                <a:gd name="T2" fmla="*/ 4 w 31"/>
                <a:gd name="T3" fmla="*/ 7 h 25"/>
                <a:gd name="T4" fmla="*/ 15 w 31"/>
                <a:gd name="T5" fmla="*/ 17 h 25"/>
                <a:gd name="T6" fmla="*/ 26 w 31"/>
                <a:gd name="T7" fmla="*/ 25 h 25"/>
                <a:gd name="T8" fmla="*/ 24 w 31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5">
                  <a:moveTo>
                    <a:pt x="24" y="5"/>
                  </a:moveTo>
                  <a:cubicBezTo>
                    <a:pt x="18" y="3"/>
                    <a:pt x="7" y="0"/>
                    <a:pt x="4" y="7"/>
                  </a:cubicBezTo>
                  <a:cubicBezTo>
                    <a:pt x="0" y="14"/>
                    <a:pt x="10" y="15"/>
                    <a:pt x="15" y="17"/>
                  </a:cubicBezTo>
                  <a:cubicBezTo>
                    <a:pt x="18" y="18"/>
                    <a:pt x="20" y="20"/>
                    <a:pt x="26" y="25"/>
                  </a:cubicBezTo>
                  <a:cubicBezTo>
                    <a:pt x="23" y="16"/>
                    <a:pt x="31" y="8"/>
                    <a:pt x="24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1BEE0EEB-6550-6F10-E094-A5DDBD9A1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3992" y="4301848"/>
              <a:ext cx="63822" cy="50464"/>
            </a:xfrm>
            <a:custGeom>
              <a:avLst/>
              <a:gdLst>
                <a:gd name="T0" fmla="*/ 22 w 24"/>
                <a:gd name="T1" fmla="*/ 6 h 19"/>
                <a:gd name="T2" fmla="*/ 14 w 24"/>
                <a:gd name="T3" fmla="*/ 1 h 19"/>
                <a:gd name="T4" fmla="*/ 1 w 24"/>
                <a:gd name="T5" fmla="*/ 10 h 19"/>
                <a:gd name="T6" fmla="*/ 9 w 24"/>
                <a:gd name="T7" fmla="*/ 18 h 19"/>
                <a:gd name="T8" fmla="*/ 22 w 24"/>
                <a:gd name="T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2" y="6"/>
                  </a:moveTo>
                  <a:cubicBezTo>
                    <a:pt x="24" y="0"/>
                    <a:pt x="17" y="4"/>
                    <a:pt x="14" y="1"/>
                  </a:cubicBezTo>
                  <a:cubicBezTo>
                    <a:pt x="9" y="3"/>
                    <a:pt x="2" y="2"/>
                    <a:pt x="1" y="10"/>
                  </a:cubicBezTo>
                  <a:cubicBezTo>
                    <a:pt x="0" y="15"/>
                    <a:pt x="3" y="18"/>
                    <a:pt x="9" y="18"/>
                  </a:cubicBezTo>
                  <a:cubicBezTo>
                    <a:pt x="17" y="19"/>
                    <a:pt x="19" y="11"/>
                    <a:pt x="22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27A4A1B1-87B2-D374-1FE8-44B01AE36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3660" y="1974582"/>
              <a:ext cx="81632" cy="51947"/>
            </a:xfrm>
            <a:custGeom>
              <a:avLst/>
              <a:gdLst>
                <a:gd name="T0" fmla="*/ 31 w 31"/>
                <a:gd name="T1" fmla="*/ 16 h 20"/>
                <a:gd name="T2" fmla="*/ 0 w 31"/>
                <a:gd name="T3" fmla="*/ 19 h 20"/>
                <a:gd name="T4" fmla="*/ 31 w 31"/>
                <a:gd name="T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0">
                  <a:moveTo>
                    <a:pt x="31" y="16"/>
                  </a:moveTo>
                  <a:cubicBezTo>
                    <a:pt x="21" y="11"/>
                    <a:pt x="9" y="0"/>
                    <a:pt x="0" y="19"/>
                  </a:cubicBezTo>
                  <a:cubicBezTo>
                    <a:pt x="11" y="19"/>
                    <a:pt x="21" y="20"/>
                    <a:pt x="31" y="16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25478DA1-0606-5349-14CE-6CF45606F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240" y="2002781"/>
              <a:ext cx="75696" cy="40072"/>
            </a:xfrm>
            <a:custGeom>
              <a:avLst/>
              <a:gdLst>
                <a:gd name="T0" fmla="*/ 14 w 29"/>
                <a:gd name="T1" fmla="*/ 14 h 15"/>
                <a:gd name="T2" fmla="*/ 29 w 29"/>
                <a:gd name="T3" fmla="*/ 6 h 15"/>
                <a:gd name="T4" fmla="*/ 13 w 29"/>
                <a:gd name="T5" fmla="*/ 1 h 15"/>
                <a:gd name="T6" fmla="*/ 1 w 29"/>
                <a:gd name="T7" fmla="*/ 10 h 15"/>
                <a:gd name="T8" fmla="*/ 14 w 29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5">
                  <a:moveTo>
                    <a:pt x="14" y="14"/>
                  </a:moveTo>
                  <a:cubicBezTo>
                    <a:pt x="20" y="13"/>
                    <a:pt x="23" y="9"/>
                    <a:pt x="29" y="6"/>
                  </a:cubicBezTo>
                  <a:cubicBezTo>
                    <a:pt x="23" y="1"/>
                    <a:pt x="17" y="0"/>
                    <a:pt x="13" y="1"/>
                  </a:cubicBezTo>
                  <a:cubicBezTo>
                    <a:pt x="7" y="1"/>
                    <a:pt x="0" y="5"/>
                    <a:pt x="1" y="10"/>
                  </a:cubicBezTo>
                  <a:cubicBezTo>
                    <a:pt x="2" y="15"/>
                    <a:pt x="9" y="14"/>
                    <a:pt x="14" y="1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2D29148-0EFA-749A-C7D8-B477EED89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077" y="3687379"/>
              <a:ext cx="47495" cy="62337"/>
            </a:xfrm>
            <a:custGeom>
              <a:avLst/>
              <a:gdLst>
                <a:gd name="T0" fmla="*/ 9 w 18"/>
                <a:gd name="T1" fmla="*/ 23 h 24"/>
                <a:gd name="T2" fmla="*/ 18 w 18"/>
                <a:gd name="T3" fmla="*/ 11 h 24"/>
                <a:gd name="T4" fmla="*/ 11 w 18"/>
                <a:gd name="T5" fmla="*/ 1 h 24"/>
                <a:gd name="T6" fmla="*/ 6 w 18"/>
                <a:gd name="T7" fmla="*/ 13 h 24"/>
                <a:gd name="T8" fmla="*/ 9 w 18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9" y="23"/>
                  </a:moveTo>
                  <a:cubicBezTo>
                    <a:pt x="15" y="23"/>
                    <a:pt x="18" y="18"/>
                    <a:pt x="18" y="11"/>
                  </a:cubicBezTo>
                  <a:cubicBezTo>
                    <a:pt x="18" y="6"/>
                    <a:pt x="18" y="0"/>
                    <a:pt x="11" y="1"/>
                  </a:cubicBezTo>
                  <a:cubicBezTo>
                    <a:pt x="5" y="1"/>
                    <a:pt x="0" y="6"/>
                    <a:pt x="6" y="13"/>
                  </a:cubicBezTo>
                  <a:cubicBezTo>
                    <a:pt x="3" y="18"/>
                    <a:pt x="4" y="24"/>
                    <a:pt x="9" y="23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9A49CEBA-3CDD-D5A5-7A37-7213FABB5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7366" y="3892202"/>
              <a:ext cx="65306" cy="54917"/>
            </a:xfrm>
            <a:custGeom>
              <a:avLst/>
              <a:gdLst>
                <a:gd name="T0" fmla="*/ 6 w 25"/>
                <a:gd name="T1" fmla="*/ 19 h 21"/>
                <a:gd name="T2" fmla="*/ 25 w 25"/>
                <a:gd name="T3" fmla="*/ 4 h 21"/>
                <a:gd name="T4" fmla="*/ 3 w 25"/>
                <a:gd name="T5" fmla="*/ 9 h 21"/>
                <a:gd name="T6" fmla="*/ 2 w 25"/>
                <a:gd name="T7" fmla="*/ 17 h 21"/>
                <a:gd name="T8" fmla="*/ 6 w 25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1">
                  <a:moveTo>
                    <a:pt x="6" y="19"/>
                  </a:moveTo>
                  <a:cubicBezTo>
                    <a:pt x="11" y="13"/>
                    <a:pt x="24" y="17"/>
                    <a:pt x="25" y="4"/>
                  </a:cubicBezTo>
                  <a:cubicBezTo>
                    <a:pt x="16" y="0"/>
                    <a:pt x="10" y="6"/>
                    <a:pt x="3" y="9"/>
                  </a:cubicBezTo>
                  <a:cubicBezTo>
                    <a:pt x="0" y="11"/>
                    <a:pt x="1" y="14"/>
                    <a:pt x="2" y="17"/>
                  </a:cubicBezTo>
                  <a:cubicBezTo>
                    <a:pt x="2" y="19"/>
                    <a:pt x="5" y="21"/>
                    <a:pt x="6" y="19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2263D505-0B24-A2D6-04D9-2FA637305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380" y="2136363"/>
              <a:ext cx="92022" cy="37106"/>
            </a:xfrm>
            <a:custGeom>
              <a:avLst/>
              <a:gdLst>
                <a:gd name="T0" fmla="*/ 25 w 35"/>
                <a:gd name="T1" fmla="*/ 11 h 14"/>
                <a:gd name="T2" fmla="*/ 34 w 35"/>
                <a:gd name="T3" fmla="*/ 8 h 14"/>
                <a:gd name="T4" fmla="*/ 24 w 35"/>
                <a:gd name="T5" fmla="*/ 1 h 14"/>
                <a:gd name="T6" fmla="*/ 0 w 35"/>
                <a:gd name="T7" fmla="*/ 7 h 14"/>
                <a:gd name="T8" fmla="*/ 0 w 35"/>
                <a:gd name="T9" fmla="*/ 11 h 14"/>
                <a:gd name="T10" fmla="*/ 25 w 35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4">
                  <a:moveTo>
                    <a:pt x="25" y="11"/>
                  </a:moveTo>
                  <a:cubicBezTo>
                    <a:pt x="28" y="11"/>
                    <a:pt x="35" y="14"/>
                    <a:pt x="34" y="8"/>
                  </a:cubicBezTo>
                  <a:cubicBezTo>
                    <a:pt x="34" y="3"/>
                    <a:pt x="29" y="0"/>
                    <a:pt x="24" y="1"/>
                  </a:cubicBezTo>
                  <a:cubicBezTo>
                    <a:pt x="16" y="3"/>
                    <a:pt x="8" y="5"/>
                    <a:pt x="0" y="7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9" y="11"/>
                    <a:pt x="17" y="11"/>
                    <a:pt x="25" y="1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D4D1BBC-97D1-A7BE-0859-5CF9B53E5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65" y="2030982"/>
              <a:ext cx="93507" cy="37106"/>
            </a:xfrm>
            <a:custGeom>
              <a:avLst/>
              <a:gdLst>
                <a:gd name="T0" fmla="*/ 36 w 36"/>
                <a:gd name="T1" fmla="*/ 4 h 14"/>
                <a:gd name="T2" fmla="*/ 0 w 36"/>
                <a:gd name="T3" fmla="*/ 10 h 14"/>
                <a:gd name="T4" fmla="*/ 36 w 36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4"/>
                  </a:moveTo>
                  <a:cubicBezTo>
                    <a:pt x="22" y="2"/>
                    <a:pt x="11" y="0"/>
                    <a:pt x="0" y="10"/>
                  </a:cubicBezTo>
                  <a:cubicBezTo>
                    <a:pt x="14" y="14"/>
                    <a:pt x="23" y="9"/>
                    <a:pt x="36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BC7D30D6-FBCA-F525-D3ED-D816BAC31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0818" y="4790159"/>
              <a:ext cx="35622" cy="53432"/>
            </a:xfrm>
            <a:custGeom>
              <a:avLst/>
              <a:gdLst>
                <a:gd name="T0" fmla="*/ 5 w 14"/>
                <a:gd name="T1" fmla="*/ 0 h 20"/>
                <a:gd name="T2" fmla="*/ 1 w 14"/>
                <a:gd name="T3" fmla="*/ 10 h 20"/>
                <a:gd name="T4" fmla="*/ 7 w 14"/>
                <a:gd name="T5" fmla="*/ 20 h 20"/>
                <a:gd name="T6" fmla="*/ 14 w 14"/>
                <a:gd name="T7" fmla="*/ 11 h 20"/>
                <a:gd name="T8" fmla="*/ 5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0" y="0"/>
                    <a:pt x="2" y="6"/>
                    <a:pt x="1" y="10"/>
                  </a:cubicBezTo>
                  <a:cubicBezTo>
                    <a:pt x="1" y="15"/>
                    <a:pt x="2" y="20"/>
                    <a:pt x="7" y="20"/>
                  </a:cubicBezTo>
                  <a:cubicBezTo>
                    <a:pt x="11" y="20"/>
                    <a:pt x="14" y="15"/>
                    <a:pt x="14" y="11"/>
                  </a:cubicBezTo>
                  <a:cubicBezTo>
                    <a:pt x="14" y="5"/>
                    <a:pt x="10" y="1"/>
                    <a:pt x="5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0220DB75-1035-1894-D39D-DA1A8FE13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8888" y="4959360"/>
              <a:ext cx="94991" cy="57884"/>
            </a:xfrm>
            <a:custGeom>
              <a:avLst/>
              <a:gdLst>
                <a:gd name="T0" fmla="*/ 36 w 36"/>
                <a:gd name="T1" fmla="*/ 0 h 22"/>
                <a:gd name="T2" fmla="*/ 0 w 36"/>
                <a:gd name="T3" fmla="*/ 12 h 22"/>
                <a:gd name="T4" fmla="*/ 36 w 36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2">
                  <a:moveTo>
                    <a:pt x="36" y="0"/>
                  </a:moveTo>
                  <a:cubicBezTo>
                    <a:pt x="28" y="17"/>
                    <a:pt x="12" y="8"/>
                    <a:pt x="0" y="12"/>
                  </a:cubicBezTo>
                  <a:cubicBezTo>
                    <a:pt x="17" y="22"/>
                    <a:pt x="30" y="18"/>
                    <a:pt x="36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CDE4479F-9B26-06D3-F673-11E5884F5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8426" y="5042477"/>
              <a:ext cx="71243" cy="47495"/>
            </a:xfrm>
            <a:custGeom>
              <a:avLst/>
              <a:gdLst>
                <a:gd name="T0" fmla="*/ 1 w 27"/>
                <a:gd name="T1" fmla="*/ 9 h 18"/>
                <a:gd name="T2" fmla="*/ 0 w 27"/>
                <a:gd name="T3" fmla="*/ 13 h 18"/>
                <a:gd name="T4" fmla="*/ 24 w 27"/>
                <a:gd name="T5" fmla="*/ 12 h 18"/>
                <a:gd name="T6" fmla="*/ 27 w 27"/>
                <a:gd name="T7" fmla="*/ 9 h 18"/>
                <a:gd name="T8" fmla="*/ 1 w 27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1" y="9"/>
                  </a:moveTo>
                  <a:cubicBezTo>
                    <a:pt x="1" y="9"/>
                    <a:pt x="0" y="12"/>
                    <a:pt x="0" y="13"/>
                  </a:cubicBezTo>
                  <a:cubicBezTo>
                    <a:pt x="8" y="18"/>
                    <a:pt x="16" y="15"/>
                    <a:pt x="24" y="12"/>
                  </a:cubicBezTo>
                  <a:cubicBezTo>
                    <a:pt x="24" y="12"/>
                    <a:pt x="25" y="11"/>
                    <a:pt x="27" y="9"/>
                  </a:cubicBezTo>
                  <a:cubicBezTo>
                    <a:pt x="17" y="0"/>
                    <a:pt x="9" y="10"/>
                    <a:pt x="1" y="9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E36133D3-5CDC-6F52-1DB9-BE58EAC28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164" y="3176805"/>
              <a:ext cx="34138" cy="47495"/>
            </a:xfrm>
            <a:custGeom>
              <a:avLst/>
              <a:gdLst>
                <a:gd name="T0" fmla="*/ 6 w 13"/>
                <a:gd name="T1" fmla="*/ 17 h 18"/>
                <a:gd name="T2" fmla="*/ 12 w 13"/>
                <a:gd name="T3" fmla="*/ 10 h 18"/>
                <a:gd name="T4" fmla="*/ 5 w 13"/>
                <a:gd name="T5" fmla="*/ 1 h 18"/>
                <a:gd name="T6" fmla="*/ 0 w 13"/>
                <a:gd name="T7" fmla="*/ 6 h 18"/>
                <a:gd name="T8" fmla="*/ 6 w 13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6" y="17"/>
                  </a:moveTo>
                  <a:cubicBezTo>
                    <a:pt x="11" y="18"/>
                    <a:pt x="11" y="12"/>
                    <a:pt x="12" y="10"/>
                  </a:cubicBezTo>
                  <a:cubicBezTo>
                    <a:pt x="13" y="2"/>
                    <a:pt x="9" y="2"/>
                    <a:pt x="5" y="1"/>
                  </a:cubicBezTo>
                  <a:cubicBezTo>
                    <a:pt x="1" y="0"/>
                    <a:pt x="0" y="2"/>
                    <a:pt x="0" y="6"/>
                  </a:cubicBezTo>
                  <a:cubicBezTo>
                    <a:pt x="0" y="10"/>
                    <a:pt x="1" y="16"/>
                    <a:pt x="6" y="17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69776C29-AC50-B18A-2EBB-E3792AA6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05" y="4806484"/>
              <a:ext cx="68273" cy="34136"/>
            </a:xfrm>
            <a:custGeom>
              <a:avLst/>
              <a:gdLst>
                <a:gd name="T0" fmla="*/ 0 w 26"/>
                <a:gd name="T1" fmla="*/ 13 h 13"/>
                <a:gd name="T2" fmla="*/ 26 w 26"/>
                <a:gd name="T3" fmla="*/ 4 h 13"/>
                <a:gd name="T4" fmla="*/ 0 w 2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13"/>
                  </a:moveTo>
                  <a:cubicBezTo>
                    <a:pt x="8" y="6"/>
                    <a:pt x="18" y="11"/>
                    <a:pt x="26" y="4"/>
                  </a:cubicBezTo>
                  <a:cubicBezTo>
                    <a:pt x="5" y="0"/>
                    <a:pt x="2" y="0"/>
                    <a:pt x="0" y="13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070FC190-0642-D099-0B99-4F450FE32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6050" y="4908897"/>
              <a:ext cx="63822" cy="34136"/>
            </a:xfrm>
            <a:custGeom>
              <a:avLst/>
              <a:gdLst>
                <a:gd name="T0" fmla="*/ 2 w 24"/>
                <a:gd name="T1" fmla="*/ 5 h 13"/>
                <a:gd name="T2" fmla="*/ 10 w 24"/>
                <a:gd name="T3" fmla="*/ 9 h 13"/>
                <a:gd name="T4" fmla="*/ 24 w 24"/>
                <a:gd name="T5" fmla="*/ 13 h 13"/>
                <a:gd name="T6" fmla="*/ 12 w 24"/>
                <a:gd name="T7" fmla="*/ 2 h 13"/>
                <a:gd name="T8" fmla="*/ 2 w 24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2" y="5"/>
                  </a:moveTo>
                  <a:cubicBezTo>
                    <a:pt x="0" y="11"/>
                    <a:pt x="7" y="8"/>
                    <a:pt x="10" y="9"/>
                  </a:cubicBezTo>
                  <a:cubicBezTo>
                    <a:pt x="14" y="10"/>
                    <a:pt x="18" y="11"/>
                    <a:pt x="24" y="13"/>
                  </a:cubicBezTo>
                  <a:cubicBezTo>
                    <a:pt x="22" y="5"/>
                    <a:pt x="17" y="3"/>
                    <a:pt x="12" y="2"/>
                  </a:cubicBezTo>
                  <a:cubicBezTo>
                    <a:pt x="8" y="1"/>
                    <a:pt x="2" y="0"/>
                    <a:pt x="2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442C89E-5103-81B8-64AE-703FA275A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511" y="3251016"/>
              <a:ext cx="38589" cy="54916"/>
            </a:xfrm>
            <a:custGeom>
              <a:avLst/>
              <a:gdLst>
                <a:gd name="T0" fmla="*/ 4 w 15"/>
                <a:gd name="T1" fmla="*/ 1 h 21"/>
                <a:gd name="T2" fmla="*/ 2 w 15"/>
                <a:gd name="T3" fmla="*/ 8 h 21"/>
                <a:gd name="T4" fmla="*/ 15 w 15"/>
                <a:gd name="T5" fmla="*/ 21 h 21"/>
                <a:gd name="T6" fmla="*/ 12 w 15"/>
                <a:gd name="T7" fmla="*/ 5 h 21"/>
                <a:gd name="T8" fmla="*/ 4 w 15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4" y="1"/>
                  </a:moveTo>
                  <a:cubicBezTo>
                    <a:pt x="0" y="2"/>
                    <a:pt x="0" y="5"/>
                    <a:pt x="2" y="8"/>
                  </a:cubicBezTo>
                  <a:cubicBezTo>
                    <a:pt x="5" y="14"/>
                    <a:pt x="6" y="20"/>
                    <a:pt x="15" y="21"/>
                  </a:cubicBezTo>
                  <a:cubicBezTo>
                    <a:pt x="14" y="15"/>
                    <a:pt x="13" y="10"/>
                    <a:pt x="12" y="5"/>
                  </a:cubicBezTo>
                  <a:cubicBezTo>
                    <a:pt x="11" y="0"/>
                    <a:pt x="7" y="1"/>
                    <a:pt x="4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FCF934E0-0F9A-F16F-B999-779773B66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0005" y="2612799"/>
              <a:ext cx="60855" cy="47495"/>
            </a:xfrm>
            <a:custGeom>
              <a:avLst/>
              <a:gdLst>
                <a:gd name="T0" fmla="*/ 2 w 23"/>
                <a:gd name="T1" fmla="*/ 8 h 18"/>
                <a:gd name="T2" fmla="*/ 5 w 23"/>
                <a:gd name="T3" fmla="*/ 15 h 18"/>
                <a:gd name="T4" fmla="*/ 23 w 23"/>
                <a:gd name="T5" fmla="*/ 5 h 18"/>
                <a:gd name="T6" fmla="*/ 2 w 23"/>
                <a:gd name="T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8">
                  <a:moveTo>
                    <a:pt x="2" y="8"/>
                  </a:moveTo>
                  <a:cubicBezTo>
                    <a:pt x="0" y="10"/>
                    <a:pt x="2" y="14"/>
                    <a:pt x="5" y="15"/>
                  </a:cubicBezTo>
                  <a:cubicBezTo>
                    <a:pt x="13" y="18"/>
                    <a:pt x="17" y="12"/>
                    <a:pt x="23" y="5"/>
                  </a:cubicBezTo>
                  <a:cubicBezTo>
                    <a:pt x="14" y="5"/>
                    <a:pt x="7" y="0"/>
                    <a:pt x="2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7B0ECF3-1495-98D8-FB20-9EE11871D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9352" y="5058802"/>
              <a:ext cx="59369" cy="28199"/>
            </a:xfrm>
            <a:custGeom>
              <a:avLst/>
              <a:gdLst>
                <a:gd name="T0" fmla="*/ 0 w 23"/>
                <a:gd name="T1" fmla="*/ 5 h 11"/>
                <a:gd name="T2" fmla="*/ 23 w 23"/>
                <a:gd name="T3" fmla="*/ 5 h 11"/>
                <a:gd name="T4" fmla="*/ 0 w 2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1">
                  <a:moveTo>
                    <a:pt x="0" y="5"/>
                  </a:moveTo>
                  <a:cubicBezTo>
                    <a:pt x="8" y="11"/>
                    <a:pt x="15" y="8"/>
                    <a:pt x="23" y="5"/>
                  </a:cubicBezTo>
                  <a:cubicBezTo>
                    <a:pt x="9" y="0"/>
                    <a:pt x="9" y="0"/>
                    <a:pt x="0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686B5776-65F9-C515-C69C-927F8AF81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789" y="2903707"/>
              <a:ext cx="47495" cy="40072"/>
            </a:xfrm>
            <a:custGeom>
              <a:avLst/>
              <a:gdLst>
                <a:gd name="T0" fmla="*/ 0 w 18"/>
                <a:gd name="T1" fmla="*/ 11 h 15"/>
                <a:gd name="T2" fmla="*/ 17 w 18"/>
                <a:gd name="T3" fmla="*/ 6 h 15"/>
                <a:gd name="T4" fmla="*/ 16 w 18"/>
                <a:gd name="T5" fmla="*/ 1 h 15"/>
                <a:gd name="T6" fmla="*/ 0 w 18"/>
                <a:gd name="T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0" y="11"/>
                  </a:moveTo>
                  <a:cubicBezTo>
                    <a:pt x="8" y="15"/>
                    <a:pt x="13" y="11"/>
                    <a:pt x="17" y="6"/>
                  </a:cubicBezTo>
                  <a:cubicBezTo>
                    <a:pt x="18" y="4"/>
                    <a:pt x="18" y="2"/>
                    <a:pt x="16" y="1"/>
                  </a:cubicBezTo>
                  <a:cubicBezTo>
                    <a:pt x="8" y="0"/>
                    <a:pt x="4" y="3"/>
                    <a:pt x="0" y="1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4B62FE4E-4FA4-08E5-8120-E6036DC36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6011" y="5805369"/>
              <a:ext cx="48981" cy="54916"/>
            </a:xfrm>
            <a:custGeom>
              <a:avLst/>
              <a:gdLst>
                <a:gd name="T0" fmla="*/ 17 w 19"/>
                <a:gd name="T1" fmla="*/ 21 h 21"/>
                <a:gd name="T2" fmla="*/ 11 w 19"/>
                <a:gd name="T3" fmla="*/ 4 h 21"/>
                <a:gd name="T4" fmla="*/ 3 w 19"/>
                <a:gd name="T5" fmla="*/ 2 h 21"/>
                <a:gd name="T6" fmla="*/ 4 w 19"/>
                <a:gd name="T7" fmla="*/ 9 h 21"/>
                <a:gd name="T8" fmla="*/ 17 w 1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7" y="21"/>
                  </a:moveTo>
                  <a:cubicBezTo>
                    <a:pt x="19" y="14"/>
                    <a:pt x="13" y="9"/>
                    <a:pt x="11" y="4"/>
                  </a:cubicBezTo>
                  <a:cubicBezTo>
                    <a:pt x="9" y="0"/>
                    <a:pt x="6" y="0"/>
                    <a:pt x="3" y="2"/>
                  </a:cubicBezTo>
                  <a:cubicBezTo>
                    <a:pt x="0" y="4"/>
                    <a:pt x="2" y="7"/>
                    <a:pt x="4" y="9"/>
                  </a:cubicBezTo>
                  <a:cubicBezTo>
                    <a:pt x="8" y="13"/>
                    <a:pt x="12" y="17"/>
                    <a:pt x="17" y="2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8DF23D5-B493-1F57-A998-02225D18A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9014" y="2888865"/>
              <a:ext cx="72728" cy="25231"/>
            </a:xfrm>
            <a:custGeom>
              <a:avLst/>
              <a:gdLst>
                <a:gd name="T0" fmla="*/ 0 w 28"/>
                <a:gd name="T1" fmla="*/ 2 h 10"/>
                <a:gd name="T2" fmla="*/ 28 w 28"/>
                <a:gd name="T3" fmla="*/ 6 h 10"/>
                <a:gd name="T4" fmla="*/ 0 w 28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0">
                  <a:moveTo>
                    <a:pt x="0" y="2"/>
                  </a:moveTo>
                  <a:cubicBezTo>
                    <a:pt x="9" y="10"/>
                    <a:pt x="16" y="7"/>
                    <a:pt x="28" y="6"/>
                  </a:cubicBezTo>
                  <a:cubicBezTo>
                    <a:pt x="17" y="0"/>
                    <a:pt x="9" y="1"/>
                    <a:pt x="0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326DA54A-2B46-642B-60FE-78401EB1F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783" y="3397954"/>
              <a:ext cx="65306" cy="29685"/>
            </a:xfrm>
            <a:custGeom>
              <a:avLst/>
              <a:gdLst>
                <a:gd name="T0" fmla="*/ 25 w 25"/>
                <a:gd name="T1" fmla="*/ 9 h 11"/>
                <a:gd name="T2" fmla="*/ 0 w 25"/>
                <a:gd name="T3" fmla="*/ 0 h 11"/>
                <a:gd name="T4" fmla="*/ 25 w 25"/>
                <a:gd name="T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1">
                  <a:moveTo>
                    <a:pt x="25" y="9"/>
                  </a:moveTo>
                  <a:cubicBezTo>
                    <a:pt x="17" y="4"/>
                    <a:pt x="10" y="2"/>
                    <a:pt x="0" y="0"/>
                  </a:cubicBezTo>
                  <a:cubicBezTo>
                    <a:pt x="13" y="11"/>
                    <a:pt x="13" y="11"/>
                    <a:pt x="25" y="9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D3CF17A-7566-E4A4-40B2-CB1D8B0BE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164" y="2186825"/>
              <a:ext cx="60855" cy="31169"/>
            </a:xfrm>
            <a:custGeom>
              <a:avLst/>
              <a:gdLst>
                <a:gd name="T0" fmla="*/ 23 w 23"/>
                <a:gd name="T1" fmla="*/ 5 h 12"/>
                <a:gd name="T2" fmla="*/ 0 w 23"/>
                <a:gd name="T3" fmla="*/ 9 h 12"/>
                <a:gd name="T4" fmla="*/ 23 w 2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2">
                  <a:moveTo>
                    <a:pt x="23" y="5"/>
                  </a:moveTo>
                  <a:cubicBezTo>
                    <a:pt x="16" y="6"/>
                    <a:pt x="8" y="0"/>
                    <a:pt x="0" y="9"/>
                  </a:cubicBezTo>
                  <a:cubicBezTo>
                    <a:pt x="9" y="10"/>
                    <a:pt x="17" y="12"/>
                    <a:pt x="23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9A9EAB6A-35A4-EB20-E705-EF48B76B9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393" y="2194249"/>
              <a:ext cx="38589" cy="40072"/>
            </a:xfrm>
            <a:custGeom>
              <a:avLst/>
              <a:gdLst>
                <a:gd name="T0" fmla="*/ 15 w 15"/>
                <a:gd name="T1" fmla="*/ 11 h 15"/>
                <a:gd name="T2" fmla="*/ 3 w 15"/>
                <a:gd name="T3" fmla="*/ 1 h 15"/>
                <a:gd name="T4" fmla="*/ 1 w 15"/>
                <a:gd name="T5" fmla="*/ 7 h 15"/>
                <a:gd name="T6" fmla="*/ 15 w 15"/>
                <a:gd name="T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15" y="11"/>
                  </a:moveTo>
                  <a:cubicBezTo>
                    <a:pt x="12" y="6"/>
                    <a:pt x="10" y="0"/>
                    <a:pt x="3" y="1"/>
                  </a:cubicBezTo>
                  <a:cubicBezTo>
                    <a:pt x="0" y="2"/>
                    <a:pt x="0" y="4"/>
                    <a:pt x="1" y="7"/>
                  </a:cubicBezTo>
                  <a:cubicBezTo>
                    <a:pt x="4" y="13"/>
                    <a:pt x="8" y="15"/>
                    <a:pt x="15" y="1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145D2A1D-20B9-42AF-6C61-85EDD28F4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8020" y="2606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AC390FF8-9CFA-26D5-5775-3CD63C287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3493" y="2583117"/>
              <a:ext cx="44526" cy="29685"/>
            </a:xfrm>
            <a:custGeom>
              <a:avLst/>
              <a:gdLst>
                <a:gd name="T0" fmla="*/ 2 w 17"/>
                <a:gd name="T1" fmla="*/ 0 h 11"/>
                <a:gd name="T2" fmla="*/ 0 w 17"/>
                <a:gd name="T3" fmla="*/ 3 h 11"/>
                <a:gd name="T4" fmla="*/ 14 w 17"/>
                <a:gd name="T5" fmla="*/ 9 h 11"/>
                <a:gd name="T6" fmla="*/ 17 w 17"/>
                <a:gd name="T7" fmla="*/ 9 h 11"/>
                <a:gd name="T8" fmla="*/ 2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2" y="0"/>
                  </a:moveTo>
                  <a:cubicBezTo>
                    <a:pt x="1" y="0"/>
                    <a:pt x="0" y="0"/>
                    <a:pt x="0" y="3"/>
                  </a:cubicBezTo>
                  <a:cubicBezTo>
                    <a:pt x="2" y="11"/>
                    <a:pt x="9" y="9"/>
                    <a:pt x="14" y="9"/>
                  </a:cubicBezTo>
                  <a:cubicBezTo>
                    <a:pt x="15" y="9"/>
                    <a:pt x="16" y="9"/>
                    <a:pt x="17" y="9"/>
                  </a:cubicBezTo>
                  <a:cubicBezTo>
                    <a:pt x="15" y="1"/>
                    <a:pt x="9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BF385D62-0B22-8EFE-B21B-3ADEA86D8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2861" y="5058803"/>
              <a:ext cx="81632" cy="54916"/>
            </a:xfrm>
            <a:custGeom>
              <a:avLst/>
              <a:gdLst>
                <a:gd name="T0" fmla="*/ 31 w 31"/>
                <a:gd name="T1" fmla="*/ 0 h 21"/>
                <a:gd name="T2" fmla="*/ 13 w 31"/>
                <a:gd name="T3" fmla="*/ 8 h 21"/>
                <a:gd name="T4" fmla="*/ 0 w 31"/>
                <a:gd name="T5" fmla="*/ 16 h 21"/>
                <a:gd name="T6" fmla="*/ 3 w 31"/>
                <a:gd name="T7" fmla="*/ 21 h 21"/>
                <a:gd name="T8" fmla="*/ 15 w 31"/>
                <a:gd name="T9" fmla="*/ 11 h 21"/>
                <a:gd name="T10" fmla="*/ 15 w 31"/>
                <a:gd name="T11" fmla="*/ 9 h 21"/>
                <a:gd name="T12" fmla="*/ 31 w 31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1">
                  <a:moveTo>
                    <a:pt x="31" y="0"/>
                  </a:moveTo>
                  <a:cubicBezTo>
                    <a:pt x="23" y="5"/>
                    <a:pt x="16" y="0"/>
                    <a:pt x="13" y="8"/>
                  </a:cubicBezTo>
                  <a:cubicBezTo>
                    <a:pt x="8" y="10"/>
                    <a:pt x="1" y="8"/>
                    <a:pt x="0" y="16"/>
                  </a:cubicBezTo>
                  <a:cubicBezTo>
                    <a:pt x="0" y="18"/>
                    <a:pt x="0" y="21"/>
                    <a:pt x="3" y="21"/>
                  </a:cubicBezTo>
                  <a:cubicBezTo>
                    <a:pt x="10" y="21"/>
                    <a:pt x="12" y="15"/>
                    <a:pt x="15" y="11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20" y="8"/>
                    <a:pt x="27" y="11"/>
                    <a:pt x="3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5CF6F44-4C4B-1F9A-10D1-94A4126B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224" y="2646937"/>
              <a:ext cx="2968" cy="4452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57C9C4F9-0738-F726-2843-7A22D0454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220" y="2643969"/>
              <a:ext cx="0" cy="29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607AB7AC-B678-CCAA-4DEF-7AFA98C0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66" y="3380292"/>
              <a:ext cx="4453" cy="445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0933990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>
  <p:cSld name="5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10972800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F1BC9D6C-B6B4-C421-A5FA-5A2C5E2828AE}"/>
              </a:ext>
            </a:extLst>
          </p:cNvPr>
          <p:cNvGrpSpPr/>
          <p:nvPr/>
        </p:nvGrpSpPr>
        <p:grpSpPr>
          <a:xfrm>
            <a:off x="1390258" y="1728153"/>
            <a:ext cx="9369926" cy="4663438"/>
            <a:chOff x="1390258" y="1698173"/>
            <a:chExt cx="9369926" cy="4663438"/>
          </a:xfrm>
        </p:grpSpPr>
        <p:sp>
          <p:nvSpPr>
            <p:cNvPr id="95" name="Freeform 5">
              <a:extLst>
                <a:ext uri="{FF2B5EF4-FFF2-40B4-BE49-F238E27FC236}">
                  <a16:creationId xmlns:a16="http://schemas.microsoft.com/office/drawing/2014/main" id="{6E8A6940-F75D-4BE9-E82F-8602F8764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457" y="5165486"/>
              <a:ext cx="330304" cy="334231"/>
            </a:xfrm>
            <a:custGeom>
              <a:avLst/>
              <a:gdLst>
                <a:gd name="T0" fmla="*/ 40 w 107"/>
                <a:gd name="T1" fmla="*/ 102 h 107"/>
                <a:gd name="T2" fmla="*/ 44 w 107"/>
                <a:gd name="T3" fmla="*/ 99 h 107"/>
                <a:gd name="T4" fmla="*/ 49 w 107"/>
                <a:gd name="T5" fmla="*/ 105 h 107"/>
                <a:gd name="T6" fmla="*/ 60 w 107"/>
                <a:gd name="T7" fmla="*/ 105 h 107"/>
                <a:gd name="T8" fmla="*/ 65 w 107"/>
                <a:gd name="T9" fmla="*/ 100 h 107"/>
                <a:gd name="T10" fmla="*/ 65 w 107"/>
                <a:gd name="T11" fmla="*/ 44 h 107"/>
                <a:gd name="T12" fmla="*/ 74 w 107"/>
                <a:gd name="T13" fmla="*/ 41 h 107"/>
                <a:gd name="T14" fmla="*/ 74 w 107"/>
                <a:gd name="T15" fmla="*/ 12 h 107"/>
                <a:gd name="T16" fmla="*/ 81 w 107"/>
                <a:gd name="T17" fmla="*/ 11 h 107"/>
                <a:gd name="T18" fmla="*/ 91 w 107"/>
                <a:gd name="T19" fmla="*/ 8 h 107"/>
                <a:gd name="T20" fmla="*/ 95 w 107"/>
                <a:gd name="T21" fmla="*/ 11 h 107"/>
                <a:gd name="T22" fmla="*/ 101 w 107"/>
                <a:gd name="T23" fmla="*/ 8 h 107"/>
                <a:gd name="T24" fmla="*/ 107 w 107"/>
                <a:gd name="T25" fmla="*/ 7 h 107"/>
                <a:gd name="T26" fmla="*/ 106 w 107"/>
                <a:gd name="T27" fmla="*/ 5 h 107"/>
                <a:gd name="T28" fmla="*/ 89 w 107"/>
                <a:gd name="T29" fmla="*/ 6 h 107"/>
                <a:gd name="T30" fmla="*/ 76 w 107"/>
                <a:gd name="T31" fmla="*/ 7 h 107"/>
                <a:gd name="T32" fmla="*/ 57 w 107"/>
                <a:gd name="T33" fmla="*/ 7 h 107"/>
                <a:gd name="T34" fmla="*/ 54 w 107"/>
                <a:gd name="T35" fmla="*/ 4 h 107"/>
                <a:gd name="T36" fmla="*/ 25 w 107"/>
                <a:gd name="T37" fmla="*/ 4 h 107"/>
                <a:gd name="T38" fmla="*/ 18 w 107"/>
                <a:gd name="T39" fmla="*/ 2 h 107"/>
                <a:gd name="T40" fmla="*/ 10 w 107"/>
                <a:gd name="T41" fmla="*/ 1 h 107"/>
                <a:gd name="T42" fmla="*/ 6 w 107"/>
                <a:gd name="T43" fmla="*/ 0 h 107"/>
                <a:gd name="T44" fmla="*/ 3 w 107"/>
                <a:gd name="T45" fmla="*/ 2 h 107"/>
                <a:gd name="T46" fmla="*/ 0 w 107"/>
                <a:gd name="T47" fmla="*/ 2 h 107"/>
                <a:gd name="T48" fmla="*/ 5 w 107"/>
                <a:gd name="T49" fmla="*/ 13 h 107"/>
                <a:gd name="T50" fmla="*/ 13 w 107"/>
                <a:gd name="T51" fmla="*/ 31 h 107"/>
                <a:gd name="T52" fmla="*/ 22 w 107"/>
                <a:gd name="T53" fmla="*/ 48 h 107"/>
                <a:gd name="T54" fmla="*/ 22 w 107"/>
                <a:gd name="T55" fmla="*/ 62 h 107"/>
                <a:gd name="T56" fmla="*/ 25 w 107"/>
                <a:gd name="T57" fmla="*/ 76 h 107"/>
                <a:gd name="T58" fmla="*/ 31 w 107"/>
                <a:gd name="T59" fmla="*/ 96 h 107"/>
                <a:gd name="T60" fmla="*/ 36 w 107"/>
                <a:gd name="T61" fmla="*/ 103 h 107"/>
                <a:gd name="T62" fmla="*/ 40 w 107"/>
                <a:gd name="T63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" h="107">
                  <a:moveTo>
                    <a:pt x="40" y="102"/>
                  </a:moveTo>
                  <a:cubicBezTo>
                    <a:pt x="40" y="100"/>
                    <a:pt x="43" y="97"/>
                    <a:pt x="44" y="99"/>
                  </a:cubicBezTo>
                  <a:cubicBezTo>
                    <a:pt x="46" y="102"/>
                    <a:pt x="45" y="105"/>
                    <a:pt x="49" y="105"/>
                  </a:cubicBezTo>
                  <a:cubicBezTo>
                    <a:pt x="52" y="105"/>
                    <a:pt x="59" y="107"/>
                    <a:pt x="60" y="105"/>
                  </a:cubicBezTo>
                  <a:cubicBezTo>
                    <a:pt x="61" y="104"/>
                    <a:pt x="65" y="102"/>
                    <a:pt x="65" y="100"/>
                  </a:cubicBezTo>
                  <a:cubicBezTo>
                    <a:pt x="65" y="97"/>
                    <a:pt x="65" y="46"/>
                    <a:pt x="65" y="44"/>
                  </a:cubicBezTo>
                  <a:cubicBezTo>
                    <a:pt x="65" y="42"/>
                    <a:pt x="74" y="44"/>
                    <a:pt x="74" y="41"/>
                  </a:cubicBezTo>
                  <a:cubicBezTo>
                    <a:pt x="74" y="38"/>
                    <a:pt x="74" y="12"/>
                    <a:pt x="74" y="12"/>
                  </a:cubicBezTo>
                  <a:cubicBezTo>
                    <a:pt x="74" y="12"/>
                    <a:pt x="80" y="11"/>
                    <a:pt x="81" y="11"/>
                  </a:cubicBezTo>
                  <a:cubicBezTo>
                    <a:pt x="83" y="10"/>
                    <a:pt x="89" y="7"/>
                    <a:pt x="91" y="8"/>
                  </a:cubicBezTo>
                  <a:cubicBezTo>
                    <a:pt x="92" y="9"/>
                    <a:pt x="94" y="13"/>
                    <a:pt x="95" y="11"/>
                  </a:cubicBezTo>
                  <a:cubicBezTo>
                    <a:pt x="96" y="10"/>
                    <a:pt x="99" y="8"/>
                    <a:pt x="101" y="8"/>
                  </a:cubicBezTo>
                  <a:cubicBezTo>
                    <a:pt x="103" y="8"/>
                    <a:pt x="105" y="7"/>
                    <a:pt x="107" y="7"/>
                  </a:cubicBezTo>
                  <a:cubicBezTo>
                    <a:pt x="107" y="6"/>
                    <a:pt x="106" y="5"/>
                    <a:pt x="106" y="5"/>
                  </a:cubicBezTo>
                  <a:cubicBezTo>
                    <a:pt x="106" y="3"/>
                    <a:pt x="91" y="5"/>
                    <a:pt x="89" y="6"/>
                  </a:cubicBezTo>
                  <a:cubicBezTo>
                    <a:pt x="86" y="7"/>
                    <a:pt x="78" y="8"/>
                    <a:pt x="76" y="7"/>
                  </a:cubicBezTo>
                  <a:cubicBezTo>
                    <a:pt x="73" y="6"/>
                    <a:pt x="57" y="7"/>
                    <a:pt x="57" y="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28" y="4"/>
                    <a:pt x="25" y="4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5" y="0"/>
                    <a:pt x="13" y="0"/>
                    <a:pt x="10" y="1"/>
                  </a:cubicBezTo>
                  <a:cubicBezTo>
                    <a:pt x="7" y="3"/>
                    <a:pt x="8" y="0"/>
                    <a:pt x="6" y="0"/>
                  </a:cubicBezTo>
                  <a:cubicBezTo>
                    <a:pt x="4" y="0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10"/>
                    <a:pt x="5" y="13"/>
                  </a:cubicBezTo>
                  <a:cubicBezTo>
                    <a:pt x="8" y="17"/>
                    <a:pt x="11" y="25"/>
                    <a:pt x="13" y="31"/>
                  </a:cubicBezTo>
                  <a:cubicBezTo>
                    <a:pt x="15" y="37"/>
                    <a:pt x="20" y="44"/>
                    <a:pt x="22" y="48"/>
                  </a:cubicBezTo>
                  <a:cubicBezTo>
                    <a:pt x="23" y="53"/>
                    <a:pt x="21" y="59"/>
                    <a:pt x="22" y="62"/>
                  </a:cubicBezTo>
                  <a:cubicBezTo>
                    <a:pt x="23" y="65"/>
                    <a:pt x="24" y="70"/>
                    <a:pt x="25" y="76"/>
                  </a:cubicBezTo>
                  <a:cubicBezTo>
                    <a:pt x="26" y="81"/>
                    <a:pt x="26" y="92"/>
                    <a:pt x="31" y="96"/>
                  </a:cubicBezTo>
                  <a:cubicBezTo>
                    <a:pt x="33" y="98"/>
                    <a:pt x="34" y="100"/>
                    <a:pt x="36" y="103"/>
                  </a:cubicBezTo>
                  <a:cubicBezTo>
                    <a:pt x="38" y="103"/>
                    <a:pt x="40" y="103"/>
                    <a:pt x="40" y="10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6" name="Freeform 6">
              <a:extLst>
                <a:ext uri="{FF2B5EF4-FFF2-40B4-BE49-F238E27FC236}">
                  <a16:creationId xmlns:a16="http://schemas.microsoft.com/office/drawing/2014/main" id="{6F5E51DB-7B9D-A976-425E-AB4EBFEF5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760" y="5128643"/>
              <a:ext cx="206277" cy="180274"/>
            </a:xfrm>
            <a:custGeom>
              <a:avLst/>
              <a:gdLst>
                <a:gd name="T0" fmla="*/ 45 w 67"/>
                <a:gd name="T1" fmla="*/ 3 h 58"/>
                <a:gd name="T2" fmla="*/ 43 w 67"/>
                <a:gd name="T3" fmla="*/ 0 h 58"/>
                <a:gd name="T4" fmla="*/ 36 w 67"/>
                <a:gd name="T5" fmla="*/ 0 h 58"/>
                <a:gd name="T6" fmla="*/ 32 w 67"/>
                <a:gd name="T7" fmla="*/ 4 h 58"/>
                <a:gd name="T8" fmla="*/ 24 w 67"/>
                <a:gd name="T9" fmla="*/ 10 h 58"/>
                <a:gd name="T10" fmla="*/ 15 w 67"/>
                <a:gd name="T11" fmla="*/ 20 h 58"/>
                <a:gd name="T12" fmla="*/ 4 w 67"/>
                <a:gd name="T13" fmla="*/ 18 h 58"/>
                <a:gd name="T14" fmla="*/ 0 w 67"/>
                <a:gd name="T15" fmla="*/ 19 h 58"/>
                <a:gd name="T16" fmla="*/ 5 w 67"/>
                <a:gd name="T17" fmla="*/ 23 h 58"/>
                <a:gd name="T18" fmla="*/ 9 w 67"/>
                <a:gd name="T19" fmla="*/ 34 h 58"/>
                <a:gd name="T20" fmla="*/ 18 w 67"/>
                <a:gd name="T21" fmla="*/ 39 h 58"/>
                <a:gd name="T22" fmla="*/ 21 w 67"/>
                <a:gd name="T23" fmla="*/ 46 h 58"/>
                <a:gd name="T24" fmla="*/ 27 w 67"/>
                <a:gd name="T25" fmla="*/ 52 h 58"/>
                <a:gd name="T26" fmla="*/ 33 w 67"/>
                <a:gd name="T27" fmla="*/ 55 h 58"/>
                <a:gd name="T28" fmla="*/ 41 w 67"/>
                <a:gd name="T29" fmla="*/ 57 h 58"/>
                <a:gd name="T30" fmla="*/ 51 w 67"/>
                <a:gd name="T31" fmla="*/ 58 h 58"/>
                <a:gd name="T32" fmla="*/ 59 w 67"/>
                <a:gd name="T33" fmla="*/ 50 h 58"/>
                <a:gd name="T34" fmla="*/ 61 w 67"/>
                <a:gd name="T35" fmla="*/ 42 h 58"/>
                <a:gd name="T36" fmla="*/ 66 w 67"/>
                <a:gd name="T37" fmla="*/ 35 h 58"/>
                <a:gd name="T38" fmla="*/ 63 w 67"/>
                <a:gd name="T39" fmla="*/ 29 h 58"/>
                <a:gd name="T40" fmla="*/ 66 w 67"/>
                <a:gd name="T41" fmla="*/ 22 h 58"/>
                <a:gd name="T42" fmla="*/ 65 w 67"/>
                <a:gd name="T43" fmla="*/ 9 h 58"/>
                <a:gd name="T44" fmla="*/ 56 w 67"/>
                <a:gd name="T45" fmla="*/ 5 h 58"/>
                <a:gd name="T46" fmla="*/ 45 w 67"/>
                <a:gd name="T4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58">
                  <a:moveTo>
                    <a:pt x="45" y="3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32" y="6"/>
                    <a:pt x="27" y="9"/>
                    <a:pt x="24" y="10"/>
                  </a:cubicBezTo>
                  <a:cubicBezTo>
                    <a:pt x="21" y="11"/>
                    <a:pt x="17" y="19"/>
                    <a:pt x="15" y="20"/>
                  </a:cubicBezTo>
                  <a:cubicBezTo>
                    <a:pt x="13" y="21"/>
                    <a:pt x="6" y="18"/>
                    <a:pt x="4" y="18"/>
                  </a:cubicBezTo>
                  <a:cubicBezTo>
                    <a:pt x="3" y="18"/>
                    <a:pt x="2" y="18"/>
                    <a:pt x="0" y="19"/>
                  </a:cubicBezTo>
                  <a:cubicBezTo>
                    <a:pt x="1" y="21"/>
                    <a:pt x="4" y="23"/>
                    <a:pt x="5" y="23"/>
                  </a:cubicBezTo>
                  <a:cubicBezTo>
                    <a:pt x="6" y="23"/>
                    <a:pt x="7" y="32"/>
                    <a:pt x="9" y="34"/>
                  </a:cubicBezTo>
                  <a:cubicBezTo>
                    <a:pt x="12" y="35"/>
                    <a:pt x="18" y="38"/>
                    <a:pt x="18" y="39"/>
                  </a:cubicBezTo>
                  <a:cubicBezTo>
                    <a:pt x="18" y="41"/>
                    <a:pt x="21" y="43"/>
                    <a:pt x="21" y="46"/>
                  </a:cubicBezTo>
                  <a:cubicBezTo>
                    <a:pt x="21" y="48"/>
                    <a:pt x="25" y="52"/>
                    <a:pt x="27" y="52"/>
                  </a:cubicBezTo>
                  <a:cubicBezTo>
                    <a:pt x="33" y="51"/>
                    <a:pt x="33" y="54"/>
                    <a:pt x="33" y="55"/>
                  </a:cubicBezTo>
                  <a:cubicBezTo>
                    <a:pt x="33" y="57"/>
                    <a:pt x="40" y="55"/>
                    <a:pt x="41" y="57"/>
                  </a:cubicBezTo>
                  <a:cubicBezTo>
                    <a:pt x="42" y="58"/>
                    <a:pt x="49" y="58"/>
                    <a:pt x="51" y="58"/>
                  </a:cubicBezTo>
                  <a:cubicBezTo>
                    <a:pt x="54" y="56"/>
                    <a:pt x="58" y="52"/>
                    <a:pt x="59" y="50"/>
                  </a:cubicBezTo>
                  <a:cubicBezTo>
                    <a:pt x="61" y="47"/>
                    <a:pt x="60" y="43"/>
                    <a:pt x="61" y="42"/>
                  </a:cubicBezTo>
                  <a:cubicBezTo>
                    <a:pt x="63" y="41"/>
                    <a:pt x="67" y="36"/>
                    <a:pt x="66" y="35"/>
                  </a:cubicBezTo>
                  <a:cubicBezTo>
                    <a:pt x="64" y="35"/>
                    <a:pt x="66" y="31"/>
                    <a:pt x="63" y="29"/>
                  </a:cubicBezTo>
                  <a:cubicBezTo>
                    <a:pt x="61" y="27"/>
                    <a:pt x="66" y="26"/>
                    <a:pt x="66" y="22"/>
                  </a:cubicBezTo>
                  <a:cubicBezTo>
                    <a:pt x="65" y="18"/>
                    <a:pt x="66" y="9"/>
                    <a:pt x="65" y="9"/>
                  </a:cubicBezTo>
                  <a:cubicBezTo>
                    <a:pt x="64" y="8"/>
                    <a:pt x="59" y="7"/>
                    <a:pt x="56" y="5"/>
                  </a:cubicBezTo>
                  <a:cubicBezTo>
                    <a:pt x="52" y="3"/>
                    <a:pt x="45" y="3"/>
                    <a:pt x="45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7" name="Freeform 7">
              <a:extLst>
                <a:ext uri="{FF2B5EF4-FFF2-40B4-BE49-F238E27FC236}">
                  <a16:creationId xmlns:a16="http://schemas.microsoft.com/office/drawing/2014/main" id="{FEF194A5-B320-C464-8366-F1E1F2E4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6511" y="5187857"/>
              <a:ext cx="231082" cy="252646"/>
            </a:xfrm>
            <a:custGeom>
              <a:avLst/>
              <a:gdLst>
                <a:gd name="T0" fmla="*/ 69 w 75"/>
                <a:gd name="T1" fmla="*/ 33 h 81"/>
                <a:gd name="T2" fmla="*/ 63 w 75"/>
                <a:gd name="T3" fmla="*/ 27 h 81"/>
                <a:gd name="T4" fmla="*/ 60 w 75"/>
                <a:gd name="T5" fmla="*/ 20 h 81"/>
                <a:gd name="T6" fmla="*/ 51 w 75"/>
                <a:gd name="T7" fmla="*/ 15 h 81"/>
                <a:gd name="T8" fmla="*/ 47 w 75"/>
                <a:gd name="T9" fmla="*/ 4 h 81"/>
                <a:gd name="T10" fmla="*/ 42 w 75"/>
                <a:gd name="T11" fmla="*/ 0 h 81"/>
                <a:gd name="T12" fmla="*/ 36 w 75"/>
                <a:gd name="T13" fmla="*/ 1 h 81"/>
                <a:gd name="T14" fmla="*/ 30 w 75"/>
                <a:gd name="T15" fmla="*/ 4 h 81"/>
                <a:gd name="T16" fmla="*/ 26 w 75"/>
                <a:gd name="T17" fmla="*/ 1 h 81"/>
                <a:gd name="T18" fmla="*/ 16 w 75"/>
                <a:gd name="T19" fmla="*/ 4 h 81"/>
                <a:gd name="T20" fmla="*/ 9 w 75"/>
                <a:gd name="T21" fmla="*/ 5 h 81"/>
                <a:gd name="T22" fmla="*/ 9 w 75"/>
                <a:gd name="T23" fmla="*/ 34 h 81"/>
                <a:gd name="T24" fmla="*/ 0 w 75"/>
                <a:gd name="T25" fmla="*/ 37 h 81"/>
                <a:gd name="T26" fmla="*/ 0 w 75"/>
                <a:gd name="T27" fmla="*/ 62 h 81"/>
                <a:gd name="T28" fmla="*/ 4 w 75"/>
                <a:gd name="T29" fmla="*/ 64 h 81"/>
                <a:gd name="T30" fmla="*/ 7 w 75"/>
                <a:gd name="T31" fmla="*/ 74 h 81"/>
                <a:gd name="T32" fmla="*/ 5 w 75"/>
                <a:gd name="T33" fmla="*/ 76 h 81"/>
                <a:gd name="T34" fmla="*/ 7 w 75"/>
                <a:gd name="T35" fmla="*/ 80 h 81"/>
                <a:gd name="T36" fmla="*/ 15 w 75"/>
                <a:gd name="T37" fmla="*/ 79 h 81"/>
                <a:gd name="T38" fmla="*/ 23 w 75"/>
                <a:gd name="T39" fmla="*/ 70 h 81"/>
                <a:gd name="T40" fmla="*/ 28 w 75"/>
                <a:gd name="T41" fmla="*/ 66 h 81"/>
                <a:gd name="T42" fmla="*/ 38 w 75"/>
                <a:gd name="T43" fmla="*/ 69 h 81"/>
                <a:gd name="T44" fmla="*/ 46 w 75"/>
                <a:gd name="T45" fmla="*/ 65 h 81"/>
                <a:gd name="T46" fmla="*/ 50 w 75"/>
                <a:gd name="T47" fmla="*/ 59 h 81"/>
                <a:gd name="T48" fmla="*/ 57 w 75"/>
                <a:gd name="T49" fmla="*/ 54 h 81"/>
                <a:gd name="T50" fmla="*/ 60 w 75"/>
                <a:gd name="T51" fmla="*/ 48 h 81"/>
                <a:gd name="T52" fmla="*/ 67 w 75"/>
                <a:gd name="T53" fmla="*/ 43 h 81"/>
                <a:gd name="T54" fmla="*/ 72 w 75"/>
                <a:gd name="T55" fmla="*/ 40 h 81"/>
                <a:gd name="T56" fmla="*/ 75 w 75"/>
                <a:gd name="T57" fmla="*/ 36 h 81"/>
                <a:gd name="T58" fmla="*/ 75 w 75"/>
                <a:gd name="T59" fmla="*/ 36 h 81"/>
                <a:gd name="T60" fmla="*/ 69 w 75"/>
                <a:gd name="T61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81">
                  <a:moveTo>
                    <a:pt x="69" y="33"/>
                  </a:moveTo>
                  <a:cubicBezTo>
                    <a:pt x="67" y="33"/>
                    <a:pt x="63" y="29"/>
                    <a:pt x="63" y="27"/>
                  </a:cubicBezTo>
                  <a:cubicBezTo>
                    <a:pt x="63" y="24"/>
                    <a:pt x="60" y="22"/>
                    <a:pt x="60" y="20"/>
                  </a:cubicBezTo>
                  <a:cubicBezTo>
                    <a:pt x="60" y="19"/>
                    <a:pt x="54" y="16"/>
                    <a:pt x="51" y="15"/>
                  </a:cubicBezTo>
                  <a:cubicBezTo>
                    <a:pt x="49" y="13"/>
                    <a:pt x="48" y="4"/>
                    <a:pt x="47" y="4"/>
                  </a:cubicBezTo>
                  <a:cubicBezTo>
                    <a:pt x="46" y="4"/>
                    <a:pt x="43" y="2"/>
                    <a:pt x="42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4" y="1"/>
                    <a:pt x="31" y="3"/>
                    <a:pt x="30" y="4"/>
                  </a:cubicBezTo>
                  <a:cubicBezTo>
                    <a:pt x="29" y="6"/>
                    <a:pt x="27" y="2"/>
                    <a:pt x="26" y="1"/>
                  </a:cubicBezTo>
                  <a:cubicBezTo>
                    <a:pt x="24" y="0"/>
                    <a:pt x="18" y="3"/>
                    <a:pt x="16" y="4"/>
                  </a:cubicBezTo>
                  <a:cubicBezTo>
                    <a:pt x="15" y="4"/>
                    <a:pt x="9" y="5"/>
                    <a:pt x="9" y="5"/>
                  </a:cubicBezTo>
                  <a:cubicBezTo>
                    <a:pt x="9" y="5"/>
                    <a:pt x="9" y="31"/>
                    <a:pt x="9" y="34"/>
                  </a:cubicBezTo>
                  <a:cubicBezTo>
                    <a:pt x="9" y="37"/>
                    <a:pt x="0" y="35"/>
                    <a:pt x="0" y="37"/>
                  </a:cubicBezTo>
                  <a:cubicBezTo>
                    <a:pt x="0" y="38"/>
                    <a:pt x="0" y="50"/>
                    <a:pt x="0" y="62"/>
                  </a:cubicBezTo>
                  <a:cubicBezTo>
                    <a:pt x="2" y="63"/>
                    <a:pt x="4" y="63"/>
                    <a:pt x="4" y="64"/>
                  </a:cubicBezTo>
                  <a:cubicBezTo>
                    <a:pt x="5" y="67"/>
                    <a:pt x="7" y="72"/>
                    <a:pt x="7" y="74"/>
                  </a:cubicBezTo>
                  <a:cubicBezTo>
                    <a:pt x="6" y="75"/>
                    <a:pt x="5" y="74"/>
                    <a:pt x="5" y="76"/>
                  </a:cubicBezTo>
                  <a:cubicBezTo>
                    <a:pt x="5" y="77"/>
                    <a:pt x="4" y="80"/>
                    <a:pt x="7" y="80"/>
                  </a:cubicBezTo>
                  <a:cubicBezTo>
                    <a:pt x="9" y="80"/>
                    <a:pt x="13" y="81"/>
                    <a:pt x="15" y="79"/>
                  </a:cubicBezTo>
                  <a:cubicBezTo>
                    <a:pt x="17" y="77"/>
                    <a:pt x="22" y="73"/>
                    <a:pt x="23" y="70"/>
                  </a:cubicBezTo>
                  <a:cubicBezTo>
                    <a:pt x="23" y="68"/>
                    <a:pt x="24" y="63"/>
                    <a:pt x="28" y="66"/>
                  </a:cubicBezTo>
                  <a:cubicBezTo>
                    <a:pt x="33" y="69"/>
                    <a:pt x="33" y="69"/>
                    <a:pt x="38" y="69"/>
                  </a:cubicBezTo>
                  <a:cubicBezTo>
                    <a:pt x="44" y="69"/>
                    <a:pt x="45" y="69"/>
                    <a:pt x="46" y="65"/>
                  </a:cubicBezTo>
                  <a:cubicBezTo>
                    <a:pt x="47" y="62"/>
                    <a:pt x="46" y="59"/>
                    <a:pt x="50" y="59"/>
                  </a:cubicBezTo>
                  <a:cubicBezTo>
                    <a:pt x="53" y="59"/>
                    <a:pt x="57" y="56"/>
                    <a:pt x="57" y="54"/>
                  </a:cubicBezTo>
                  <a:cubicBezTo>
                    <a:pt x="57" y="52"/>
                    <a:pt x="58" y="48"/>
                    <a:pt x="60" y="48"/>
                  </a:cubicBezTo>
                  <a:cubicBezTo>
                    <a:pt x="62" y="48"/>
                    <a:pt x="67" y="46"/>
                    <a:pt x="67" y="43"/>
                  </a:cubicBezTo>
                  <a:cubicBezTo>
                    <a:pt x="68" y="41"/>
                    <a:pt x="71" y="42"/>
                    <a:pt x="72" y="40"/>
                  </a:cubicBezTo>
                  <a:cubicBezTo>
                    <a:pt x="73" y="40"/>
                    <a:pt x="74" y="38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5"/>
                    <a:pt x="75" y="32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8" name="Freeform 8">
              <a:extLst>
                <a:ext uri="{FF2B5EF4-FFF2-40B4-BE49-F238E27FC236}">
                  <a16:creationId xmlns:a16="http://schemas.microsoft.com/office/drawing/2014/main" id="{19694DF3-44CF-417C-D017-155E1C684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677" y="5406291"/>
              <a:ext cx="33944" cy="43424"/>
            </a:xfrm>
            <a:custGeom>
              <a:avLst/>
              <a:gdLst>
                <a:gd name="T0" fmla="*/ 5 w 11"/>
                <a:gd name="T1" fmla="*/ 0 h 14"/>
                <a:gd name="T2" fmla="*/ 0 w 11"/>
                <a:gd name="T3" fmla="*/ 6 h 14"/>
                <a:gd name="T4" fmla="*/ 5 w 11"/>
                <a:gd name="T5" fmla="*/ 14 h 14"/>
                <a:gd name="T6" fmla="*/ 9 w 11"/>
                <a:gd name="T7" fmla="*/ 12 h 14"/>
                <a:gd name="T8" fmla="*/ 11 w 11"/>
                <a:gd name="T9" fmla="*/ 10 h 14"/>
                <a:gd name="T10" fmla="*/ 10 w 11"/>
                <a:gd name="T11" fmla="*/ 2 h 14"/>
                <a:gd name="T12" fmla="*/ 5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3" y="0"/>
                    <a:pt x="0" y="5"/>
                    <a:pt x="0" y="6"/>
                  </a:cubicBezTo>
                  <a:cubicBezTo>
                    <a:pt x="0" y="7"/>
                    <a:pt x="2" y="14"/>
                    <a:pt x="5" y="14"/>
                  </a:cubicBezTo>
                  <a:cubicBezTo>
                    <a:pt x="7" y="14"/>
                    <a:pt x="9" y="14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1" y="8"/>
                    <a:pt x="10" y="4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Freeform 9">
              <a:extLst>
                <a:ext uri="{FF2B5EF4-FFF2-40B4-BE49-F238E27FC236}">
                  <a16:creationId xmlns:a16="http://schemas.microsoft.com/office/drawing/2014/main" id="{D85E0840-B521-83D4-777C-8393CBFEF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372" y="5479979"/>
              <a:ext cx="58750" cy="63162"/>
            </a:xfrm>
            <a:custGeom>
              <a:avLst/>
              <a:gdLst>
                <a:gd name="T0" fmla="*/ 14 w 19"/>
                <a:gd name="T1" fmla="*/ 2 h 20"/>
                <a:gd name="T2" fmla="*/ 5 w 19"/>
                <a:gd name="T3" fmla="*/ 5 h 20"/>
                <a:gd name="T4" fmla="*/ 0 w 19"/>
                <a:gd name="T5" fmla="*/ 13 h 20"/>
                <a:gd name="T6" fmla="*/ 5 w 19"/>
                <a:gd name="T7" fmla="*/ 20 h 20"/>
                <a:gd name="T8" fmla="*/ 9 w 19"/>
                <a:gd name="T9" fmla="*/ 20 h 20"/>
                <a:gd name="T10" fmla="*/ 11 w 19"/>
                <a:gd name="T11" fmla="*/ 16 h 20"/>
                <a:gd name="T12" fmla="*/ 16 w 19"/>
                <a:gd name="T13" fmla="*/ 14 h 20"/>
                <a:gd name="T14" fmla="*/ 19 w 19"/>
                <a:gd name="T15" fmla="*/ 8 h 20"/>
                <a:gd name="T16" fmla="*/ 14 w 19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0">
                  <a:moveTo>
                    <a:pt x="14" y="2"/>
                  </a:moveTo>
                  <a:cubicBezTo>
                    <a:pt x="13" y="0"/>
                    <a:pt x="6" y="3"/>
                    <a:pt x="5" y="5"/>
                  </a:cubicBezTo>
                  <a:cubicBezTo>
                    <a:pt x="4" y="7"/>
                    <a:pt x="0" y="13"/>
                    <a:pt x="0" y="1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18"/>
                    <a:pt x="11" y="16"/>
                  </a:cubicBezTo>
                  <a:cubicBezTo>
                    <a:pt x="12" y="14"/>
                    <a:pt x="16" y="16"/>
                    <a:pt x="16" y="14"/>
                  </a:cubicBezTo>
                  <a:cubicBezTo>
                    <a:pt x="16" y="12"/>
                    <a:pt x="19" y="10"/>
                    <a:pt x="19" y="8"/>
                  </a:cubicBezTo>
                  <a:cubicBezTo>
                    <a:pt x="19" y="6"/>
                    <a:pt x="15" y="4"/>
                    <a:pt x="14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B56C953-45F5-4660-F68E-21424FE7E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6428" y="5299706"/>
              <a:ext cx="416470" cy="371075"/>
            </a:xfrm>
            <a:custGeom>
              <a:avLst/>
              <a:gdLst>
                <a:gd name="T0" fmla="*/ 129 w 135"/>
                <a:gd name="T1" fmla="*/ 44 h 119"/>
                <a:gd name="T2" fmla="*/ 129 w 135"/>
                <a:gd name="T3" fmla="*/ 44 h 119"/>
                <a:gd name="T4" fmla="*/ 127 w 135"/>
                <a:gd name="T5" fmla="*/ 46 h 119"/>
                <a:gd name="T6" fmla="*/ 123 w 135"/>
                <a:gd name="T7" fmla="*/ 48 h 119"/>
                <a:gd name="T8" fmla="*/ 118 w 135"/>
                <a:gd name="T9" fmla="*/ 40 h 119"/>
                <a:gd name="T10" fmla="*/ 123 w 135"/>
                <a:gd name="T11" fmla="*/ 34 h 119"/>
                <a:gd name="T12" fmla="*/ 128 w 135"/>
                <a:gd name="T13" fmla="*/ 36 h 119"/>
                <a:gd name="T14" fmla="*/ 128 w 135"/>
                <a:gd name="T15" fmla="*/ 35 h 119"/>
                <a:gd name="T16" fmla="*/ 127 w 135"/>
                <a:gd name="T17" fmla="*/ 19 h 119"/>
                <a:gd name="T18" fmla="*/ 122 w 135"/>
                <a:gd name="T19" fmla="*/ 4 h 119"/>
                <a:gd name="T20" fmla="*/ 112 w 135"/>
                <a:gd name="T21" fmla="*/ 2 h 119"/>
                <a:gd name="T22" fmla="*/ 104 w 135"/>
                <a:gd name="T23" fmla="*/ 0 h 119"/>
                <a:gd name="T24" fmla="*/ 101 w 135"/>
                <a:gd name="T25" fmla="*/ 4 h 119"/>
                <a:gd name="T26" fmla="*/ 96 w 135"/>
                <a:gd name="T27" fmla="*/ 7 h 119"/>
                <a:gd name="T28" fmla="*/ 89 w 135"/>
                <a:gd name="T29" fmla="*/ 12 h 119"/>
                <a:gd name="T30" fmla="*/ 86 w 135"/>
                <a:gd name="T31" fmla="*/ 18 h 119"/>
                <a:gd name="T32" fmla="*/ 79 w 135"/>
                <a:gd name="T33" fmla="*/ 23 h 119"/>
                <a:gd name="T34" fmla="*/ 75 w 135"/>
                <a:gd name="T35" fmla="*/ 29 h 119"/>
                <a:gd name="T36" fmla="*/ 67 w 135"/>
                <a:gd name="T37" fmla="*/ 33 h 119"/>
                <a:gd name="T38" fmla="*/ 57 w 135"/>
                <a:gd name="T39" fmla="*/ 30 h 119"/>
                <a:gd name="T40" fmla="*/ 52 w 135"/>
                <a:gd name="T41" fmla="*/ 34 h 119"/>
                <a:gd name="T42" fmla="*/ 44 w 135"/>
                <a:gd name="T43" fmla="*/ 43 h 119"/>
                <a:gd name="T44" fmla="*/ 36 w 135"/>
                <a:gd name="T45" fmla="*/ 44 h 119"/>
                <a:gd name="T46" fmla="*/ 34 w 135"/>
                <a:gd name="T47" fmla="*/ 40 h 119"/>
                <a:gd name="T48" fmla="*/ 36 w 135"/>
                <a:gd name="T49" fmla="*/ 38 h 119"/>
                <a:gd name="T50" fmla="*/ 33 w 135"/>
                <a:gd name="T51" fmla="*/ 28 h 119"/>
                <a:gd name="T52" fmla="*/ 29 w 135"/>
                <a:gd name="T53" fmla="*/ 26 h 119"/>
                <a:gd name="T54" fmla="*/ 29 w 135"/>
                <a:gd name="T55" fmla="*/ 57 h 119"/>
                <a:gd name="T56" fmla="*/ 24 w 135"/>
                <a:gd name="T57" fmla="*/ 62 h 119"/>
                <a:gd name="T58" fmla="*/ 13 w 135"/>
                <a:gd name="T59" fmla="*/ 62 h 119"/>
                <a:gd name="T60" fmla="*/ 8 w 135"/>
                <a:gd name="T61" fmla="*/ 56 h 119"/>
                <a:gd name="T62" fmla="*/ 4 w 135"/>
                <a:gd name="T63" fmla="*/ 59 h 119"/>
                <a:gd name="T64" fmla="*/ 0 w 135"/>
                <a:gd name="T65" fmla="*/ 60 h 119"/>
                <a:gd name="T66" fmla="*/ 6 w 135"/>
                <a:gd name="T67" fmla="*/ 73 h 119"/>
                <a:gd name="T68" fmla="*/ 14 w 135"/>
                <a:gd name="T69" fmla="*/ 90 h 119"/>
                <a:gd name="T70" fmla="*/ 14 w 135"/>
                <a:gd name="T71" fmla="*/ 98 h 119"/>
                <a:gd name="T72" fmla="*/ 15 w 135"/>
                <a:gd name="T73" fmla="*/ 105 h 119"/>
                <a:gd name="T74" fmla="*/ 17 w 135"/>
                <a:gd name="T75" fmla="*/ 112 h 119"/>
                <a:gd name="T76" fmla="*/ 21 w 135"/>
                <a:gd name="T77" fmla="*/ 114 h 119"/>
                <a:gd name="T78" fmla="*/ 25 w 135"/>
                <a:gd name="T79" fmla="*/ 117 h 119"/>
                <a:gd name="T80" fmla="*/ 31 w 135"/>
                <a:gd name="T81" fmla="*/ 117 h 119"/>
                <a:gd name="T82" fmla="*/ 41 w 135"/>
                <a:gd name="T83" fmla="*/ 114 h 119"/>
                <a:gd name="T84" fmla="*/ 48 w 135"/>
                <a:gd name="T85" fmla="*/ 111 h 119"/>
                <a:gd name="T86" fmla="*/ 61 w 135"/>
                <a:gd name="T87" fmla="*/ 111 h 119"/>
                <a:gd name="T88" fmla="*/ 70 w 135"/>
                <a:gd name="T89" fmla="*/ 110 h 119"/>
                <a:gd name="T90" fmla="*/ 75 w 135"/>
                <a:gd name="T91" fmla="*/ 109 h 119"/>
                <a:gd name="T92" fmla="*/ 82 w 135"/>
                <a:gd name="T93" fmla="*/ 107 h 119"/>
                <a:gd name="T94" fmla="*/ 99 w 135"/>
                <a:gd name="T95" fmla="*/ 96 h 119"/>
                <a:gd name="T96" fmla="*/ 119 w 135"/>
                <a:gd name="T97" fmla="*/ 71 h 119"/>
                <a:gd name="T98" fmla="*/ 131 w 135"/>
                <a:gd name="T99" fmla="*/ 58 h 119"/>
                <a:gd name="T100" fmla="*/ 135 w 135"/>
                <a:gd name="T101" fmla="*/ 44 h 119"/>
                <a:gd name="T102" fmla="*/ 129 w 135"/>
                <a:gd name="T103" fmla="*/ 44 h 119"/>
                <a:gd name="T104" fmla="*/ 103 w 135"/>
                <a:gd name="T105" fmla="*/ 72 h 119"/>
                <a:gd name="T106" fmla="*/ 98 w 135"/>
                <a:gd name="T107" fmla="*/ 74 h 119"/>
                <a:gd name="T108" fmla="*/ 96 w 135"/>
                <a:gd name="T109" fmla="*/ 78 h 119"/>
                <a:gd name="T110" fmla="*/ 92 w 135"/>
                <a:gd name="T111" fmla="*/ 78 h 119"/>
                <a:gd name="T112" fmla="*/ 87 w 135"/>
                <a:gd name="T113" fmla="*/ 71 h 119"/>
                <a:gd name="T114" fmla="*/ 92 w 135"/>
                <a:gd name="T115" fmla="*/ 63 h 119"/>
                <a:gd name="T116" fmla="*/ 101 w 135"/>
                <a:gd name="T117" fmla="*/ 60 h 119"/>
                <a:gd name="T118" fmla="*/ 106 w 135"/>
                <a:gd name="T119" fmla="*/ 66 h 119"/>
                <a:gd name="T120" fmla="*/ 103 w 135"/>
                <a:gd name="T121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" h="119">
                  <a:moveTo>
                    <a:pt x="129" y="44"/>
                  </a:moveTo>
                  <a:cubicBezTo>
                    <a:pt x="129" y="44"/>
                    <a:pt x="129" y="44"/>
                    <a:pt x="129" y="44"/>
                  </a:cubicBezTo>
                  <a:cubicBezTo>
                    <a:pt x="128" y="44"/>
                    <a:pt x="128" y="45"/>
                    <a:pt x="127" y="46"/>
                  </a:cubicBezTo>
                  <a:cubicBezTo>
                    <a:pt x="127" y="48"/>
                    <a:pt x="125" y="48"/>
                    <a:pt x="123" y="48"/>
                  </a:cubicBezTo>
                  <a:cubicBezTo>
                    <a:pt x="120" y="48"/>
                    <a:pt x="118" y="41"/>
                    <a:pt x="118" y="40"/>
                  </a:cubicBezTo>
                  <a:cubicBezTo>
                    <a:pt x="118" y="39"/>
                    <a:pt x="121" y="34"/>
                    <a:pt x="123" y="34"/>
                  </a:cubicBezTo>
                  <a:cubicBezTo>
                    <a:pt x="125" y="34"/>
                    <a:pt x="127" y="35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ubicBezTo>
                    <a:pt x="128" y="34"/>
                    <a:pt x="130" y="21"/>
                    <a:pt x="127" y="19"/>
                  </a:cubicBezTo>
                  <a:cubicBezTo>
                    <a:pt x="125" y="18"/>
                    <a:pt x="123" y="5"/>
                    <a:pt x="122" y="4"/>
                  </a:cubicBezTo>
                  <a:cubicBezTo>
                    <a:pt x="121" y="2"/>
                    <a:pt x="113" y="3"/>
                    <a:pt x="112" y="2"/>
                  </a:cubicBezTo>
                  <a:cubicBezTo>
                    <a:pt x="111" y="0"/>
                    <a:pt x="104" y="2"/>
                    <a:pt x="104" y="0"/>
                  </a:cubicBezTo>
                  <a:cubicBezTo>
                    <a:pt x="103" y="2"/>
                    <a:pt x="102" y="4"/>
                    <a:pt x="101" y="4"/>
                  </a:cubicBezTo>
                  <a:cubicBezTo>
                    <a:pt x="100" y="6"/>
                    <a:pt x="97" y="5"/>
                    <a:pt x="96" y="7"/>
                  </a:cubicBezTo>
                  <a:cubicBezTo>
                    <a:pt x="96" y="10"/>
                    <a:pt x="91" y="12"/>
                    <a:pt x="89" y="12"/>
                  </a:cubicBezTo>
                  <a:cubicBezTo>
                    <a:pt x="87" y="12"/>
                    <a:pt x="86" y="16"/>
                    <a:pt x="86" y="18"/>
                  </a:cubicBezTo>
                  <a:cubicBezTo>
                    <a:pt x="86" y="20"/>
                    <a:pt x="82" y="23"/>
                    <a:pt x="79" y="23"/>
                  </a:cubicBezTo>
                  <a:cubicBezTo>
                    <a:pt x="75" y="23"/>
                    <a:pt x="76" y="26"/>
                    <a:pt x="75" y="29"/>
                  </a:cubicBezTo>
                  <a:cubicBezTo>
                    <a:pt x="74" y="33"/>
                    <a:pt x="73" y="33"/>
                    <a:pt x="67" y="33"/>
                  </a:cubicBezTo>
                  <a:cubicBezTo>
                    <a:pt x="62" y="33"/>
                    <a:pt x="62" y="33"/>
                    <a:pt x="57" y="30"/>
                  </a:cubicBezTo>
                  <a:cubicBezTo>
                    <a:pt x="53" y="27"/>
                    <a:pt x="52" y="32"/>
                    <a:pt x="52" y="34"/>
                  </a:cubicBezTo>
                  <a:cubicBezTo>
                    <a:pt x="51" y="37"/>
                    <a:pt x="46" y="41"/>
                    <a:pt x="44" y="43"/>
                  </a:cubicBezTo>
                  <a:cubicBezTo>
                    <a:pt x="42" y="45"/>
                    <a:pt x="38" y="44"/>
                    <a:pt x="36" y="44"/>
                  </a:cubicBezTo>
                  <a:cubicBezTo>
                    <a:pt x="33" y="44"/>
                    <a:pt x="34" y="41"/>
                    <a:pt x="34" y="40"/>
                  </a:cubicBezTo>
                  <a:cubicBezTo>
                    <a:pt x="34" y="38"/>
                    <a:pt x="35" y="39"/>
                    <a:pt x="36" y="38"/>
                  </a:cubicBezTo>
                  <a:cubicBezTo>
                    <a:pt x="36" y="36"/>
                    <a:pt x="34" y="31"/>
                    <a:pt x="33" y="28"/>
                  </a:cubicBezTo>
                  <a:cubicBezTo>
                    <a:pt x="33" y="27"/>
                    <a:pt x="31" y="27"/>
                    <a:pt x="29" y="26"/>
                  </a:cubicBezTo>
                  <a:cubicBezTo>
                    <a:pt x="29" y="40"/>
                    <a:pt x="29" y="55"/>
                    <a:pt x="29" y="57"/>
                  </a:cubicBezTo>
                  <a:cubicBezTo>
                    <a:pt x="29" y="59"/>
                    <a:pt x="25" y="61"/>
                    <a:pt x="24" y="62"/>
                  </a:cubicBezTo>
                  <a:cubicBezTo>
                    <a:pt x="23" y="64"/>
                    <a:pt x="16" y="62"/>
                    <a:pt x="13" y="62"/>
                  </a:cubicBezTo>
                  <a:cubicBezTo>
                    <a:pt x="9" y="62"/>
                    <a:pt x="10" y="59"/>
                    <a:pt x="8" y="56"/>
                  </a:cubicBezTo>
                  <a:cubicBezTo>
                    <a:pt x="7" y="54"/>
                    <a:pt x="4" y="57"/>
                    <a:pt x="4" y="59"/>
                  </a:cubicBezTo>
                  <a:cubicBezTo>
                    <a:pt x="4" y="60"/>
                    <a:pt x="2" y="60"/>
                    <a:pt x="0" y="60"/>
                  </a:cubicBezTo>
                  <a:cubicBezTo>
                    <a:pt x="3" y="64"/>
                    <a:pt x="5" y="69"/>
                    <a:pt x="6" y="73"/>
                  </a:cubicBezTo>
                  <a:cubicBezTo>
                    <a:pt x="8" y="80"/>
                    <a:pt x="13" y="86"/>
                    <a:pt x="14" y="90"/>
                  </a:cubicBezTo>
                  <a:cubicBezTo>
                    <a:pt x="16" y="94"/>
                    <a:pt x="17" y="97"/>
                    <a:pt x="14" y="98"/>
                  </a:cubicBezTo>
                  <a:cubicBezTo>
                    <a:pt x="12" y="98"/>
                    <a:pt x="12" y="100"/>
                    <a:pt x="15" y="105"/>
                  </a:cubicBezTo>
                  <a:cubicBezTo>
                    <a:pt x="17" y="109"/>
                    <a:pt x="15" y="111"/>
                    <a:pt x="17" y="112"/>
                  </a:cubicBezTo>
                  <a:cubicBezTo>
                    <a:pt x="20" y="112"/>
                    <a:pt x="19" y="114"/>
                    <a:pt x="21" y="114"/>
                  </a:cubicBezTo>
                  <a:cubicBezTo>
                    <a:pt x="23" y="114"/>
                    <a:pt x="24" y="116"/>
                    <a:pt x="25" y="117"/>
                  </a:cubicBezTo>
                  <a:cubicBezTo>
                    <a:pt x="27" y="119"/>
                    <a:pt x="29" y="119"/>
                    <a:pt x="31" y="117"/>
                  </a:cubicBezTo>
                  <a:cubicBezTo>
                    <a:pt x="32" y="115"/>
                    <a:pt x="36" y="114"/>
                    <a:pt x="41" y="114"/>
                  </a:cubicBezTo>
                  <a:cubicBezTo>
                    <a:pt x="45" y="114"/>
                    <a:pt x="44" y="113"/>
                    <a:pt x="48" y="111"/>
                  </a:cubicBezTo>
                  <a:cubicBezTo>
                    <a:pt x="53" y="110"/>
                    <a:pt x="58" y="110"/>
                    <a:pt x="61" y="111"/>
                  </a:cubicBezTo>
                  <a:cubicBezTo>
                    <a:pt x="65" y="113"/>
                    <a:pt x="68" y="111"/>
                    <a:pt x="70" y="110"/>
                  </a:cubicBezTo>
                  <a:cubicBezTo>
                    <a:pt x="71" y="109"/>
                    <a:pt x="75" y="112"/>
                    <a:pt x="75" y="109"/>
                  </a:cubicBezTo>
                  <a:cubicBezTo>
                    <a:pt x="75" y="106"/>
                    <a:pt x="79" y="107"/>
                    <a:pt x="82" y="107"/>
                  </a:cubicBezTo>
                  <a:cubicBezTo>
                    <a:pt x="85" y="107"/>
                    <a:pt x="93" y="102"/>
                    <a:pt x="99" y="96"/>
                  </a:cubicBezTo>
                  <a:cubicBezTo>
                    <a:pt x="105" y="90"/>
                    <a:pt x="116" y="77"/>
                    <a:pt x="119" y="71"/>
                  </a:cubicBezTo>
                  <a:cubicBezTo>
                    <a:pt x="123" y="65"/>
                    <a:pt x="128" y="60"/>
                    <a:pt x="131" y="58"/>
                  </a:cubicBezTo>
                  <a:cubicBezTo>
                    <a:pt x="133" y="56"/>
                    <a:pt x="135" y="49"/>
                    <a:pt x="135" y="44"/>
                  </a:cubicBezTo>
                  <a:cubicBezTo>
                    <a:pt x="132" y="44"/>
                    <a:pt x="129" y="44"/>
                    <a:pt x="129" y="44"/>
                  </a:cubicBezTo>
                  <a:close/>
                  <a:moveTo>
                    <a:pt x="103" y="72"/>
                  </a:moveTo>
                  <a:cubicBezTo>
                    <a:pt x="103" y="74"/>
                    <a:pt x="99" y="72"/>
                    <a:pt x="98" y="74"/>
                  </a:cubicBezTo>
                  <a:cubicBezTo>
                    <a:pt x="97" y="76"/>
                    <a:pt x="96" y="78"/>
                    <a:pt x="96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91" y="65"/>
                    <a:pt x="92" y="63"/>
                  </a:cubicBezTo>
                  <a:cubicBezTo>
                    <a:pt x="93" y="61"/>
                    <a:pt x="100" y="58"/>
                    <a:pt x="101" y="60"/>
                  </a:cubicBezTo>
                  <a:cubicBezTo>
                    <a:pt x="102" y="62"/>
                    <a:pt x="106" y="64"/>
                    <a:pt x="106" y="66"/>
                  </a:cubicBezTo>
                  <a:cubicBezTo>
                    <a:pt x="106" y="68"/>
                    <a:pt x="103" y="70"/>
                    <a:pt x="103" y="7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7E1A0331-C0C5-9F37-1A1A-AC4F669BF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457" y="4866785"/>
              <a:ext cx="305498" cy="323703"/>
            </a:xfrm>
            <a:custGeom>
              <a:avLst/>
              <a:gdLst>
                <a:gd name="T0" fmla="*/ 6 w 99"/>
                <a:gd name="T1" fmla="*/ 96 h 104"/>
                <a:gd name="T2" fmla="*/ 10 w 99"/>
                <a:gd name="T3" fmla="*/ 97 h 104"/>
                <a:gd name="T4" fmla="*/ 18 w 99"/>
                <a:gd name="T5" fmla="*/ 98 h 104"/>
                <a:gd name="T6" fmla="*/ 25 w 99"/>
                <a:gd name="T7" fmla="*/ 100 h 104"/>
                <a:gd name="T8" fmla="*/ 54 w 99"/>
                <a:gd name="T9" fmla="*/ 100 h 104"/>
                <a:gd name="T10" fmla="*/ 57 w 99"/>
                <a:gd name="T11" fmla="*/ 103 h 104"/>
                <a:gd name="T12" fmla="*/ 76 w 99"/>
                <a:gd name="T13" fmla="*/ 103 h 104"/>
                <a:gd name="T14" fmla="*/ 89 w 99"/>
                <a:gd name="T15" fmla="*/ 102 h 104"/>
                <a:gd name="T16" fmla="*/ 91 w 99"/>
                <a:gd name="T17" fmla="*/ 101 h 104"/>
                <a:gd name="T18" fmla="*/ 81 w 99"/>
                <a:gd name="T19" fmla="*/ 88 h 104"/>
                <a:gd name="T20" fmla="*/ 82 w 99"/>
                <a:gd name="T21" fmla="*/ 60 h 104"/>
                <a:gd name="T22" fmla="*/ 95 w 99"/>
                <a:gd name="T23" fmla="*/ 61 h 104"/>
                <a:gd name="T24" fmla="*/ 97 w 99"/>
                <a:gd name="T25" fmla="*/ 59 h 104"/>
                <a:gd name="T26" fmla="*/ 99 w 99"/>
                <a:gd name="T27" fmla="*/ 42 h 104"/>
                <a:gd name="T28" fmla="*/ 96 w 99"/>
                <a:gd name="T29" fmla="*/ 42 h 104"/>
                <a:gd name="T30" fmla="*/ 89 w 99"/>
                <a:gd name="T31" fmla="*/ 43 h 104"/>
                <a:gd name="T32" fmla="*/ 84 w 99"/>
                <a:gd name="T33" fmla="*/ 45 h 104"/>
                <a:gd name="T34" fmla="*/ 84 w 99"/>
                <a:gd name="T35" fmla="*/ 38 h 104"/>
                <a:gd name="T36" fmla="*/ 80 w 99"/>
                <a:gd name="T37" fmla="*/ 31 h 104"/>
                <a:gd name="T38" fmla="*/ 81 w 99"/>
                <a:gd name="T39" fmla="*/ 19 h 104"/>
                <a:gd name="T40" fmla="*/ 80 w 99"/>
                <a:gd name="T41" fmla="*/ 13 h 104"/>
                <a:gd name="T42" fmla="*/ 74 w 99"/>
                <a:gd name="T43" fmla="*/ 12 h 104"/>
                <a:gd name="T44" fmla="*/ 70 w 99"/>
                <a:gd name="T45" fmla="*/ 10 h 104"/>
                <a:gd name="T46" fmla="*/ 64 w 99"/>
                <a:gd name="T47" fmla="*/ 10 h 104"/>
                <a:gd name="T48" fmla="*/ 60 w 99"/>
                <a:gd name="T49" fmla="*/ 17 h 104"/>
                <a:gd name="T50" fmla="*/ 50 w 99"/>
                <a:gd name="T51" fmla="*/ 19 h 104"/>
                <a:gd name="T52" fmla="*/ 43 w 99"/>
                <a:gd name="T53" fmla="*/ 13 h 104"/>
                <a:gd name="T54" fmla="*/ 40 w 99"/>
                <a:gd name="T55" fmla="*/ 7 h 104"/>
                <a:gd name="T56" fmla="*/ 39 w 99"/>
                <a:gd name="T57" fmla="*/ 0 h 104"/>
                <a:gd name="T58" fmla="*/ 11 w 99"/>
                <a:gd name="T59" fmla="*/ 0 h 104"/>
                <a:gd name="T60" fmla="*/ 7 w 99"/>
                <a:gd name="T61" fmla="*/ 3 h 104"/>
                <a:gd name="T62" fmla="*/ 14 w 99"/>
                <a:gd name="T63" fmla="*/ 20 h 104"/>
                <a:gd name="T64" fmla="*/ 13 w 99"/>
                <a:gd name="T65" fmla="*/ 29 h 104"/>
                <a:gd name="T66" fmla="*/ 18 w 99"/>
                <a:gd name="T67" fmla="*/ 47 h 104"/>
                <a:gd name="T68" fmla="*/ 12 w 99"/>
                <a:gd name="T69" fmla="*/ 59 h 104"/>
                <a:gd name="T70" fmla="*/ 6 w 99"/>
                <a:gd name="T71" fmla="*/ 75 h 104"/>
                <a:gd name="T72" fmla="*/ 1 w 99"/>
                <a:gd name="T73" fmla="*/ 87 h 104"/>
                <a:gd name="T74" fmla="*/ 0 w 99"/>
                <a:gd name="T75" fmla="*/ 98 h 104"/>
                <a:gd name="T76" fmla="*/ 0 w 99"/>
                <a:gd name="T77" fmla="*/ 98 h 104"/>
                <a:gd name="T78" fmla="*/ 3 w 99"/>
                <a:gd name="T79" fmla="*/ 98 h 104"/>
                <a:gd name="T80" fmla="*/ 6 w 99"/>
                <a:gd name="T81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" h="104">
                  <a:moveTo>
                    <a:pt x="6" y="96"/>
                  </a:moveTo>
                  <a:cubicBezTo>
                    <a:pt x="8" y="96"/>
                    <a:pt x="7" y="99"/>
                    <a:pt x="10" y="97"/>
                  </a:cubicBezTo>
                  <a:cubicBezTo>
                    <a:pt x="13" y="96"/>
                    <a:pt x="15" y="96"/>
                    <a:pt x="18" y="98"/>
                  </a:cubicBezTo>
                  <a:cubicBezTo>
                    <a:pt x="20" y="99"/>
                    <a:pt x="22" y="100"/>
                    <a:pt x="25" y="100"/>
                  </a:cubicBezTo>
                  <a:cubicBezTo>
                    <a:pt x="28" y="100"/>
                    <a:pt x="54" y="100"/>
                    <a:pt x="54" y="100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73" y="102"/>
                    <a:pt x="76" y="103"/>
                  </a:cubicBezTo>
                  <a:cubicBezTo>
                    <a:pt x="78" y="104"/>
                    <a:pt x="86" y="103"/>
                    <a:pt x="89" y="102"/>
                  </a:cubicBezTo>
                  <a:cubicBezTo>
                    <a:pt x="89" y="102"/>
                    <a:pt x="90" y="102"/>
                    <a:pt x="91" y="101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7" y="41"/>
                    <a:pt x="96" y="42"/>
                  </a:cubicBezTo>
                  <a:cubicBezTo>
                    <a:pt x="94" y="43"/>
                    <a:pt x="92" y="43"/>
                    <a:pt x="89" y="43"/>
                  </a:cubicBezTo>
                  <a:cubicBezTo>
                    <a:pt x="86" y="43"/>
                    <a:pt x="86" y="45"/>
                    <a:pt x="84" y="45"/>
                  </a:cubicBezTo>
                  <a:cubicBezTo>
                    <a:pt x="83" y="44"/>
                    <a:pt x="84" y="40"/>
                    <a:pt x="84" y="38"/>
                  </a:cubicBezTo>
                  <a:cubicBezTo>
                    <a:pt x="85" y="36"/>
                    <a:pt x="82" y="33"/>
                    <a:pt x="80" y="31"/>
                  </a:cubicBezTo>
                  <a:cubicBezTo>
                    <a:pt x="79" y="30"/>
                    <a:pt x="83" y="20"/>
                    <a:pt x="81" y="19"/>
                  </a:cubicBezTo>
                  <a:cubicBezTo>
                    <a:pt x="80" y="18"/>
                    <a:pt x="80" y="15"/>
                    <a:pt x="80" y="13"/>
                  </a:cubicBezTo>
                  <a:cubicBezTo>
                    <a:pt x="80" y="10"/>
                    <a:pt x="78" y="12"/>
                    <a:pt x="74" y="12"/>
                  </a:cubicBezTo>
                  <a:cubicBezTo>
                    <a:pt x="71" y="12"/>
                    <a:pt x="70" y="10"/>
                    <a:pt x="70" y="10"/>
                  </a:cubicBezTo>
                  <a:cubicBezTo>
                    <a:pt x="70" y="10"/>
                    <a:pt x="66" y="9"/>
                    <a:pt x="64" y="10"/>
                  </a:cubicBezTo>
                  <a:cubicBezTo>
                    <a:pt x="61" y="11"/>
                    <a:pt x="62" y="17"/>
                    <a:pt x="60" y="17"/>
                  </a:cubicBezTo>
                  <a:cubicBezTo>
                    <a:pt x="59" y="17"/>
                    <a:pt x="54" y="17"/>
                    <a:pt x="50" y="19"/>
                  </a:cubicBezTo>
                  <a:cubicBezTo>
                    <a:pt x="47" y="20"/>
                    <a:pt x="45" y="18"/>
                    <a:pt x="43" y="13"/>
                  </a:cubicBezTo>
                  <a:cubicBezTo>
                    <a:pt x="42" y="9"/>
                    <a:pt x="39" y="10"/>
                    <a:pt x="40" y="7"/>
                  </a:cubicBezTo>
                  <a:cubicBezTo>
                    <a:pt x="41" y="4"/>
                    <a:pt x="39" y="0"/>
                    <a:pt x="39" y="0"/>
                  </a:cubicBezTo>
                  <a:cubicBezTo>
                    <a:pt x="39" y="0"/>
                    <a:pt x="14" y="0"/>
                    <a:pt x="11" y="0"/>
                  </a:cubicBezTo>
                  <a:cubicBezTo>
                    <a:pt x="10" y="0"/>
                    <a:pt x="8" y="1"/>
                    <a:pt x="7" y="3"/>
                  </a:cubicBezTo>
                  <a:cubicBezTo>
                    <a:pt x="8" y="8"/>
                    <a:pt x="13" y="18"/>
                    <a:pt x="14" y="20"/>
                  </a:cubicBezTo>
                  <a:cubicBezTo>
                    <a:pt x="15" y="22"/>
                    <a:pt x="13" y="25"/>
                    <a:pt x="13" y="29"/>
                  </a:cubicBezTo>
                  <a:cubicBezTo>
                    <a:pt x="13" y="33"/>
                    <a:pt x="17" y="41"/>
                    <a:pt x="18" y="47"/>
                  </a:cubicBezTo>
                  <a:cubicBezTo>
                    <a:pt x="18" y="52"/>
                    <a:pt x="15" y="55"/>
                    <a:pt x="12" y="59"/>
                  </a:cubicBezTo>
                  <a:cubicBezTo>
                    <a:pt x="9" y="62"/>
                    <a:pt x="6" y="70"/>
                    <a:pt x="6" y="75"/>
                  </a:cubicBezTo>
                  <a:cubicBezTo>
                    <a:pt x="6" y="80"/>
                    <a:pt x="1" y="85"/>
                    <a:pt x="1" y="87"/>
                  </a:cubicBezTo>
                  <a:cubicBezTo>
                    <a:pt x="1" y="89"/>
                    <a:pt x="1" y="96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4" y="96"/>
                    <a:pt x="6" y="9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" name="Freeform 12">
              <a:extLst>
                <a:ext uri="{FF2B5EF4-FFF2-40B4-BE49-F238E27FC236}">
                  <a16:creationId xmlns:a16="http://schemas.microsoft.com/office/drawing/2014/main" id="{BB9E50CD-3D93-13CA-1030-2B40230C8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123" y="4925999"/>
              <a:ext cx="298971" cy="268437"/>
            </a:xfrm>
            <a:custGeom>
              <a:avLst/>
              <a:gdLst>
                <a:gd name="T0" fmla="*/ 75 w 97"/>
                <a:gd name="T1" fmla="*/ 4 h 86"/>
                <a:gd name="T2" fmla="*/ 69 w 97"/>
                <a:gd name="T3" fmla="*/ 0 h 86"/>
                <a:gd name="T4" fmla="*/ 59 w 97"/>
                <a:gd name="T5" fmla="*/ 2 h 86"/>
                <a:gd name="T6" fmla="*/ 57 w 97"/>
                <a:gd name="T7" fmla="*/ 7 h 86"/>
                <a:gd name="T8" fmla="*/ 55 w 97"/>
                <a:gd name="T9" fmla="*/ 12 h 86"/>
                <a:gd name="T10" fmla="*/ 55 w 97"/>
                <a:gd name="T11" fmla="*/ 21 h 86"/>
                <a:gd name="T12" fmla="*/ 53 w 97"/>
                <a:gd name="T13" fmla="*/ 29 h 86"/>
                <a:gd name="T14" fmla="*/ 59 w 97"/>
                <a:gd name="T15" fmla="*/ 36 h 86"/>
                <a:gd name="T16" fmla="*/ 64 w 97"/>
                <a:gd name="T17" fmla="*/ 34 h 86"/>
                <a:gd name="T18" fmla="*/ 65 w 97"/>
                <a:gd name="T19" fmla="*/ 40 h 86"/>
                <a:gd name="T20" fmla="*/ 64 w 97"/>
                <a:gd name="T21" fmla="*/ 44 h 86"/>
                <a:gd name="T22" fmla="*/ 58 w 97"/>
                <a:gd name="T23" fmla="*/ 44 h 86"/>
                <a:gd name="T24" fmla="*/ 55 w 97"/>
                <a:gd name="T25" fmla="*/ 37 h 86"/>
                <a:gd name="T26" fmla="*/ 48 w 97"/>
                <a:gd name="T27" fmla="*/ 35 h 86"/>
                <a:gd name="T28" fmla="*/ 44 w 97"/>
                <a:gd name="T29" fmla="*/ 30 h 86"/>
                <a:gd name="T30" fmla="*/ 41 w 97"/>
                <a:gd name="T31" fmla="*/ 32 h 86"/>
                <a:gd name="T32" fmla="*/ 37 w 97"/>
                <a:gd name="T33" fmla="*/ 33 h 86"/>
                <a:gd name="T34" fmla="*/ 30 w 97"/>
                <a:gd name="T35" fmla="*/ 31 h 86"/>
                <a:gd name="T36" fmla="*/ 27 w 97"/>
                <a:gd name="T37" fmla="*/ 26 h 86"/>
                <a:gd name="T38" fmla="*/ 22 w 97"/>
                <a:gd name="T39" fmla="*/ 27 h 86"/>
                <a:gd name="T40" fmla="*/ 20 w 97"/>
                <a:gd name="T41" fmla="*/ 25 h 86"/>
                <a:gd name="T42" fmla="*/ 18 w 97"/>
                <a:gd name="T43" fmla="*/ 23 h 86"/>
                <a:gd name="T44" fmla="*/ 16 w 97"/>
                <a:gd name="T45" fmla="*/ 40 h 86"/>
                <a:gd name="T46" fmla="*/ 14 w 97"/>
                <a:gd name="T47" fmla="*/ 42 h 86"/>
                <a:gd name="T48" fmla="*/ 1 w 97"/>
                <a:gd name="T49" fmla="*/ 41 h 86"/>
                <a:gd name="T50" fmla="*/ 0 w 97"/>
                <a:gd name="T51" fmla="*/ 69 h 86"/>
                <a:gd name="T52" fmla="*/ 10 w 97"/>
                <a:gd name="T53" fmla="*/ 82 h 86"/>
                <a:gd name="T54" fmla="*/ 25 w 97"/>
                <a:gd name="T55" fmla="*/ 82 h 86"/>
                <a:gd name="T56" fmla="*/ 26 w 97"/>
                <a:gd name="T57" fmla="*/ 84 h 86"/>
                <a:gd name="T58" fmla="*/ 30 w 97"/>
                <a:gd name="T59" fmla="*/ 83 h 86"/>
                <a:gd name="T60" fmla="*/ 41 w 97"/>
                <a:gd name="T61" fmla="*/ 85 h 86"/>
                <a:gd name="T62" fmla="*/ 50 w 97"/>
                <a:gd name="T63" fmla="*/ 75 h 86"/>
                <a:gd name="T64" fmla="*/ 58 w 97"/>
                <a:gd name="T65" fmla="*/ 69 h 86"/>
                <a:gd name="T66" fmla="*/ 62 w 97"/>
                <a:gd name="T67" fmla="*/ 65 h 86"/>
                <a:gd name="T68" fmla="*/ 69 w 97"/>
                <a:gd name="T69" fmla="*/ 65 h 86"/>
                <a:gd name="T70" fmla="*/ 70 w 97"/>
                <a:gd name="T71" fmla="*/ 65 h 86"/>
                <a:gd name="T72" fmla="*/ 68 w 97"/>
                <a:gd name="T73" fmla="*/ 59 h 86"/>
                <a:gd name="T74" fmla="*/ 92 w 97"/>
                <a:gd name="T75" fmla="*/ 50 h 86"/>
                <a:gd name="T76" fmla="*/ 90 w 97"/>
                <a:gd name="T77" fmla="*/ 46 h 86"/>
                <a:gd name="T78" fmla="*/ 91 w 97"/>
                <a:gd name="T79" fmla="*/ 38 h 86"/>
                <a:gd name="T80" fmla="*/ 95 w 97"/>
                <a:gd name="T81" fmla="*/ 36 h 86"/>
                <a:gd name="T82" fmla="*/ 94 w 97"/>
                <a:gd name="T83" fmla="*/ 22 h 86"/>
                <a:gd name="T84" fmla="*/ 97 w 97"/>
                <a:gd name="T85" fmla="*/ 21 h 86"/>
                <a:gd name="T86" fmla="*/ 93 w 97"/>
                <a:gd name="T87" fmla="*/ 12 h 86"/>
                <a:gd name="T88" fmla="*/ 83 w 97"/>
                <a:gd name="T89" fmla="*/ 7 h 86"/>
                <a:gd name="T90" fmla="*/ 75 w 97"/>
                <a:gd name="T91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86">
                  <a:moveTo>
                    <a:pt x="75" y="4"/>
                  </a:moveTo>
                  <a:cubicBezTo>
                    <a:pt x="74" y="4"/>
                    <a:pt x="71" y="2"/>
                    <a:pt x="69" y="0"/>
                  </a:cubicBezTo>
                  <a:cubicBezTo>
                    <a:pt x="67" y="2"/>
                    <a:pt x="62" y="2"/>
                    <a:pt x="59" y="2"/>
                  </a:cubicBezTo>
                  <a:cubicBezTo>
                    <a:pt x="56" y="2"/>
                    <a:pt x="58" y="6"/>
                    <a:pt x="57" y="7"/>
                  </a:cubicBezTo>
                  <a:cubicBezTo>
                    <a:pt x="55" y="9"/>
                    <a:pt x="54" y="11"/>
                    <a:pt x="55" y="12"/>
                  </a:cubicBezTo>
                  <a:cubicBezTo>
                    <a:pt x="57" y="13"/>
                    <a:pt x="55" y="19"/>
                    <a:pt x="55" y="21"/>
                  </a:cubicBezTo>
                  <a:cubicBezTo>
                    <a:pt x="55" y="24"/>
                    <a:pt x="52" y="28"/>
                    <a:pt x="53" y="29"/>
                  </a:cubicBezTo>
                  <a:cubicBezTo>
                    <a:pt x="54" y="30"/>
                    <a:pt x="56" y="35"/>
                    <a:pt x="59" y="36"/>
                  </a:cubicBezTo>
                  <a:cubicBezTo>
                    <a:pt x="61" y="37"/>
                    <a:pt x="63" y="34"/>
                    <a:pt x="64" y="34"/>
                  </a:cubicBezTo>
                  <a:cubicBezTo>
                    <a:pt x="65" y="34"/>
                    <a:pt x="65" y="37"/>
                    <a:pt x="65" y="40"/>
                  </a:cubicBezTo>
                  <a:cubicBezTo>
                    <a:pt x="65" y="43"/>
                    <a:pt x="64" y="44"/>
                    <a:pt x="64" y="44"/>
                  </a:cubicBezTo>
                  <a:cubicBezTo>
                    <a:pt x="64" y="44"/>
                    <a:pt x="60" y="45"/>
                    <a:pt x="58" y="44"/>
                  </a:cubicBezTo>
                  <a:cubicBezTo>
                    <a:pt x="56" y="42"/>
                    <a:pt x="55" y="38"/>
                    <a:pt x="55" y="37"/>
                  </a:cubicBezTo>
                  <a:cubicBezTo>
                    <a:pt x="55" y="35"/>
                    <a:pt x="50" y="35"/>
                    <a:pt x="48" y="35"/>
                  </a:cubicBezTo>
                  <a:cubicBezTo>
                    <a:pt x="46" y="35"/>
                    <a:pt x="45" y="32"/>
                    <a:pt x="44" y="30"/>
                  </a:cubicBezTo>
                  <a:cubicBezTo>
                    <a:pt x="43" y="29"/>
                    <a:pt x="41" y="31"/>
                    <a:pt x="41" y="32"/>
                  </a:cubicBezTo>
                  <a:cubicBezTo>
                    <a:pt x="41" y="33"/>
                    <a:pt x="39" y="33"/>
                    <a:pt x="37" y="33"/>
                  </a:cubicBezTo>
                  <a:cubicBezTo>
                    <a:pt x="35" y="33"/>
                    <a:pt x="31" y="30"/>
                    <a:pt x="30" y="31"/>
                  </a:cubicBezTo>
                  <a:cubicBezTo>
                    <a:pt x="28" y="31"/>
                    <a:pt x="27" y="28"/>
                    <a:pt x="27" y="26"/>
                  </a:cubicBezTo>
                  <a:cubicBezTo>
                    <a:pt x="28" y="25"/>
                    <a:pt x="24" y="26"/>
                    <a:pt x="22" y="27"/>
                  </a:cubicBezTo>
                  <a:cubicBezTo>
                    <a:pt x="21" y="28"/>
                    <a:pt x="20" y="25"/>
                    <a:pt x="20" y="25"/>
                  </a:cubicBezTo>
                  <a:cubicBezTo>
                    <a:pt x="20" y="25"/>
                    <a:pt x="19" y="23"/>
                    <a:pt x="18" y="23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5" y="81"/>
                    <a:pt x="25" y="80"/>
                    <a:pt x="25" y="82"/>
                  </a:cubicBezTo>
                  <a:cubicBezTo>
                    <a:pt x="25" y="82"/>
                    <a:pt x="26" y="83"/>
                    <a:pt x="26" y="84"/>
                  </a:cubicBezTo>
                  <a:cubicBezTo>
                    <a:pt x="28" y="83"/>
                    <a:pt x="29" y="83"/>
                    <a:pt x="30" y="83"/>
                  </a:cubicBezTo>
                  <a:cubicBezTo>
                    <a:pt x="32" y="83"/>
                    <a:pt x="39" y="86"/>
                    <a:pt x="41" y="85"/>
                  </a:cubicBezTo>
                  <a:cubicBezTo>
                    <a:pt x="43" y="84"/>
                    <a:pt x="47" y="76"/>
                    <a:pt x="50" y="75"/>
                  </a:cubicBezTo>
                  <a:cubicBezTo>
                    <a:pt x="53" y="74"/>
                    <a:pt x="58" y="71"/>
                    <a:pt x="58" y="69"/>
                  </a:cubicBezTo>
                  <a:cubicBezTo>
                    <a:pt x="58" y="68"/>
                    <a:pt x="58" y="66"/>
                    <a:pt x="62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90" y="50"/>
                    <a:pt x="92" y="50"/>
                  </a:cubicBezTo>
                  <a:cubicBezTo>
                    <a:pt x="91" y="48"/>
                    <a:pt x="90" y="47"/>
                    <a:pt x="90" y="46"/>
                  </a:cubicBezTo>
                  <a:cubicBezTo>
                    <a:pt x="91" y="46"/>
                    <a:pt x="91" y="40"/>
                    <a:pt x="91" y="38"/>
                  </a:cubicBezTo>
                  <a:cubicBezTo>
                    <a:pt x="91" y="37"/>
                    <a:pt x="97" y="38"/>
                    <a:pt x="95" y="36"/>
                  </a:cubicBezTo>
                  <a:cubicBezTo>
                    <a:pt x="93" y="34"/>
                    <a:pt x="93" y="24"/>
                    <a:pt x="94" y="22"/>
                  </a:cubicBezTo>
                  <a:cubicBezTo>
                    <a:pt x="95" y="20"/>
                    <a:pt x="97" y="22"/>
                    <a:pt x="97" y="21"/>
                  </a:cubicBezTo>
                  <a:cubicBezTo>
                    <a:pt x="97" y="19"/>
                    <a:pt x="95" y="13"/>
                    <a:pt x="93" y="12"/>
                  </a:cubicBezTo>
                  <a:cubicBezTo>
                    <a:pt x="93" y="10"/>
                    <a:pt x="85" y="7"/>
                    <a:pt x="83" y="7"/>
                  </a:cubicBezTo>
                  <a:cubicBezTo>
                    <a:pt x="81" y="6"/>
                    <a:pt x="77" y="4"/>
                    <a:pt x="75" y="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" name="Freeform 13">
              <a:extLst>
                <a:ext uri="{FF2B5EF4-FFF2-40B4-BE49-F238E27FC236}">
                  <a16:creationId xmlns:a16="http://schemas.microsoft.com/office/drawing/2014/main" id="{B440DE41-18D9-771F-21B3-612594D2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982" y="4739145"/>
              <a:ext cx="52222" cy="43424"/>
            </a:xfrm>
            <a:custGeom>
              <a:avLst/>
              <a:gdLst>
                <a:gd name="T0" fmla="*/ 13 w 17"/>
                <a:gd name="T1" fmla="*/ 0 h 14"/>
                <a:gd name="T2" fmla="*/ 9 w 17"/>
                <a:gd name="T3" fmla="*/ 1 h 14"/>
                <a:gd name="T4" fmla="*/ 5 w 17"/>
                <a:gd name="T5" fmla="*/ 2 h 14"/>
                <a:gd name="T6" fmla="*/ 4 w 17"/>
                <a:gd name="T7" fmla="*/ 3 h 14"/>
                <a:gd name="T8" fmla="*/ 2 w 17"/>
                <a:gd name="T9" fmla="*/ 8 h 14"/>
                <a:gd name="T10" fmla="*/ 0 w 17"/>
                <a:gd name="T11" fmla="*/ 11 h 14"/>
                <a:gd name="T12" fmla="*/ 2 w 17"/>
                <a:gd name="T13" fmla="*/ 13 h 14"/>
                <a:gd name="T14" fmla="*/ 4 w 17"/>
                <a:gd name="T15" fmla="*/ 13 h 14"/>
                <a:gd name="T16" fmla="*/ 9 w 17"/>
                <a:gd name="T17" fmla="*/ 11 h 14"/>
                <a:gd name="T18" fmla="*/ 16 w 17"/>
                <a:gd name="T19" fmla="*/ 9 h 14"/>
                <a:gd name="T20" fmla="*/ 15 w 17"/>
                <a:gd name="T21" fmla="*/ 3 h 14"/>
                <a:gd name="T22" fmla="*/ 13 w 17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4">
                  <a:moveTo>
                    <a:pt x="13" y="0"/>
                  </a:moveTo>
                  <a:cubicBezTo>
                    <a:pt x="12" y="0"/>
                    <a:pt x="10" y="1"/>
                    <a:pt x="9" y="1"/>
                  </a:cubicBezTo>
                  <a:cubicBezTo>
                    <a:pt x="8" y="2"/>
                    <a:pt x="7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1" y="4"/>
                    <a:pt x="2" y="8"/>
                    <a:pt x="2" y="8"/>
                  </a:cubicBezTo>
                  <a:cubicBezTo>
                    <a:pt x="2" y="8"/>
                    <a:pt x="0" y="8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9" y="11"/>
                    <a:pt x="16" y="11"/>
                    <a:pt x="16" y="9"/>
                  </a:cubicBezTo>
                  <a:cubicBezTo>
                    <a:pt x="17" y="7"/>
                    <a:pt x="15" y="3"/>
                    <a:pt x="15" y="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" name="Freeform 14">
              <a:extLst>
                <a:ext uri="{FF2B5EF4-FFF2-40B4-BE49-F238E27FC236}">
                  <a16:creationId xmlns:a16="http://schemas.microsoft.com/office/drawing/2014/main" id="{315E2C8E-706C-7A6E-7747-9F8DE3790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009" y="4387808"/>
              <a:ext cx="271554" cy="363179"/>
            </a:xfrm>
            <a:custGeom>
              <a:avLst/>
              <a:gdLst>
                <a:gd name="T0" fmla="*/ 21 w 88"/>
                <a:gd name="T1" fmla="*/ 22 h 117"/>
                <a:gd name="T2" fmla="*/ 26 w 88"/>
                <a:gd name="T3" fmla="*/ 27 h 117"/>
                <a:gd name="T4" fmla="*/ 43 w 88"/>
                <a:gd name="T5" fmla="*/ 33 h 117"/>
                <a:gd name="T6" fmla="*/ 55 w 88"/>
                <a:gd name="T7" fmla="*/ 36 h 117"/>
                <a:gd name="T8" fmla="*/ 58 w 88"/>
                <a:gd name="T9" fmla="*/ 37 h 117"/>
                <a:gd name="T10" fmla="*/ 35 w 88"/>
                <a:gd name="T11" fmla="*/ 60 h 117"/>
                <a:gd name="T12" fmla="*/ 26 w 88"/>
                <a:gd name="T13" fmla="*/ 62 h 117"/>
                <a:gd name="T14" fmla="*/ 15 w 88"/>
                <a:gd name="T15" fmla="*/ 67 h 117"/>
                <a:gd name="T16" fmla="*/ 8 w 88"/>
                <a:gd name="T17" fmla="*/ 68 h 117"/>
                <a:gd name="T18" fmla="*/ 4 w 88"/>
                <a:gd name="T19" fmla="*/ 74 h 117"/>
                <a:gd name="T20" fmla="*/ 0 w 88"/>
                <a:gd name="T21" fmla="*/ 80 h 117"/>
                <a:gd name="T22" fmla="*/ 1 w 88"/>
                <a:gd name="T23" fmla="*/ 110 h 117"/>
                <a:gd name="T24" fmla="*/ 5 w 88"/>
                <a:gd name="T25" fmla="*/ 117 h 117"/>
                <a:gd name="T26" fmla="*/ 24 w 88"/>
                <a:gd name="T27" fmla="*/ 97 h 117"/>
                <a:gd name="T28" fmla="*/ 38 w 88"/>
                <a:gd name="T29" fmla="*/ 86 h 117"/>
                <a:gd name="T30" fmla="*/ 59 w 88"/>
                <a:gd name="T31" fmla="*/ 66 h 117"/>
                <a:gd name="T32" fmla="*/ 69 w 88"/>
                <a:gd name="T33" fmla="*/ 50 h 117"/>
                <a:gd name="T34" fmla="*/ 77 w 88"/>
                <a:gd name="T35" fmla="*/ 37 h 117"/>
                <a:gd name="T36" fmla="*/ 84 w 88"/>
                <a:gd name="T37" fmla="*/ 20 h 117"/>
                <a:gd name="T38" fmla="*/ 87 w 88"/>
                <a:gd name="T39" fmla="*/ 6 h 117"/>
                <a:gd name="T40" fmla="*/ 82 w 88"/>
                <a:gd name="T41" fmla="*/ 3 h 117"/>
                <a:gd name="T42" fmla="*/ 63 w 88"/>
                <a:gd name="T43" fmla="*/ 8 h 117"/>
                <a:gd name="T44" fmla="*/ 49 w 88"/>
                <a:gd name="T45" fmla="*/ 11 h 117"/>
                <a:gd name="T46" fmla="*/ 39 w 88"/>
                <a:gd name="T47" fmla="*/ 13 h 117"/>
                <a:gd name="T48" fmla="*/ 25 w 88"/>
                <a:gd name="T49" fmla="*/ 12 h 117"/>
                <a:gd name="T50" fmla="*/ 20 w 88"/>
                <a:gd name="T51" fmla="*/ 7 h 117"/>
                <a:gd name="T52" fmla="*/ 16 w 88"/>
                <a:gd name="T53" fmla="*/ 14 h 117"/>
                <a:gd name="T54" fmla="*/ 21 w 88"/>
                <a:gd name="T55" fmla="*/ 2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" h="117">
                  <a:moveTo>
                    <a:pt x="21" y="22"/>
                  </a:moveTo>
                  <a:cubicBezTo>
                    <a:pt x="22" y="23"/>
                    <a:pt x="25" y="27"/>
                    <a:pt x="26" y="27"/>
                  </a:cubicBezTo>
                  <a:cubicBezTo>
                    <a:pt x="28" y="27"/>
                    <a:pt x="37" y="31"/>
                    <a:pt x="43" y="33"/>
                  </a:cubicBezTo>
                  <a:cubicBezTo>
                    <a:pt x="49" y="35"/>
                    <a:pt x="53" y="36"/>
                    <a:pt x="55" y="36"/>
                  </a:cubicBezTo>
                  <a:cubicBezTo>
                    <a:pt x="57" y="36"/>
                    <a:pt x="60" y="36"/>
                    <a:pt x="58" y="37"/>
                  </a:cubicBezTo>
                  <a:cubicBezTo>
                    <a:pt x="56" y="39"/>
                    <a:pt x="38" y="57"/>
                    <a:pt x="35" y="60"/>
                  </a:cubicBezTo>
                  <a:cubicBezTo>
                    <a:pt x="33" y="62"/>
                    <a:pt x="32" y="62"/>
                    <a:pt x="26" y="62"/>
                  </a:cubicBezTo>
                  <a:cubicBezTo>
                    <a:pt x="21" y="62"/>
                    <a:pt x="17" y="67"/>
                    <a:pt x="15" y="67"/>
                  </a:cubicBezTo>
                  <a:cubicBezTo>
                    <a:pt x="14" y="67"/>
                    <a:pt x="11" y="68"/>
                    <a:pt x="8" y="68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8" y="113"/>
                    <a:pt x="17" y="104"/>
                    <a:pt x="24" y="97"/>
                  </a:cubicBezTo>
                  <a:cubicBezTo>
                    <a:pt x="31" y="90"/>
                    <a:pt x="34" y="88"/>
                    <a:pt x="38" y="86"/>
                  </a:cubicBezTo>
                  <a:cubicBezTo>
                    <a:pt x="42" y="84"/>
                    <a:pt x="52" y="74"/>
                    <a:pt x="59" y="66"/>
                  </a:cubicBezTo>
                  <a:cubicBezTo>
                    <a:pt x="64" y="60"/>
                    <a:pt x="68" y="54"/>
                    <a:pt x="69" y="50"/>
                  </a:cubicBezTo>
                  <a:cubicBezTo>
                    <a:pt x="70" y="46"/>
                    <a:pt x="74" y="41"/>
                    <a:pt x="77" y="37"/>
                  </a:cubicBezTo>
                  <a:cubicBezTo>
                    <a:pt x="80" y="33"/>
                    <a:pt x="85" y="23"/>
                    <a:pt x="84" y="20"/>
                  </a:cubicBezTo>
                  <a:cubicBezTo>
                    <a:pt x="84" y="17"/>
                    <a:pt x="87" y="11"/>
                    <a:pt x="87" y="6"/>
                  </a:cubicBezTo>
                  <a:cubicBezTo>
                    <a:pt x="88" y="0"/>
                    <a:pt x="83" y="0"/>
                    <a:pt x="82" y="3"/>
                  </a:cubicBezTo>
                  <a:cubicBezTo>
                    <a:pt x="80" y="6"/>
                    <a:pt x="70" y="8"/>
                    <a:pt x="63" y="8"/>
                  </a:cubicBezTo>
                  <a:cubicBezTo>
                    <a:pt x="56" y="8"/>
                    <a:pt x="52" y="9"/>
                    <a:pt x="49" y="11"/>
                  </a:cubicBezTo>
                  <a:cubicBezTo>
                    <a:pt x="47" y="13"/>
                    <a:pt x="41" y="10"/>
                    <a:pt x="39" y="13"/>
                  </a:cubicBezTo>
                  <a:cubicBezTo>
                    <a:pt x="36" y="16"/>
                    <a:pt x="27" y="18"/>
                    <a:pt x="25" y="12"/>
                  </a:cubicBezTo>
                  <a:cubicBezTo>
                    <a:pt x="23" y="9"/>
                    <a:pt x="22" y="8"/>
                    <a:pt x="20" y="7"/>
                  </a:cubicBezTo>
                  <a:cubicBezTo>
                    <a:pt x="18" y="9"/>
                    <a:pt x="15" y="13"/>
                    <a:pt x="16" y="14"/>
                  </a:cubicBezTo>
                  <a:cubicBezTo>
                    <a:pt x="16" y="16"/>
                    <a:pt x="19" y="21"/>
                    <a:pt x="21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" name="Freeform 15">
              <a:extLst>
                <a:ext uri="{FF2B5EF4-FFF2-40B4-BE49-F238E27FC236}">
                  <a16:creationId xmlns:a16="http://schemas.microsoft.com/office/drawing/2014/main" id="{23D78C54-41F9-2010-91D8-11686C9CE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516" y="3718031"/>
              <a:ext cx="312026" cy="251331"/>
            </a:xfrm>
            <a:custGeom>
              <a:avLst/>
              <a:gdLst>
                <a:gd name="T0" fmla="*/ 37 w 101"/>
                <a:gd name="T1" fmla="*/ 81 h 81"/>
                <a:gd name="T2" fmla="*/ 37 w 101"/>
                <a:gd name="T3" fmla="*/ 70 h 81"/>
                <a:gd name="T4" fmla="*/ 50 w 101"/>
                <a:gd name="T5" fmla="*/ 61 h 81"/>
                <a:gd name="T6" fmla="*/ 56 w 101"/>
                <a:gd name="T7" fmla="*/ 59 h 81"/>
                <a:gd name="T8" fmla="*/ 63 w 101"/>
                <a:gd name="T9" fmla="*/ 58 h 81"/>
                <a:gd name="T10" fmla="*/ 67 w 101"/>
                <a:gd name="T11" fmla="*/ 53 h 81"/>
                <a:gd name="T12" fmla="*/ 74 w 101"/>
                <a:gd name="T13" fmla="*/ 50 h 81"/>
                <a:gd name="T14" fmla="*/ 78 w 101"/>
                <a:gd name="T15" fmla="*/ 48 h 81"/>
                <a:gd name="T16" fmla="*/ 79 w 101"/>
                <a:gd name="T17" fmla="*/ 43 h 81"/>
                <a:gd name="T18" fmla="*/ 81 w 101"/>
                <a:gd name="T19" fmla="*/ 41 h 81"/>
                <a:gd name="T20" fmla="*/ 86 w 101"/>
                <a:gd name="T21" fmla="*/ 38 h 81"/>
                <a:gd name="T22" fmla="*/ 99 w 101"/>
                <a:gd name="T23" fmla="*/ 37 h 81"/>
                <a:gd name="T24" fmla="*/ 101 w 101"/>
                <a:gd name="T25" fmla="*/ 34 h 81"/>
                <a:gd name="T26" fmla="*/ 97 w 101"/>
                <a:gd name="T27" fmla="*/ 28 h 81"/>
                <a:gd name="T28" fmla="*/ 97 w 101"/>
                <a:gd name="T29" fmla="*/ 20 h 81"/>
                <a:gd name="T30" fmla="*/ 94 w 101"/>
                <a:gd name="T31" fmla="*/ 11 h 81"/>
                <a:gd name="T32" fmla="*/ 93 w 101"/>
                <a:gd name="T33" fmla="*/ 9 h 81"/>
                <a:gd name="T34" fmla="*/ 83 w 101"/>
                <a:gd name="T35" fmla="*/ 7 h 81"/>
                <a:gd name="T36" fmla="*/ 69 w 101"/>
                <a:gd name="T37" fmla="*/ 5 h 81"/>
                <a:gd name="T38" fmla="*/ 61 w 101"/>
                <a:gd name="T39" fmla="*/ 1 h 81"/>
                <a:gd name="T40" fmla="*/ 52 w 101"/>
                <a:gd name="T41" fmla="*/ 19 h 81"/>
                <a:gd name="T42" fmla="*/ 39 w 101"/>
                <a:gd name="T43" fmla="*/ 25 h 81"/>
                <a:gd name="T44" fmla="*/ 33 w 101"/>
                <a:gd name="T45" fmla="*/ 32 h 81"/>
                <a:gd name="T46" fmla="*/ 28 w 101"/>
                <a:gd name="T47" fmla="*/ 40 h 81"/>
                <a:gd name="T48" fmla="*/ 28 w 101"/>
                <a:gd name="T49" fmla="*/ 53 h 81"/>
                <a:gd name="T50" fmla="*/ 18 w 101"/>
                <a:gd name="T51" fmla="*/ 67 h 81"/>
                <a:gd name="T52" fmla="*/ 6 w 101"/>
                <a:gd name="T53" fmla="*/ 75 h 81"/>
                <a:gd name="T54" fmla="*/ 0 w 101"/>
                <a:gd name="T55" fmla="*/ 78 h 81"/>
                <a:gd name="T56" fmla="*/ 31 w 101"/>
                <a:gd name="T57" fmla="*/ 78 h 81"/>
                <a:gd name="T58" fmla="*/ 37 w 101"/>
                <a:gd name="T5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81">
                  <a:moveTo>
                    <a:pt x="37" y="81"/>
                  </a:moveTo>
                  <a:cubicBezTo>
                    <a:pt x="37" y="76"/>
                    <a:pt x="37" y="70"/>
                    <a:pt x="37" y="70"/>
                  </a:cubicBezTo>
                  <a:cubicBezTo>
                    <a:pt x="37" y="69"/>
                    <a:pt x="48" y="62"/>
                    <a:pt x="50" y="61"/>
                  </a:cubicBezTo>
                  <a:cubicBezTo>
                    <a:pt x="52" y="60"/>
                    <a:pt x="56" y="61"/>
                    <a:pt x="56" y="59"/>
                  </a:cubicBezTo>
                  <a:cubicBezTo>
                    <a:pt x="56" y="57"/>
                    <a:pt x="60" y="58"/>
                    <a:pt x="63" y="58"/>
                  </a:cubicBezTo>
                  <a:cubicBezTo>
                    <a:pt x="66" y="57"/>
                    <a:pt x="67" y="55"/>
                    <a:pt x="67" y="53"/>
                  </a:cubicBezTo>
                  <a:cubicBezTo>
                    <a:pt x="67" y="50"/>
                    <a:pt x="71" y="51"/>
                    <a:pt x="74" y="50"/>
                  </a:cubicBezTo>
                  <a:cubicBezTo>
                    <a:pt x="76" y="50"/>
                    <a:pt x="76" y="48"/>
                    <a:pt x="78" y="48"/>
                  </a:cubicBezTo>
                  <a:cubicBezTo>
                    <a:pt x="79" y="48"/>
                    <a:pt x="78" y="45"/>
                    <a:pt x="79" y="43"/>
                  </a:cubicBezTo>
                  <a:cubicBezTo>
                    <a:pt x="79" y="40"/>
                    <a:pt x="79" y="41"/>
                    <a:pt x="81" y="41"/>
                  </a:cubicBezTo>
                  <a:cubicBezTo>
                    <a:pt x="84" y="41"/>
                    <a:pt x="86" y="39"/>
                    <a:pt x="86" y="38"/>
                  </a:cubicBezTo>
                  <a:cubicBezTo>
                    <a:pt x="86" y="36"/>
                    <a:pt x="97" y="37"/>
                    <a:pt x="99" y="37"/>
                  </a:cubicBezTo>
                  <a:cubicBezTo>
                    <a:pt x="100" y="37"/>
                    <a:pt x="101" y="35"/>
                    <a:pt x="101" y="34"/>
                  </a:cubicBezTo>
                  <a:cubicBezTo>
                    <a:pt x="100" y="32"/>
                    <a:pt x="99" y="28"/>
                    <a:pt x="97" y="28"/>
                  </a:cubicBezTo>
                  <a:cubicBezTo>
                    <a:pt x="96" y="28"/>
                    <a:pt x="97" y="24"/>
                    <a:pt x="97" y="20"/>
                  </a:cubicBezTo>
                  <a:cubicBezTo>
                    <a:pt x="97" y="17"/>
                    <a:pt x="96" y="14"/>
                    <a:pt x="94" y="11"/>
                  </a:cubicBezTo>
                  <a:cubicBezTo>
                    <a:pt x="94" y="11"/>
                    <a:pt x="94" y="10"/>
                    <a:pt x="93" y="9"/>
                  </a:cubicBezTo>
                  <a:cubicBezTo>
                    <a:pt x="90" y="9"/>
                    <a:pt x="86" y="7"/>
                    <a:pt x="83" y="7"/>
                  </a:cubicBezTo>
                  <a:cubicBezTo>
                    <a:pt x="79" y="6"/>
                    <a:pt x="72" y="9"/>
                    <a:pt x="69" y="5"/>
                  </a:cubicBezTo>
                  <a:cubicBezTo>
                    <a:pt x="66" y="1"/>
                    <a:pt x="63" y="0"/>
                    <a:pt x="61" y="1"/>
                  </a:cubicBezTo>
                  <a:cubicBezTo>
                    <a:pt x="59" y="3"/>
                    <a:pt x="54" y="15"/>
                    <a:pt x="52" y="19"/>
                  </a:cubicBezTo>
                  <a:cubicBezTo>
                    <a:pt x="49" y="22"/>
                    <a:pt x="42" y="25"/>
                    <a:pt x="39" y="25"/>
                  </a:cubicBezTo>
                  <a:cubicBezTo>
                    <a:pt x="36" y="25"/>
                    <a:pt x="35" y="30"/>
                    <a:pt x="33" y="32"/>
                  </a:cubicBezTo>
                  <a:cubicBezTo>
                    <a:pt x="30" y="34"/>
                    <a:pt x="31" y="37"/>
                    <a:pt x="28" y="40"/>
                  </a:cubicBezTo>
                  <a:cubicBezTo>
                    <a:pt x="25" y="42"/>
                    <a:pt x="26" y="50"/>
                    <a:pt x="28" y="53"/>
                  </a:cubicBezTo>
                  <a:cubicBezTo>
                    <a:pt x="30" y="55"/>
                    <a:pt x="22" y="64"/>
                    <a:pt x="18" y="67"/>
                  </a:cubicBezTo>
                  <a:cubicBezTo>
                    <a:pt x="14" y="69"/>
                    <a:pt x="12" y="74"/>
                    <a:pt x="6" y="75"/>
                  </a:cubicBezTo>
                  <a:cubicBezTo>
                    <a:pt x="3" y="75"/>
                    <a:pt x="1" y="76"/>
                    <a:pt x="0" y="78"/>
                  </a:cubicBezTo>
                  <a:cubicBezTo>
                    <a:pt x="10" y="78"/>
                    <a:pt x="26" y="78"/>
                    <a:pt x="31" y="78"/>
                  </a:cubicBezTo>
                  <a:cubicBezTo>
                    <a:pt x="37" y="78"/>
                    <a:pt x="36" y="79"/>
                    <a:pt x="37" y="8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6" name="Freeform 16">
              <a:extLst>
                <a:ext uri="{FF2B5EF4-FFF2-40B4-BE49-F238E27FC236}">
                  <a16:creationId xmlns:a16="http://schemas.microsoft.com/office/drawing/2014/main" id="{5878E183-AC9B-A0FE-3D9C-B42C6AD5C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874" y="3673291"/>
              <a:ext cx="110972" cy="211855"/>
            </a:xfrm>
            <a:custGeom>
              <a:avLst/>
              <a:gdLst>
                <a:gd name="T0" fmla="*/ 10 w 36"/>
                <a:gd name="T1" fmla="*/ 17 h 68"/>
                <a:gd name="T2" fmla="*/ 8 w 36"/>
                <a:gd name="T3" fmla="*/ 26 h 68"/>
                <a:gd name="T4" fmla="*/ 2 w 36"/>
                <a:gd name="T5" fmla="*/ 32 h 68"/>
                <a:gd name="T6" fmla="*/ 6 w 36"/>
                <a:gd name="T7" fmla="*/ 41 h 68"/>
                <a:gd name="T8" fmla="*/ 9 w 36"/>
                <a:gd name="T9" fmla="*/ 46 h 68"/>
                <a:gd name="T10" fmla="*/ 16 w 36"/>
                <a:gd name="T11" fmla="*/ 51 h 68"/>
                <a:gd name="T12" fmla="*/ 20 w 36"/>
                <a:gd name="T13" fmla="*/ 66 h 68"/>
                <a:gd name="T14" fmla="*/ 20 w 36"/>
                <a:gd name="T15" fmla="*/ 68 h 68"/>
                <a:gd name="T16" fmla="*/ 24 w 36"/>
                <a:gd name="T17" fmla="*/ 65 h 68"/>
                <a:gd name="T18" fmla="*/ 25 w 36"/>
                <a:gd name="T19" fmla="*/ 58 h 68"/>
                <a:gd name="T20" fmla="*/ 26 w 36"/>
                <a:gd name="T21" fmla="*/ 55 h 68"/>
                <a:gd name="T22" fmla="*/ 33 w 36"/>
                <a:gd name="T23" fmla="*/ 49 h 68"/>
                <a:gd name="T24" fmla="*/ 36 w 36"/>
                <a:gd name="T25" fmla="*/ 46 h 68"/>
                <a:gd name="T26" fmla="*/ 36 w 36"/>
                <a:gd name="T27" fmla="*/ 42 h 68"/>
                <a:gd name="T28" fmla="*/ 33 w 36"/>
                <a:gd name="T29" fmla="*/ 38 h 68"/>
                <a:gd name="T30" fmla="*/ 30 w 36"/>
                <a:gd name="T31" fmla="*/ 35 h 68"/>
                <a:gd name="T32" fmla="*/ 23 w 36"/>
                <a:gd name="T33" fmla="*/ 32 h 68"/>
                <a:gd name="T34" fmla="*/ 30 w 36"/>
                <a:gd name="T35" fmla="*/ 26 h 68"/>
                <a:gd name="T36" fmla="*/ 30 w 36"/>
                <a:gd name="T37" fmla="*/ 15 h 68"/>
                <a:gd name="T38" fmla="*/ 31 w 36"/>
                <a:gd name="T39" fmla="*/ 8 h 68"/>
                <a:gd name="T40" fmla="*/ 30 w 36"/>
                <a:gd name="T41" fmla="*/ 5 h 68"/>
                <a:gd name="T42" fmla="*/ 26 w 36"/>
                <a:gd name="T43" fmla="*/ 3 h 68"/>
                <a:gd name="T44" fmla="*/ 15 w 36"/>
                <a:gd name="T45" fmla="*/ 3 h 68"/>
                <a:gd name="T46" fmla="*/ 10 w 36"/>
                <a:gd name="T47" fmla="*/ 4 h 68"/>
                <a:gd name="T48" fmla="*/ 10 w 36"/>
                <a:gd name="T4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68">
                  <a:moveTo>
                    <a:pt x="10" y="17"/>
                  </a:moveTo>
                  <a:cubicBezTo>
                    <a:pt x="12" y="20"/>
                    <a:pt x="10" y="25"/>
                    <a:pt x="8" y="26"/>
                  </a:cubicBezTo>
                  <a:cubicBezTo>
                    <a:pt x="6" y="27"/>
                    <a:pt x="4" y="32"/>
                    <a:pt x="2" y="32"/>
                  </a:cubicBezTo>
                  <a:cubicBezTo>
                    <a:pt x="0" y="32"/>
                    <a:pt x="2" y="39"/>
                    <a:pt x="6" y="41"/>
                  </a:cubicBezTo>
                  <a:cubicBezTo>
                    <a:pt x="9" y="42"/>
                    <a:pt x="9" y="45"/>
                    <a:pt x="9" y="46"/>
                  </a:cubicBezTo>
                  <a:cubicBezTo>
                    <a:pt x="9" y="48"/>
                    <a:pt x="14" y="49"/>
                    <a:pt x="16" y="51"/>
                  </a:cubicBezTo>
                  <a:cubicBezTo>
                    <a:pt x="17" y="53"/>
                    <a:pt x="20" y="63"/>
                    <a:pt x="20" y="66"/>
                  </a:cubicBezTo>
                  <a:cubicBezTo>
                    <a:pt x="20" y="67"/>
                    <a:pt x="20" y="68"/>
                    <a:pt x="20" y="68"/>
                  </a:cubicBezTo>
                  <a:cubicBezTo>
                    <a:pt x="22" y="67"/>
                    <a:pt x="23" y="66"/>
                    <a:pt x="24" y="65"/>
                  </a:cubicBezTo>
                  <a:cubicBezTo>
                    <a:pt x="25" y="63"/>
                    <a:pt x="26" y="59"/>
                    <a:pt x="25" y="58"/>
                  </a:cubicBezTo>
                  <a:cubicBezTo>
                    <a:pt x="25" y="57"/>
                    <a:pt x="25" y="56"/>
                    <a:pt x="26" y="55"/>
                  </a:cubicBezTo>
                  <a:cubicBezTo>
                    <a:pt x="27" y="54"/>
                    <a:pt x="32" y="49"/>
                    <a:pt x="33" y="49"/>
                  </a:cubicBezTo>
                  <a:cubicBezTo>
                    <a:pt x="33" y="48"/>
                    <a:pt x="36" y="49"/>
                    <a:pt x="36" y="46"/>
                  </a:cubicBezTo>
                  <a:cubicBezTo>
                    <a:pt x="36" y="45"/>
                    <a:pt x="36" y="43"/>
                    <a:pt x="36" y="42"/>
                  </a:cubicBezTo>
                  <a:cubicBezTo>
                    <a:pt x="34" y="40"/>
                    <a:pt x="33" y="39"/>
                    <a:pt x="33" y="38"/>
                  </a:cubicBezTo>
                  <a:cubicBezTo>
                    <a:pt x="33" y="36"/>
                    <a:pt x="31" y="34"/>
                    <a:pt x="30" y="35"/>
                  </a:cubicBezTo>
                  <a:cubicBezTo>
                    <a:pt x="28" y="37"/>
                    <a:pt x="24" y="35"/>
                    <a:pt x="23" y="32"/>
                  </a:cubicBezTo>
                  <a:cubicBezTo>
                    <a:pt x="23" y="29"/>
                    <a:pt x="26" y="29"/>
                    <a:pt x="30" y="26"/>
                  </a:cubicBezTo>
                  <a:cubicBezTo>
                    <a:pt x="33" y="24"/>
                    <a:pt x="34" y="18"/>
                    <a:pt x="30" y="15"/>
                  </a:cubicBezTo>
                  <a:cubicBezTo>
                    <a:pt x="26" y="12"/>
                    <a:pt x="29" y="10"/>
                    <a:pt x="31" y="8"/>
                  </a:cubicBezTo>
                  <a:cubicBezTo>
                    <a:pt x="34" y="5"/>
                    <a:pt x="32" y="4"/>
                    <a:pt x="30" y="5"/>
                  </a:cubicBezTo>
                  <a:cubicBezTo>
                    <a:pt x="29" y="6"/>
                    <a:pt x="27" y="6"/>
                    <a:pt x="26" y="3"/>
                  </a:cubicBezTo>
                  <a:cubicBezTo>
                    <a:pt x="26" y="0"/>
                    <a:pt x="18" y="0"/>
                    <a:pt x="15" y="3"/>
                  </a:cubicBezTo>
                  <a:cubicBezTo>
                    <a:pt x="14" y="4"/>
                    <a:pt x="12" y="4"/>
                    <a:pt x="10" y="4"/>
                  </a:cubicBezTo>
                  <a:cubicBezTo>
                    <a:pt x="10" y="9"/>
                    <a:pt x="9" y="15"/>
                    <a:pt x="10" y="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7" name="Freeform 17">
              <a:extLst>
                <a:ext uri="{FF2B5EF4-FFF2-40B4-BE49-F238E27FC236}">
                  <a16:creationId xmlns:a16="http://schemas.microsoft.com/office/drawing/2014/main" id="{8D8FE151-E3C6-9378-747C-0C1F09F4F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098" y="3679871"/>
              <a:ext cx="540498" cy="526347"/>
            </a:xfrm>
            <a:custGeom>
              <a:avLst/>
              <a:gdLst>
                <a:gd name="T0" fmla="*/ 60 w 175"/>
                <a:gd name="T1" fmla="*/ 32 h 169"/>
                <a:gd name="T2" fmla="*/ 60 w 175"/>
                <a:gd name="T3" fmla="*/ 40 h 169"/>
                <a:gd name="T4" fmla="*/ 64 w 175"/>
                <a:gd name="T5" fmla="*/ 46 h 169"/>
                <a:gd name="T6" fmla="*/ 62 w 175"/>
                <a:gd name="T7" fmla="*/ 49 h 169"/>
                <a:gd name="T8" fmla="*/ 49 w 175"/>
                <a:gd name="T9" fmla="*/ 50 h 169"/>
                <a:gd name="T10" fmla="*/ 44 w 175"/>
                <a:gd name="T11" fmla="*/ 53 h 169"/>
                <a:gd name="T12" fmla="*/ 42 w 175"/>
                <a:gd name="T13" fmla="*/ 55 h 169"/>
                <a:gd name="T14" fmla="*/ 41 w 175"/>
                <a:gd name="T15" fmla="*/ 60 h 169"/>
                <a:gd name="T16" fmla="*/ 37 w 175"/>
                <a:gd name="T17" fmla="*/ 62 h 169"/>
                <a:gd name="T18" fmla="*/ 30 w 175"/>
                <a:gd name="T19" fmla="*/ 65 h 169"/>
                <a:gd name="T20" fmla="*/ 26 w 175"/>
                <a:gd name="T21" fmla="*/ 70 h 169"/>
                <a:gd name="T22" fmla="*/ 19 w 175"/>
                <a:gd name="T23" fmla="*/ 71 h 169"/>
                <a:gd name="T24" fmla="*/ 13 w 175"/>
                <a:gd name="T25" fmla="*/ 73 h 169"/>
                <a:gd name="T26" fmla="*/ 0 w 175"/>
                <a:gd name="T27" fmla="*/ 82 h 169"/>
                <a:gd name="T28" fmla="*/ 0 w 175"/>
                <a:gd name="T29" fmla="*/ 93 h 169"/>
                <a:gd name="T30" fmla="*/ 2 w 175"/>
                <a:gd name="T31" fmla="*/ 95 h 169"/>
                <a:gd name="T32" fmla="*/ 83 w 175"/>
                <a:gd name="T33" fmla="*/ 149 h 169"/>
                <a:gd name="T34" fmla="*/ 89 w 175"/>
                <a:gd name="T35" fmla="*/ 157 h 169"/>
                <a:gd name="T36" fmla="*/ 98 w 175"/>
                <a:gd name="T37" fmla="*/ 160 h 169"/>
                <a:gd name="T38" fmla="*/ 102 w 175"/>
                <a:gd name="T39" fmla="*/ 169 h 169"/>
                <a:gd name="T40" fmla="*/ 111 w 175"/>
                <a:gd name="T41" fmla="*/ 167 h 169"/>
                <a:gd name="T42" fmla="*/ 124 w 175"/>
                <a:gd name="T43" fmla="*/ 163 h 169"/>
                <a:gd name="T44" fmla="*/ 139 w 175"/>
                <a:gd name="T45" fmla="*/ 150 h 169"/>
                <a:gd name="T46" fmla="*/ 175 w 175"/>
                <a:gd name="T47" fmla="*/ 128 h 169"/>
                <a:gd name="T48" fmla="*/ 175 w 175"/>
                <a:gd name="T49" fmla="*/ 128 h 169"/>
                <a:gd name="T50" fmla="*/ 171 w 175"/>
                <a:gd name="T51" fmla="*/ 121 h 169"/>
                <a:gd name="T52" fmla="*/ 165 w 175"/>
                <a:gd name="T53" fmla="*/ 119 h 169"/>
                <a:gd name="T54" fmla="*/ 159 w 175"/>
                <a:gd name="T55" fmla="*/ 115 h 169"/>
                <a:gd name="T56" fmla="*/ 158 w 175"/>
                <a:gd name="T57" fmla="*/ 109 h 169"/>
                <a:gd name="T58" fmla="*/ 154 w 175"/>
                <a:gd name="T59" fmla="*/ 104 h 169"/>
                <a:gd name="T60" fmla="*/ 158 w 175"/>
                <a:gd name="T61" fmla="*/ 99 h 169"/>
                <a:gd name="T62" fmla="*/ 157 w 175"/>
                <a:gd name="T63" fmla="*/ 96 h 169"/>
                <a:gd name="T64" fmla="*/ 157 w 175"/>
                <a:gd name="T65" fmla="*/ 90 h 169"/>
                <a:gd name="T66" fmla="*/ 157 w 175"/>
                <a:gd name="T67" fmla="*/ 85 h 169"/>
                <a:gd name="T68" fmla="*/ 157 w 175"/>
                <a:gd name="T69" fmla="*/ 76 h 169"/>
                <a:gd name="T70" fmla="*/ 154 w 175"/>
                <a:gd name="T71" fmla="*/ 68 h 169"/>
                <a:gd name="T72" fmla="*/ 155 w 175"/>
                <a:gd name="T73" fmla="*/ 66 h 169"/>
                <a:gd name="T74" fmla="*/ 155 w 175"/>
                <a:gd name="T75" fmla="*/ 64 h 169"/>
                <a:gd name="T76" fmla="*/ 151 w 175"/>
                <a:gd name="T77" fmla="*/ 49 h 169"/>
                <a:gd name="T78" fmla="*/ 144 w 175"/>
                <a:gd name="T79" fmla="*/ 44 h 169"/>
                <a:gd name="T80" fmla="*/ 141 w 175"/>
                <a:gd name="T81" fmla="*/ 39 h 169"/>
                <a:gd name="T82" fmla="*/ 137 w 175"/>
                <a:gd name="T83" fmla="*/ 30 h 169"/>
                <a:gd name="T84" fmla="*/ 143 w 175"/>
                <a:gd name="T85" fmla="*/ 24 h 169"/>
                <a:gd name="T86" fmla="*/ 145 w 175"/>
                <a:gd name="T87" fmla="*/ 15 h 169"/>
                <a:gd name="T88" fmla="*/ 145 w 175"/>
                <a:gd name="T89" fmla="*/ 2 h 169"/>
                <a:gd name="T90" fmla="*/ 137 w 175"/>
                <a:gd name="T91" fmla="*/ 1 h 169"/>
                <a:gd name="T92" fmla="*/ 129 w 175"/>
                <a:gd name="T93" fmla="*/ 1 h 169"/>
                <a:gd name="T94" fmla="*/ 117 w 175"/>
                <a:gd name="T95" fmla="*/ 4 h 169"/>
                <a:gd name="T96" fmla="*/ 85 w 175"/>
                <a:gd name="T97" fmla="*/ 6 h 169"/>
                <a:gd name="T98" fmla="*/ 72 w 175"/>
                <a:gd name="T99" fmla="*/ 13 h 169"/>
                <a:gd name="T100" fmla="*/ 59 w 175"/>
                <a:gd name="T101" fmla="*/ 19 h 169"/>
                <a:gd name="T102" fmla="*/ 56 w 175"/>
                <a:gd name="T103" fmla="*/ 21 h 169"/>
                <a:gd name="T104" fmla="*/ 57 w 175"/>
                <a:gd name="T105" fmla="*/ 23 h 169"/>
                <a:gd name="T106" fmla="*/ 60 w 175"/>
                <a:gd name="T107" fmla="*/ 3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5" h="169">
                  <a:moveTo>
                    <a:pt x="60" y="32"/>
                  </a:moveTo>
                  <a:cubicBezTo>
                    <a:pt x="60" y="36"/>
                    <a:pt x="59" y="40"/>
                    <a:pt x="60" y="40"/>
                  </a:cubicBezTo>
                  <a:cubicBezTo>
                    <a:pt x="62" y="40"/>
                    <a:pt x="63" y="44"/>
                    <a:pt x="64" y="46"/>
                  </a:cubicBezTo>
                  <a:cubicBezTo>
                    <a:pt x="64" y="47"/>
                    <a:pt x="63" y="49"/>
                    <a:pt x="62" y="49"/>
                  </a:cubicBezTo>
                  <a:cubicBezTo>
                    <a:pt x="60" y="49"/>
                    <a:pt x="49" y="48"/>
                    <a:pt x="49" y="50"/>
                  </a:cubicBezTo>
                  <a:cubicBezTo>
                    <a:pt x="49" y="51"/>
                    <a:pt x="47" y="53"/>
                    <a:pt x="44" y="53"/>
                  </a:cubicBezTo>
                  <a:cubicBezTo>
                    <a:pt x="42" y="53"/>
                    <a:pt x="42" y="52"/>
                    <a:pt x="42" y="55"/>
                  </a:cubicBezTo>
                  <a:cubicBezTo>
                    <a:pt x="41" y="57"/>
                    <a:pt x="42" y="60"/>
                    <a:pt x="41" y="60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4" y="63"/>
                    <a:pt x="30" y="62"/>
                    <a:pt x="30" y="65"/>
                  </a:cubicBezTo>
                  <a:cubicBezTo>
                    <a:pt x="30" y="67"/>
                    <a:pt x="29" y="69"/>
                    <a:pt x="26" y="70"/>
                  </a:cubicBezTo>
                  <a:cubicBezTo>
                    <a:pt x="23" y="70"/>
                    <a:pt x="19" y="69"/>
                    <a:pt x="19" y="71"/>
                  </a:cubicBezTo>
                  <a:cubicBezTo>
                    <a:pt x="19" y="73"/>
                    <a:pt x="15" y="72"/>
                    <a:pt x="13" y="73"/>
                  </a:cubicBezTo>
                  <a:cubicBezTo>
                    <a:pt x="11" y="74"/>
                    <a:pt x="0" y="81"/>
                    <a:pt x="0" y="82"/>
                  </a:cubicBezTo>
                  <a:cubicBezTo>
                    <a:pt x="0" y="82"/>
                    <a:pt x="0" y="88"/>
                    <a:pt x="0" y="93"/>
                  </a:cubicBezTo>
                  <a:cubicBezTo>
                    <a:pt x="0" y="94"/>
                    <a:pt x="1" y="94"/>
                    <a:pt x="2" y="95"/>
                  </a:cubicBezTo>
                  <a:cubicBezTo>
                    <a:pt x="6" y="97"/>
                    <a:pt x="81" y="147"/>
                    <a:pt x="83" y="149"/>
                  </a:cubicBezTo>
                  <a:cubicBezTo>
                    <a:pt x="86" y="151"/>
                    <a:pt x="89" y="157"/>
                    <a:pt x="89" y="157"/>
                  </a:cubicBezTo>
                  <a:cubicBezTo>
                    <a:pt x="89" y="157"/>
                    <a:pt x="94" y="157"/>
                    <a:pt x="98" y="160"/>
                  </a:cubicBezTo>
                  <a:cubicBezTo>
                    <a:pt x="102" y="162"/>
                    <a:pt x="102" y="169"/>
                    <a:pt x="102" y="169"/>
                  </a:cubicBezTo>
                  <a:cubicBezTo>
                    <a:pt x="102" y="169"/>
                    <a:pt x="108" y="167"/>
                    <a:pt x="111" y="167"/>
                  </a:cubicBezTo>
                  <a:cubicBezTo>
                    <a:pt x="113" y="166"/>
                    <a:pt x="124" y="163"/>
                    <a:pt x="124" y="163"/>
                  </a:cubicBezTo>
                  <a:cubicBezTo>
                    <a:pt x="139" y="150"/>
                    <a:pt x="139" y="150"/>
                    <a:pt x="139" y="150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4" y="124"/>
                    <a:pt x="173" y="121"/>
                    <a:pt x="171" y="121"/>
                  </a:cubicBezTo>
                  <a:cubicBezTo>
                    <a:pt x="169" y="121"/>
                    <a:pt x="167" y="119"/>
                    <a:pt x="165" y="119"/>
                  </a:cubicBezTo>
                  <a:cubicBezTo>
                    <a:pt x="162" y="119"/>
                    <a:pt x="159" y="118"/>
                    <a:pt x="159" y="115"/>
                  </a:cubicBezTo>
                  <a:cubicBezTo>
                    <a:pt x="158" y="113"/>
                    <a:pt x="160" y="112"/>
                    <a:pt x="158" y="109"/>
                  </a:cubicBezTo>
                  <a:cubicBezTo>
                    <a:pt x="156" y="106"/>
                    <a:pt x="154" y="105"/>
                    <a:pt x="154" y="104"/>
                  </a:cubicBezTo>
                  <a:cubicBezTo>
                    <a:pt x="154" y="102"/>
                    <a:pt x="157" y="100"/>
                    <a:pt x="158" y="99"/>
                  </a:cubicBezTo>
                  <a:cubicBezTo>
                    <a:pt x="158" y="99"/>
                    <a:pt x="157" y="97"/>
                    <a:pt x="157" y="96"/>
                  </a:cubicBezTo>
                  <a:cubicBezTo>
                    <a:pt x="157" y="94"/>
                    <a:pt x="155" y="92"/>
                    <a:pt x="157" y="90"/>
                  </a:cubicBezTo>
                  <a:cubicBezTo>
                    <a:pt x="158" y="89"/>
                    <a:pt x="159" y="87"/>
                    <a:pt x="157" y="85"/>
                  </a:cubicBezTo>
                  <a:cubicBezTo>
                    <a:pt x="156" y="82"/>
                    <a:pt x="159" y="79"/>
                    <a:pt x="157" y="76"/>
                  </a:cubicBezTo>
                  <a:cubicBezTo>
                    <a:pt x="156" y="72"/>
                    <a:pt x="153" y="69"/>
                    <a:pt x="154" y="68"/>
                  </a:cubicBezTo>
                  <a:cubicBezTo>
                    <a:pt x="154" y="67"/>
                    <a:pt x="154" y="67"/>
                    <a:pt x="155" y="66"/>
                  </a:cubicBezTo>
                  <a:cubicBezTo>
                    <a:pt x="155" y="66"/>
                    <a:pt x="155" y="65"/>
                    <a:pt x="155" y="64"/>
                  </a:cubicBezTo>
                  <a:cubicBezTo>
                    <a:pt x="155" y="61"/>
                    <a:pt x="152" y="51"/>
                    <a:pt x="151" y="49"/>
                  </a:cubicBezTo>
                  <a:cubicBezTo>
                    <a:pt x="149" y="47"/>
                    <a:pt x="144" y="46"/>
                    <a:pt x="144" y="44"/>
                  </a:cubicBezTo>
                  <a:cubicBezTo>
                    <a:pt x="144" y="43"/>
                    <a:pt x="144" y="40"/>
                    <a:pt x="141" y="39"/>
                  </a:cubicBezTo>
                  <a:cubicBezTo>
                    <a:pt x="137" y="37"/>
                    <a:pt x="135" y="30"/>
                    <a:pt x="137" y="30"/>
                  </a:cubicBezTo>
                  <a:cubicBezTo>
                    <a:pt x="139" y="30"/>
                    <a:pt x="141" y="25"/>
                    <a:pt x="143" y="24"/>
                  </a:cubicBezTo>
                  <a:cubicBezTo>
                    <a:pt x="145" y="23"/>
                    <a:pt x="147" y="18"/>
                    <a:pt x="145" y="15"/>
                  </a:cubicBezTo>
                  <a:cubicBezTo>
                    <a:pt x="144" y="13"/>
                    <a:pt x="145" y="7"/>
                    <a:pt x="145" y="2"/>
                  </a:cubicBezTo>
                  <a:cubicBezTo>
                    <a:pt x="142" y="2"/>
                    <a:pt x="138" y="1"/>
                    <a:pt x="137" y="1"/>
                  </a:cubicBezTo>
                  <a:cubicBezTo>
                    <a:pt x="136" y="0"/>
                    <a:pt x="132" y="1"/>
                    <a:pt x="129" y="1"/>
                  </a:cubicBezTo>
                  <a:cubicBezTo>
                    <a:pt x="126" y="2"/>
                    <a:pt x="119" y="6"/>
                    <a:pt x="117" y="4"/>
                  </a:cubicBezTo>
                  <a:cubicBezTo>
                    <a:pt x="115" y="2"/>
                    <a:pt x="92" y="5"/>
                    <a:pt x="85" y="6"/>
                  </a:cubicBezTo>
                  <a:cubicBezTo>
                    <a:pt x="79" y="6"/>
                    <a:pt x="76" y="13"/>
                    <a:pt x="72" y="13"/>
                  </a:cubicBezTo>
                  <a:cubicBezTo>
                    <a:pt x="69" y="13"/>
                    <a:pt x="62" y="16"/>
                    <a:pt x="59" y="19"/>
                  </a:cubicBezTo>
                  <a:cubicBezTo>
                    <a:pt x="58" y="20"/>
                    <a:pt x="57" y="21"/>
                    <a:pt x="56" y="21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9" y="26"/>
                    <a:pt x="60" y="29"/>
                    <a:pt x="60" y="3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8" name="Freeform 18">
              <a:extLst>
                <a:ext uri="{FF2B5EF4-FFF2-40B4-BE49-F238E27FC236}">
                  <a16:creationId xmlns:a16="http://schemas.microsoft.com/office/drawing/2014/main" id="{D51D3A84-379E-2985-F346-A57A7D515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6707" y="3804878"/>
              <a:ext cx="398193" cy="380286"/>
            </a:xfrm>
            <a:custGeom>
              <a:avLst/>
              <a:gdLst>
                <a:gd name="T0" fmla="*/ 15 w 129"/>
                <a:gd name="T1" fmla="*/ 7 h 122"/>
                <a:gd name="T2" fmla="*/ 8 w 129"/>
                <a:gd name="T3" fmla="*/ 13 h 122"/>
                <a:gd name="T4" fmla="*/ 7 w 129"/>
                <a:gd name="T5" fmla="*/ 16 h 122"/>
                <a:gd name="T6" fmla="*/ 6 w 129"/>
                <a:gd name="T7" fmla="*/ 23 h 122"/>
                <a:gd name="T8" fmla="*/ 1 w 129"/>
                <a:gd name="T9" fmla="*/ 28 h 122"/>
                <a:gd name="T10" fmla="*/ 4 w 129"/>
                <a:gd name="T11" fmla="*/ 36 h 122"/>
                <a:gd name="T12" fmla="*/ 4 w 129"/>
                <a:gd name="T13" fmla="*/ 45 h 122"/>
                <a:gd name="T14" fmla="*/ 4 w 129"/>
                <a:gd name="T15" fmla="*/ 50 h 122"/>
                <a:gd name="T16" fmla="*/ 4 w 129"/>
                <a:gd name="T17" fmla="*/ 56 h 122"/>
                <a:gd name="T18" fmla="*/ 5 w 129"/>
                <a:gd name="T19" fmla="*/ 59 h 122"/>
                <a:gd name="T20" fmla="*/ 1 w 129"/>
                <a:gd name="T21" fmla="*/ 64 h 122"/>
                <a:gd name="T22" fmla="*/ 5 w 129"/>
                <a:gd name="T23" fmla="*/ 69 h 122"/>
                <a:gd name="T24" fmla="*/ 6 w 129"/>
                <a:gd name="T25" fmla="*/ 75 h 122"/>
                <a:gd name="T26" fmla="*/ 12 w 129"/>
                <a:gd name="T27" fmla="*/ 79 h 122"/>
                <a:gd name="T28" fmla="*/ 18 w 129"/>
                <a:gd name="T29" fmla="*/ 81 h 122"/>
                <a:gd name="T30" fmla="*/ 22 w 129"/>
                <a:gd name="T31" fmla="*/ 88 h 122"/>
                <a:gd name="T32" fmla="*/ 34 w 129"/>
                <a:gd name="T33" fmla="*/ 90 h 122"/>
                <a:gd name="T34" fmla="*/ 40 w 129"/>
                <a:gd name="T35" fmla="*/ 95 h 122"/>
                <a:gd name="T36" fmla="*/ 54 w 129"/>
                <a:gd name="T37" fmla="*/ 88 h 122"/>
                <a:gd name="T38" fmla="*/ 118 w 129"/>
                <a:gd name="T39" fmla="*/ 122 h 122"/>
                <a:gd name="T40" fmla="*/ 118 w 129"/>
                <a:gd name="T41" fmla="*/ 118 h 122"/>
                <a:gd name="T42" fmla="*/ 126 w 129"/>
                <a:gd name="T43" fmla="*/ 118 h 122"/>
                <a:gd name="T44" fmla="*/ 126 w 129"/>
                <a:gd name="T45" fmla="*/ 35 h 122"/>
                <a:gd name="T46" fmla="*/ 126 w 129"/>
                <a:gd name="T47" fmla="*/ 23 h 122"/>
                <a:gd name="T48" fmla="*/ 127 w 129"/>
                <a:gd name="T49" fmla="*/ 12 h 122"/>
                <a:gd name="T50" fmla="*/ 128 w 129"/>
                <a:gd name="T51" fmla="*/ 10 h 122"/>
                <a:gd name="T52" fmla="*/ 128 w 129"/>
                <a:gd name="T53" fmla="*/ 10 h 122"/>
                <a:gd name="T54" fmla="*/ 116 w 129"/>
                <a:gd name="T55" fmla="*/ 7 h 122"/>
                <a:gd name="T56" fmla="*/ 103 w 129"/>
                <a:gd name="T57" fmla="*/ 0 h 122"/>
                <a:gd name="T58" fmla="*/ 85 w 129"/>
                <a:gd name="T59" fmla="*/ 10 h 122"/>
                <a:gd name="T60" fmla="*/ 86 w 129"/>
                <a:gd name="T61" fmla="*/ 21 h 122"/>
                <a:gd name="T62" fmla="*/ 73 w 129"/>
                <a:gd name="T63" fmla="*/ 21 h 122"/>
                <a:gd name="T64" fmla="*/ 57 w 129"/>
                <a:gd name="T65" fmla="*/ 16 h 122"/>
                <a:gd name="T66" fmla="*/ 49 w 129"/>
                <a:gd name="T67" fmla="*/ 10 h 122"/>
                <a:gd name="T68" fmla="*/ 43 w 129"/>
                <a:gd name="T69" fmla="*/ 5 h 122"/>
                <a:gd name="T70" fmla="*/ 28 w 129"/>
                <a:gd name="T71" fmla="*/ 2 h 122"/>
                <a:gd name="T72" fmla="*/ 18 w 129"/>
                <a:gd name="T73" fmla="*/ 0 h 122"/>
                <a:gd name="T74" fmla="*/ 18 w 129"/>
                <a:gd name="T75" fmla="*/ 4 h 122"/>
                <a:gd name="T76" fmla="*/ 15 w 129"/>
                <a:gd name="T77" fmla="*/ 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22">
                  <a:moveTo>
                    <a:pt x="15" y="7"/>
                  </a:moveTo>
                  <a:cubicBezTo>
                    <a:pt x="14" y="7"/>
                    <a:pt x="9" y="12"/>
                    <a:pt x="8" y="13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21"/>
                    <a:pt x="6" y="23"/>
                  </a:cubicBezTo>
                  <a:cubicBezTo>
                    <a:pt x="5" y="25"/>
                    <a:pt x="1" y="27"/>
                    <a:pt x="1" y="28"/>
                  </a:cubicBezTo>
                  <a:cubicBezTo>
                    <a:pt x="0" y="29"/>
                    <a:pt x="3" y="32"/>
                    <a:pt x="4" y="36"/>
                  </a:cubicBezTo>
                  <a:cubicBezTo>
                    <a:pt x="6" y="39"/>
                    <a:pt x="3" y="42"/>
                    <a:pt x="4" y="45"/>
                  </a:cubicBezTo>
                  <a:cubicBezTo>
                    <a:pt x="6" y="47"/>
                    <a:pt x="5" y="49"/>
                    <a:pt x="4" y="50"/>
                  </a:cubicBezTo>
                  <a:cubicBezTo>
                    <a:pt x="2" y="52"/>
                    <a:pt x="4" y="54"/>
                    <a:pt x="4" y="56"/>
                  </a:cubicBezTo>
                  <a:cubicBezTo>
                    <a:pt x="4" y="57"/>
                    <a:pt x="5" y="59"/>
                    <a:pt x="5" y="59"/>
                  </a:cubicBezTo>
                  <a:cubicBezTo>
                    <a:pt x="4" y="60"/>
                    <a:pt x="1" y="62"/>
                    <a:pt x="1" y="64"/>
                  </a:cubicBezTo>
                  <a:cubicBezTo>
                    <a:pt x="1" y="65"/>
                    <a:pt x="3" y="66"/>
                    <a:pt x="5" y="69"/>
                  </a:cubicBezTo>
                  <a:cubicBezTo>
                    <a:pt x="7" y="72"/>
                    <a:pt x="5" y="73"/>
                    <a:pt x="6" y="75"/>
                  </a:cubicBezTo>
                  <a:cubicBezTo>
                    <a:pt x="6" y="78"/>
                    <a:pt x="9" y="79"/>
                    <a:pt x="12" y="79"/>
                  </a:cubicBezTo>
                  <a:cubicBezTo>
                    <a:pt x="14" y="79"/>
                    <a:pt x="16" y="81"/>
                    <a:pt x="18" y="81"/>
                  </a:cubicBezTo>
                  <a:cubicBezTo>
                    <a:pt x="20" y="81"/>
                    <a:pt x="21" y="84"/>
                    <a:pt x="22" y="88"/>
                  </a:cubicBezTo>
                  <a:cubicBezTo>
                    <a:pt x="23" y="88"/>
                    <a:pt x="31" y="88"/>
                    <a:pt x="34" y="90"/>
                  </a:cubicBezTo>
                  <a:cubicBezTo>
                    <a:pt x="38" y="93"/>
                    <a:pt x="40" y="95"/>
                    <a:pt x="40" y="95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41"/>
                    <a:pt x="126" y="35"/>
                  </a:cubicBezTo>
                  <a:cubicBezTo>
                    <a:pt x="126" y="30"/>
                    <a:pt x="123" y="26"/>
                    <a:pt x="126" y="23"/>
                  </a:cubicBezTo>
                  <a:cubicBezTo>
                    <a:pt x="129" y="20"/>
                    <a:pt x="125" y="18"/>
                    <a:pt x="127" y="12"/>
                  </a:cubicBezTo>
                  <a:cubicBezTo>
                    <a:pt x="127" y="12"/>
                    <a:pt x="128" y="11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7" y="8"/>
                    <a:pt x="124" y="8"/>
                    <a:pt x="116" y="7"/>
                  </a:cubicBezTo>
                  <a:cubicBezTo>
                    <a:pt x="109" y="6"/>
                    <a:pt x="112" y="1"/>
                    <a:pt x="103" y="0"/>
                  </a:cubicBezTo>
                  <a:cubicBezTo>
                    <a:pt x="95" y="0"/>
                    <a:pt x="85" y="7"/>
                    <a:pt x="85" y="10"/>
                  </a:cubicBezTo>
                  <a:cubicBezTo>
                    <a:pt x="85" y="14"/>
                    <a:pt x="89" y="17"/>
                    <a:pt x="86" y="21"/>
                  </a:cubicBezTo>
                  <a:cubicBezTo>
                    <a:pt x="83" y="25"/>
                    <a:pt x="77" y="25"/>
                    <a:pt x="73" y="21"/>
                  </a:cubicBezTo>
                  <a:cubicBezTo>
                    <a:pt x="69" y="17"/>
                    <a:pt x="62" y="16"/>
                    <a:pt x="57" y="16"/>
                  </a:cubicBezTo>
                  <a:cubicBezTo>
                    <a:pt x="52" y="16"/>
                    <a:pt x="49" y="12"/>
                    <a:pt x="49" y="10"/>
                  </a:cubicBezTo>
                  <a:cubicBezTo>
                    <a:pt x="49" y="7"/>
                    <a:pt x="48" y="6"/>
                    <a:pt x="43" y="5"/>
                  </a:cubicBezTo>
                  <a:cubicBezTo>
                    <a:pt x="39" y="4"/>
                    <a:pt x="36" y="0"/>
                    <a:pt x="28" y="2"/>
                  </a:cubicBezTo>
                  <a:cubicBezTo>
                    <a:pt x="24" y="2"/>
                    <a:pt x="21" y="1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8" y="7"/>
                    <a:pt x="15" y="6"/>
                    <a:pt x="15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9" name="Freeform 19">
              <a:extLst>
                <a:ext uri="{FF2B5EF4-FFF2-40B4-BE49-F238E27FC236}">
                  <a16:creationId xmlns:a16="http://schemas.microsoft.com/office/drawing/2014/main" id="{141E9CBC-2AE0-840E-8512-CAAF83CD2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210" y="4337805"/>
              <a:ext cx="77027" cy="27633"/>
            </a:xfrm>
            <a:custGeom>
              <a:avLst/>
              <a:gdLst>
                <a:gd name="T0" fmla="*/ 13 w 25"/>
                <a:gd name="T1" fmla="*/ 5 h 9"/>
                <a:gd name="T2" fmla="*/ 20 w 25"/>
                <a:gd name="T3" fmla="*/ 7 h 9"/>
                <a:gd name="T4" fmla="*/ 25 w 25"/>
                <a:gd name="T5" fmla="*/ 6 h 9"/>
                <a:gd name="T6" fmla="*/ 20 w 25"/>
                <a:gd name="T7" fmla="*/ 5 h 9"/>
                <a:gd name="T8" fmla="*/ 12 w 25"/>
                <a:gd name="T9" fmla="*/ 2 h 9"/>
                <a:gd name="T10" fmla="*/ 2 w 25"/>
                <a:gd name="T11" fmla="*/ 3 h 9"/>
                <a:gd name="T12" fmla="*/ 0 w 25"/>
                <a:gd name="T13" fmla="*/ 9 h 9"/>
                <a:gd name="T14" fmla="*/ 3 w 25"/>
                <a:gd name="T15" fmla="*/ 8 h 9"/>
                <a:gd name="T16" fmla="*/ 13 w 25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13" y="5"/>
                  </a:moveTo>
                  <a:cubicBezTo>
                    <a:pt x="14" y="4"/>
                    <a:pt x="17" y="7"/>
                    <a:pt x="20" y="7"/>
                  </a:cubicBezTo>
                  <a:cubicBezTo>
                    <a:pt x="22" y="8"/>
                    <a:pt x="25" y="6"/>
                    <a:pt x="25" y="6"/>
                  </a:cubicBezTo>
                  <a:cubicBezTo>
                    <a:pt x="25" y="6"/>
                    <a:pt x="24" y="6"/>
                    <a:pt x="20" y="5"/>
                  </a:cubicBezTo>
                  <a:cubicBezTo>
                    <a:pt x="16" y="5"/>
                    <a:pt x="16" y="0"/>
                    <a:pt x="12" y="2"/>
                  </a:cubicBezTo>
                  <a:cubicBezTo>
                    <a:pt x="9" y="3"/>
                    <a:pt x="6" y="4"/>
                    <a:pt x="2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5" y="8"/>
                    <a:pt x="11" y="7"/>
                    <a:pt x="13" y="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" name="Freeform 20">
              <a:extLst>
                <a:ext uri="{FF2B5EF4-FFF2-40B4-BE49-F238E27FC236}">
                  <a16:creationId xmlns:a16="http://schemas.microsoft.com/office/drawing/2014/main" id="{21B97D89-0E46-470E-4563-9B90CB101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544" y="4265432"/>
              <a:ext cx="154055" cy="122376"/>
            </a:xfrm>
            <a:custGeom>
              <a:avLst/>
              <a:gdLst>
                <a:gd name="T0" fmla="*/ 12 w 50"/>
                <a:gd name="T1" fmla="*/ 38 h 39"/>
                <a:gd name="T2" fmla="*/ 16 w 50"/>
                <a:gd name="T3" fmla="*/ 36 h 39"/>
                <a:gd name="T4" fmla="*/ 29 w 50"/>
                <a:gd name="T5" fmla="*/ 35 h 39"/>
                <a:gd name="T6" fmla="*/ 31 w 50"/>
                <a:gd name="T7" fmla="*/ 35 h 39"/>
                <a:gd name="T8" fmla="*/ 31 w 50"/>
                <a:gd name="T9" fmla="*/ 35 h 39"/>
                <a:gd name="T10" fmla="*/ 37 w 50"/>
                <a:gd name="T11" fmla="*/ 37 h 39"/>
                <a:gd name="T12" fmla="*/ 49 w 50"/>
                <a:gd name="T13" fmla="*/ 38 h 39"/>
                <a:gd name="T14" fmla="*/ 50 w 50"/>
                <a:gd name="T15" fmla="*/ 37 h 39"/>
                <a:gd name="T16" fmla="*/ 50 w 50"/>
                <a:gd name="T17" fmla="*/ 32 h 39"/>
                <a:gd name="T18" fmla="*/ 45 w 50"/>
                <a:gd name="T19" fmla="*/ 27 h 39"/>
                <a:gd name="T20" fmla="*/ 44 w 50"/>
                <a:gd name="T21" fmla="*/ 21 h 39"/>
                <a:gd name="T22" fmla="*/ 43 w 50"/>
                <a:gd name="T23" fmla="*/ 19 h 39"/>
                <a:gd name="T24" fmla="*/ 38 w 50"/>
                <a:gd name="T25" fmla="*/ 13 h 39"/>
                <a:gd name="T26" fmla="*/ 32 w 50"/>
                <a:gd name="T27" fmla="*/ 5 h 39"/>
                <a:gd name="T28" fmla="*/ 29 w 50"/>
                <a:gd name="T29" fmla="*/ 5 h 39"/>
                <a:gd name="T30" fmla="*/ 24 w 50"/>
                <a:gd name="T31" fmla="*/ 1 h 39"/>
                <a:gd name="T32" fmla="*/ 18 w 50"/>
                <a:gd name="T33" fmla="*/ 2 h 39"/>
                <a:gd name="T34" fmla="*/ 10 w 50"/>
                <a:gd name="T35" fmla="*/ 2 h 39"/>
                <a:gd name="T36" fmla="*/ 5 w 50"/>
                <a:gd name="T37" fmla="*/ 6 h 39"/>
                <a:gd name="T38" fmla="*/ 5 w 50"/>
                <a:gd name="T39" fmla="*/ 6 h 39"/>
                <a:gd name="T40" fmla="*/ 3 w 50"/>
                <a:gd name="T41" fmla="*/ 13 h 39"/>
                <a:gd name="T42" fmla="*/ 6 w 50"/>
                <a:gd name="T43" fmla="*/ 25 h 39"/>
                <a:gd name="T44" fmla="*/ 7 w 50"/>
                <a:gd name="T45" fmla="*/ 26 h 39"/>
                <a:gd name="T46" fmla="*/ 17 w 50"/>
                <a:gd name="T47" fmla="*/ 25 h 39"/>
                <a:gd name="T48" fmla="*/ 25 w 50"/>
                <a:gd name="T49" fmla="*/ 28 h 39"/>
                <a:gd name="T50" fmla="*/ 30 w 50"/>
                <a:gd name="T51" fmla="*/ 29 h 39"/>
                <a:gd name="T52" fmla="*/ 25 w 50"/>
                <a:gd name="T53" fmla="*/ 30 h 39"/>
                <a:gd name="T54" fmla="*/ 18 w 50"/>
                <a:gd name="T55" fmla="*/ 28 h 39"/>
                <a:gd name="T56" fmla="*/ 8 w 50"/>
                <a:gd name="T57" fmla="*/ 31 h 39"/>
                <a:gd name="T58" fmla="*/ 5 w 50"/>
                <a:gd name="T59" fmla="*/ 32 h 39"/>
                <a:gd name="T60" fmla="*/ 6 w 50"/>
                <a:gd name="T61" fmla="*/ 35 h 39"/>
                <a:gd name="T62" fmla="*/ 7 w 50"/>
                <a:gd name="T63" fmla="*/ 36 h 39"/>
                <a:gd name="T64" fmla="*/ 12 w 50"/>
                <a:gd name="T6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39">
                  <a:moveTo>
                    <a:pt x="12" y="38"/>
                  </a:moveTo>
                  <a:cubicBezTo>
                    <a:pt x="13" y="38"/>
                    <a:pt x="16" y="36"/>
                    <a:pt x="16" y="36"/>
                  </a:cubicBezTo>
                  <a:cubicBezTo>
                    <a:pt x="16" y="36"/>
                    <a:pt x="27" y="35"/>
                    <a:pt x="29" y="35"/>
                  </a:cubicBezTo>
                  <a:cubicBezTo>
                    <a:pt x="29" y="35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6" y="36"/>
                    <a:pt x="37" y="37"/>
                  </a:cubicBezTo>
                  <a:cubicBezTo>
                    <a:pt x="37" y="38"/>
                    <a:pt x="45" y="39"/>
                    <a:pt x="49" y="38"/>
                  </a:cubicBezTo>
                  <a:cubicBezTo>
                    <a:pt x="49" y="38"/>
                    <a:pt x="50" y="38"/>
                    <a:pt x="50" y="37"/>
                  </a:cubicBezTo>
                  <a:cubicBezTo>
                    <a:pt x="50" y="36"/>
                    <a:pt x="50" y="33"/>
                    <a:pt x="50" y="32"/>
                  </a:cubicBezTo>
                  <a:cubicBezTo>
                    <a:pt x="50" y="31"/>
                    <a:pt x="47" y="28"/>
                    <a:pt x="45" y="27"/>
                  </a:cubicBezTo>
                  <a:cubicBezTo>
                    <a:pt x="44" y="25"/>
                    <a:pt x="44" y="21"/>
                    <a:pt x="44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1" y="14"/>
                    <a:pt x="38" y="13"/>
                  </a:cubicBezTo>
                  <a:cubicBezTo>
                    <a:pt x="34" y="12"/>
                    <a:pt x="32" y="5"/>
                    <a:pt x="32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7" y="3"/>
                    <a:pt x="24" y="1"/>
                  </a:cubicBezTo>
                  <a:cubicBezTo>
                    <a:pt x="22" y="0"/>
                    <a:pt x="18" y="2"/>
                    <a:pt x="18" y="2"/>
                  </a:cubicBezTo>
                  <a:cubicBezTo>
                    <a:pt x="18" y="2"/>
                    <a:pt x="13" y="3"/>
                    <a:pt x="10" y="2"/>
                  </a:cubicBezTo>
                  <a:cubicBezTo>
                    <a:pt x="7" y="1"/>
                    <a:pt x="8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9"/>
                    <a:pt x="4" y="11"/>
                    <a:pt x="3" y="13"/>
                  </a:cubicBezTo>
                  <a:cubicBezTo>
                    <a:pt x="0" y="17"/>
                    <a:pt x="4" y="23"/>
                    <a:pt x="6" y="25"/>
                  </a:cubicBezTo>
                  <a:cubicBezTo>
                    <a:pt x="6" y="25"/>
                    <a:pt x="7" y="26"/>
                    <a:pt x="7" y="26"/>
                  </a:cubicBezTo>
                  <a:cubicBezTo>
                    <a:pt x="11" y="27"/>
                    <a:pt x="14" y="26"/>
                    <a:pt x="17" y="25"/>
                  </a:cubicBezTo>
                  <a:cubicBezTo>
                    <a:pt x="21" y="23"/>
                    <a:pt x="21" y="28"/>
                    <a:pt x="25" y="28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27" y="31"/>
                    <a:pt x="25" y="30"/>
                  </a:cubicBezTo>
                  <a:cubicBezTo>
                    <a:pt x="22" y="30"/>
                    <a:pt x="19" y="27"/>
                    <a:pt x="18" y="28"/>
                  </a:cubicBezTo>
                  <a:cubicBezTo>
                    <a:pt x="16" y="30"/>
                    <a:pt x="10" y="31"/>
                    <a:pt x="8" y="31"/>
                  </a:cubicBezTo>
                  <a:cubicBezTo>
                    <a:pt x="8" y="31"/>
                    <a:pt x="7" y="31"/>
                    <a:pt x="5" y="32"/>
                  </a:cubicBezTo>
                  <a:cubicBezTo>
                    <a:pt x="5" y="33"/>
                    <a:pt x="5" y="34"/>
                    <a:pt x="6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2" y="35"/>
                    <a:pt x="10" y="38"/>
                    <a:pt x="12" y="3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" name="Freeform 21">
              <a:extLst>
                <a:ext uri="{FF2B5EF4-FFF2-40B4-BE49-F238E27FC236}">
                  <a16:creationId xmlns:a16="http://schemas.microsoft.com/office/drawing/2014/main" id="{29CC3B0F-9879-3242-A472-C36D3E09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433" y="4374650"/>
              <a:ext cx="74416" cy="43424"/>
            </a:xfrm>
            <a:custGeom>
              <a:avLst/>
              <a:gdLst>
                <a:gd name="T0" fmla="*/ 13 w 24"/>
                <a:gd name="T1" fmla="*/ 13 h 14"/>
                <a:gd name="T2" fmla="*/ 19 w 24"/>
                <a:gd name="T3" fmla="*/ 9 h 14"/>
                <a:gd name="T4" fmla="*/ 22 w 24"/>
                <a:gd name="T5" fmla="*/ 7 h 14"/>
                <a:gd name="T6" fmla="*/ 22 w 24"/>
                <a:gd name="T7" fmla="*/ 4 h 14"/>
                <a:gd name="T8" fmla="*/ 24 w 24"/>
                <a:gd name="T9" fmla="*/ 0 h 14"/>
                <a:gd name="T10" fmla="*/ 22 w 24"/>
                <a:gd name="T11" fmla="*/ 0 h 14"/>
                <a:gd name="T12" fmla="*/ 9 w 24"/>
                <a:gd name="T13" fmla="*/ 1 h 14"/>
                <a:gd name="T14" fmla="*/ 5 w 24"/>
                <a:gd name="T15" fmla="*/ 3 h 14"/>
                <a:gd name="T16" fmla="*/ 0 w 24"/>
                <a:gd name="T17" fmla="*/ 1 h 14"/>
                <a:gd name="T18" fmla="*/ 7 w 24"/>
                <a:gd name="T19" fmla="*/ 7 h 14"/>
                <a:gd name="T20" fmla="*/ 11 w 24"/>
                <a:gd name="T21" fmla="*/ 13 h 14"/>
                <a:gd name="T22" fmla="*/ 12 w 24"/>
                <a:gd name="T23" fmla="*/ 14 h 14"/>
                <a:gd name="T24" fmla="*/ 13 w 24"/>
                <a:gd name="T2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4">
                  <a:moveTo>
                    <a:pt x="13" y="13"/>
                  </a:moveTo>
                  <a:cubicBezTo>
                    <a:pt x="14" y="12"/>
                    <a:pt x="18" y="8"/>
                    <a:pt x="19" y="9"/>
                  </a:cubicBezTo>
                  <a:cubicBezTo>
                    <a:pt x="21" y="9"/>
                    <a:pt x="22" y="8"/>
                    <a:pt x="22" y="7"/>
                  </a:cubicBezTo>
                  <a:cubicBezTo>
                    <a:pt x="22" y="7"/>
                    <a:pt x="20" y="4"/>
                    <a:pt x="22" y="4"/>
                  </a:cubicBezTo>
                  <a:cubicBezTo>
                    <a:pt x="23" y="3"/>
                    <a:pt x="24" y="1"/>
                    <a:pt x="24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0" y="0"/>
                    <a:pt x="9" y="1"/>
                    <a:pt x="9" y="1"/>
                  </a:cubicBezTo>
                  <a:cubicBezTo>
                    <a:pt x="9" y="1"/>
                    <a:pt x="6" y="3"/>
                    <a:pt x="5" y="3"/>
                  </a:cubicBezTo>
                  <a:cubicBezTo>
                    <a:pt x="3" y="3"/>
                    <a:pt x="5" y="0"/>
                    <a:pt x="0" y="1"/>
                  </a:cubicBezTo>
                  <a:cubicBezTo>
                    <a:pt x="2" y="4"/>
                    <a:pt x="3" y="5"/>
                    <a:pt x="7" y="7"/>
                  </a:cubicBezTo>
                  <a:cubicBezTo>
                    <a:pt x="12" y="8"/>
                    <a:pt x="7" y="11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2" y="13"/>
                    <a:pt x="12" y="13"/>
                    <a:pt x="13" y="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Freeform 22">
              <a:extLst>
                <a:ext uri="{FF2B5EF4-FFF2-40B4-BE49-F238E27FC236}">
                  <a16:creationId xmlns:a16="http://schemas.microsoft.com/office/drawing/2014/main" id="{D9BD60C9-E219-FA07-E800-3138C8E58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5956" y="4411493"/>
              <a:ext cx="318554" cy="227646"/>
            </a:xfrm>
            <a:custGeom>
              <a:avLst/>
              <a:gdLst>
                <a:gd name="T0" fmla="*/ 95 w 103"/>
                <a:gd name="T1" fmla="*/ 42 h 73"/>
                <a:gd name="T2" fmla="*/ 92 w 103"/>
                <a:gd name="T3" fmla="*/ 36 h 73"/>
                <a:gd name="T4" fmla="*/ 87 w 103"/>
                <a:gd name="T5" fmla="*/ 31 h 73"/>
                <a:gd name="T6" fmla="*/ 84 w 103"/>
                <a:gd name="T7" fmla="*/ 26 h 73"/>
                <a:gd name="T8" fmla="*/ 77 w 103"/>
                <a:gd name="T9" fmla="*/ 23 h 73"/>
                <a:gd name="T10" fmla="*/ 76 w 103"/>
                <a:gd name="T11" fmla="*/ 21 h 73"/>
                <a:gd name="T12" fmla="*/ 72 w 103"/>
                <a:gd name="T13" fmla="*/ 20 h 73"/>
                <a:gd name="T14" fmla="*/ 73 w 103"/>
                <a:gd name="T15" fmla="*/ 17 h 73"/>
                <a:gd name="T16" fmla="*/ 73 w 103"/>
                <a:gd name="T17" fmla="*/ 10 h 73"/>
                <a:gd name="T18" fmla="*/ 67 w 103"/>
                <a:gd name="T19" fmla="*/ 2 h 73"/>
                <a:gd name="T20" fmla="*/ 65 w 103"/>
                <a:gd name="T21" fmla="*/ 1 h 73"/>
                <a:gd name="T22" fmla="*/ 58 w 103"/>
                <a:gd name="T23" fmla="*/ 4 h 73"/>
                <a:gd name="T24" fmla="*/ 57 w 103"/>
                <a:gd name="T25" fmla="*/ 8 h 73"/>
                <a:gd name="T26" fmla="*/ 48 w 103"/>
                <a:gd name="T27" fmla="*/ 16 h 73"/>
                <a:gd name="T28" fmla="*/ 36 w 103"/>
                <a:gd name="T29" fmla="*/ 19 h 73"/>
                <a:gd name="T30" fmla="*/ 36 w 103"/>
                <a:gd name="T31" fmla="*/ 23 h 73"/>
                <a:gd name="T32" fmla="*/ 28 w 103"/>
                <a:gd name="T33" fmla="*/ 27 h 73"/>
                <a:gd name="T34" fmla="*/ 19 w 103"/>
                <a:gd name="T35" fmla="*/ 30 h 73"/>
                <a:gd name="T36" fmla="*/ 14 w 103"/>
                <a:gd name="T37" fmla="*/ 30 h 73"/>
                <a:gd name="T38" fmla="*/ 9 w 103"/>
                <a:gd name="T39" fmla="*/ 32 h 73"/>
                <a:gd name="T40" fmla="*/ 8 w 103"/>
                <a:gd name="T41" fmla="*/ 31 h 73"/>
                <a:gd name="T42" fmla="*/ 4 w 103"/>
                <a:gd name="T43" fmla="*/ 37 h 73"/>
                <a:gd name="T44" fmla="*/ 0 w 103"/>
                <a:gd name="T45" fmla="*/ 45 h 73"/>
                <a:gd name="T46" fmla="*/ 1 w 103"/>
                <a:gd name="T47" fmla="*/ 52 h 73"/>
                <a:gd name="T48" fmla="*/ 3 w 103"/>
                <a:gd name="T49" fmla="*/ 59 h 73"/>
                <a:gd name="T50" fmla="*/ 5 w 103"/>
                <a:gd name="T51" fmla="*/ 64 h 73"/>
                <a:gd name="T52" fmla="*/ 7 w 103"/>
                <a:gd name="T53" fmla="*/ 66 h 73"/>
                <a:gd name="T54" fmla="*/ 12 w 103"/>
                <a:gd name="T55" fmla="*/ 72 h 73"/>
                <a:gd name="T56" fmla="*/ 13 w 103"/>
                <a:gd name="T57" fmla="*/ 73 h 73"/>
                <a:gd name="T58" fmla="*/ 14 w 103"/>
                <a:gd name="T59" fmla="*/ 72 h 73"/>
                <a:gd name="T60" fmla="*/ 16 w 103"/>
                <a:gd name="T61" fmla="*/ 66 h 73"/>
                <a:gd name="T62" fmla="*/ 20 w 103"/>
                <a:gd name="T63" fmla="*/ 65 h 73"/>
                <a:gd name="T64" fmla="*/ 24 w 103"/>
                <a:gd name="T65" fmla="*/ 64 h 73"/>
                <a:gd name="T66" fmla="*/ 31 w 103"/>
                <a:gd name="T67" fmla="*/ 65 h 73"/>
                <a:gd name="T68" fmla="*/ 31 w 103"/>
                <a:gd name="T69" fmla="*/ 59 h 73"/>
                <a:gd name="T70" fmla="*/ 40 w 103"/>
                <a:gd name="T71" fmla="*/ 53 h 73"/>
                <a:gd name="T72" fmla="*/ 47 w 103"/>
                <a:gd name="T73" fmla="*/ 57 h 73"/>
                <a:gd name="T74" fmla="*/ 63 w 103"/>
                <a:gd name="T75" fmla="*/ 60 h 73"/>
                <a:gd name="T76" fmla="*/ 65 w 103"/>
                <a:gd name="T77" fmla="*/ 55 h 73"/>
                <a:gd name="T78" fmla="*/ 72 w 103"/>
                <a:gd name="T79" fmla="*/ 55 h 73"/>
                <a:gd name="T80" fmla="*/ 81 w 103"/>
                <a:gd name="T81" fmla="*/ 52 h 73"/>
                <a:gd name="T82" fmla="*/ 88 w 103"/>
                <a:gd name="T83" fmla="*/ 51 h 73"/>
                <a:gd name="T84" fmla="*/ 97 w 103"/>
                <a:gd name="T85" fmla="*/ 52 h 73"/>
                <a:gd name="T86" fmla="*/ 103 w 103"/>
                <a:gd name="T87" fmla="*/ 51 h 73"/>
                <a:gd name="T88" fmla="*/ 101 w 103"/>
                <a:gd name="T89" fmla="*/ 46 h 73"/>
                <a:gd name="T90" fmla="*/ 95 w 103"/>
                <a:gd name="T91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73">
                  <a:moveTo>
                    <a:pt x="95" y="42"/>
                  </a:moveTo>
                  <a:cubicBezTo>
                    <a:pt x="95" y="40"/>
                    <a:pt x="95" y="39"/>
                    <a:pt x="92" y="36"/>
                  </a:cubicBezTo>
                  <a:cubicBezTo>
                    <a:pt x="89" y="33"/>
                    <a:pt x="87" y="33"/>
                    <a:pt x="87" y="31"/>
                  </a:cubicBezTo>
                  <a:cubicBezTo>
                    <a:pt x="87" y="30"/>
                    <a:pt x="86" y="29"/>
                    <a:pt x="84" y="26"/>
                  </a:cubicBezTo>
                  <a:cubicBezTo>
                    <a:pt x="81" y="23"/>
                    <a:pt x="77" y="23"/>
                    <a:pt x="77" y="2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0" y="18"/>
                    <a:pt x="73" y="17"/>
                  </a:cubicBezTo>
                  <a:cubicBezTo>
                    <a:pt x="76" y="15"/>
                    <a:pt x="73" y="11"/>
                    <a:pt x="73" y="10"/>
                  </a:cubicBezTo>
                  <a:cubicBezTo>
                    <a:pt x="72" y="8"/>
                    <a:pt x="68" y="3"/>
                    <a:pt x="67" y="2"/>
                  </a:cubicBezTo>
                  <a:cubicBezTo>
                    <a:pt x="66" y="2"/>
                    <a:pt x="66" y="2"/>
                    <a:pt x="65" y="1"/>
                  </a:cubicBezTo>
                  <a:cubicBezTo>
                    <a:pt x="63" y="0"/>
                    <a:pt x="60" y="2"/>
                    <a:pt x="58" y="4"/>
                  </a:cubicBezTo>
                  <a:cubicBezTo>
                    <a:pt x="57" y="6"/>
                    <a:pt x="58" y="7"/>
                    <a:pt x="57" y="8"/>
                  </a:cubicBezTo>
                  <a:cubicBezTo>
                    <a:pt x="55" y="9"/>
                    <a:pt x="51" y="13"/>
                    <a:pt x="48" y="16"/>
                  </a:cubicBezTo>
                  <a:cubicBezTo>
                    <a:pt x="46" y="20"/>
                    <a:pt x="39" y="18"/>
                    <a:pt x="36" y="19"/>
                  </a:cubicBezTo>
                  <a:cubicBezTo>
                    <a:pt x="34" y="20"/>
                    <a:pt x="37" y="22"/>
                    <a:pt x="36" y="23"/>
                  </a:cubicBezTo>
                  <a:cubicBezTo>
                    <a:pt x="34" y="25"/>
                    <a:pt x="30" y="27"/>
                    <a:pt x="28" y="27"/>
                  </a:cubicBezTo>
                  <a:cubicBezTo>
                    <a:pt x="27" y="28"/>
                    <a:pt x="21" y="28"/>
                    <a:pt x="19" y="30"/>
                  </a:cubicBezTo>
                  <a:cubicBezTo>
                    <a:pt x="17" y="32"/>
                    <a:pt x="15" y="28"/>
                    <a:pt x="14" y="30"/>
                  </a:cubicBezTo>
                  <a:cubicBezTo>
                    <a:pt x="12" y="33"/>
                    <a:pt x="10" y="33"/>
                    <a:pt x="9" y="32"/>
                  </a:cubicBezTo>
                  <a:cubicBezTo>
                    <a:pt x="9" y="32"/>
                    <a:pt x="8" y="32"/>
                    <a:pt x="8" y="31"/>
                  </a:cubicBezTo>
                  <a:cubicBezTo>
                    <a:pt x="7" y="33"/>
                    <a:pt x="5" y="34"/>
                    <a:pt x="4" y="37"/>
                  </a:cubicBezTo>
                  <a:cubicBezTo>
                    <a:pt x="3" y="40"/>
                    <a:pt x="0" y="43"/>
                    <a:pt x="0" y="45"/>
                  </a:cubicBezTo>
                  <a:cubicBezTo>
                    <a:pt x="0" y="47"/>
                    <a:pt x="1" y="49"/>
                    <a:pt x="1" y="52"/>
                  </a:cubicBezTo>
                  <a:cubicBezTo>
                    <a:pt x="1" y="55"/>
                    <a:pt x="2" y="56"/>
                    <a:pt x="3" y="59"/>
                  </a:cubicBezTo>
                  <a:cubicBezTo>
                    <a:pt x="5" y="61"/>
                    <a:pt x="5" y="64"/>
                    <a:pt x="5" y="64"/>
                  </a:cubicBezTo>
                  <a:cubicBezTo>
                    <a:pt x="5" y="64"/>
                    <a:pt x="5" y="65"/>
                    <a:pt x="7" y="66"/>
                  </a:cubicBezTo>
                  <a:cubicBezTo>
                    <a:pt x="8" y="68"/>
                    <a:pt x="12" y="70"/>
                    <a:pt x="12" y="72"/>
                  </a:cubicBezTo>
                  <a:cubicBezTo>
                    <a:pt x="12" y="72"/>
                    <a:pt x="13" y="73"/>
                    <a:pt x="13" y="73"/>
                  </a:cubicBezTo>
                  <a:cubicBezTo>
                    <a:pt x="14" y="73"/>
                    <a:pt x="14" y="73"/>
                    <a:pt x="14" y="72"/>
                  </a:cubicBezTo>
                  <a:cubicBezTo>
                    <a:pt x="16" y="70"/>
                    <a:pt x="16" y="66"/>
                    <a:pt x="16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6" y="53"/>
                    <a:pt x="40" y="53"/>
                  </a:cubicBezTo>
                  <a:cubicBezTo>
                    <a:pt x="44" y="53"/>
                    <a:pt x="47" y="57"/>
                    <a:pt x="47" y="57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4" y="56"/>
                    <a:pt x="65" y="55"/>
                  </a:cubicBezTo>
                  <a:cubicBezTo>
                    <a:pt x="67" y="54"/>
                    <a:pt x="70" y="56"/>
                    <a:pt x="72" y="55"/>
                  </a:cubicBezTo>
                  <a:cubicBezTo>
                    <a:pt x="74" y="54"/>
                    <a:pt x="77" y="52"/>
                    <a:pt x="81" y="52"/>
                  </a:cubicBezTo>
                  <a:cubicBezTo>
                    <a:pt x="85" y="52"/>
                    <a:pt x="86" y="54"/>
                    <a:pt x="88" y="51"/>
                  </a:cubicBezTo>
                  <a:cubicBezTo>
                    <a:pt x="89" y="48"/>
                    <a:pt x="97" y="52"/>
                    <a:pt x="97" y="52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95" y="43"/>
                    <a:pt x="95" y="4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23">
              <a:extLst>
                <a:ext uri="{FF2B5EF4-FFF2-40B4-BE49-F238E27FC236}">
                  <a16:creationId xmlns:a16="http://schemas.microsoft.com/office/drawing/2014/main" id="{B5BD9211-527D-7E93-493B-59E2E1721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0458" y="4337805"/>
              <a:ext cx="312026" cy="260542"/>
            </a:xfrm>
            <a:custGeom>
              <a:avLst/>
              <a:gdLst>
                <a:gd name="T0" fmla="*/ 62 w 101"/>
                <a:gd name="T1" fmla="*/ 61 h 84"/>
                <a:gd name="T2" fmla="*/ 67 w 101"/>
                <a:gd name="T3" fmla="*/ 60 h 84"/>
                <a:gd name="T4" fmla="*/ 73 w 101"/>
                <a:gd name="T5" fmla="*/ 65 h 84"/>
                <a:gd name="T6" fmla="*/ 77 w 101"/>
                <a:gd name="T7" fmla="*/ 61 h 84"/>
                <a:gd name="T8" fmla="*/ 83 w 101"/>
                <a:gd name="T9" fmla="*/ 48 h 84"/>
                <a:gd name="T10" fmla="*/ 87 w 101"/>
                <a:gd name="T11" fmla="*/ 43 h 84"/>
                <a:gd name="T12" fmla="*/ 88 w 101"/>
                <a:gd name="T13" fmla="*/ 38 h 84"/>
                <a:gd name="T14" fmla="*/ 90 w 101"/>
                <a:gd name="T15" fmla="*/ 33 h 84"/>
                <a:gd name="T16" fmla="*/ 95 w 101"/>
                <a:gd name="T17" fmla="*/ 24 h 84"/>
                <a:gd name="T18" fmla="*/ 100 w 101"/>
                <a:gd name="T19" fmla="*/ 21 h 84"/>
                <a:gd name="T20" fmla="*/ 99 w 101"/>
                <a:gd name="T21" fmla="*/ 16 h 84"/>
                <a:gd name="T22" fmla="*/ 96 w 101"/>
                <a:gd name="T23" fmla="*/ 12 h 84"/>
                <a:gd name="T24" fmla="*/ 96 w 101"/>
                <a:gd name="T25" fmla="*/ 8 h 84"/>
                <a:gd name="T26" fmla="*/ 93 w 101"/>
                <a:gd name="T27" fmla="*/ 4 h 84"/>
                <a:gd name="T28" fmla="*/ 90 w 101"/>
                <a:gd name="T29" fmla="*/ 3 h 84"/>
                <a:gd name="T30" fmla="*/ 84 w 101"/>
                <a:gd name="T31" fmla="*/ 8 h 84"/>
                <a:gd name="T32" fmla="*/ 77 w 101"/>
                <a:gd name="T33" fmla="*/ 6 h 84"/>
                <a:gd name="T34" fmla="*/ 66 w 101"/>
                <a:gd name="T35" fmla="*/ 6 h 84"/>
                <a:gd name="T36" fmla="*/ 60 w 101"/>
                <a:gd name="T37" fmla="*/ 10 h 84"/>
                <a:gd name="T38" fmla="*/ 52 w 101"/>
                <a:gd name="T39" fmla="*/ 10 h 84"/>
                <a:gd name="T40" fmla="*/ 45 w 101"/>
                <a:gd name="T41" fmla="*/ 7 h 84"/>
                <a:gd name="T42" fmla="*/ 38 w 101"/>
                <a:gd name="T43" fmla="*/ 9 h 84"/>
                <a:gd name="T44" fmla="*/ 34 w 101"/>
                <a:gd name="T45" fmla="*/ 4 h 84"/>
                <a:gd name="T46" fmla="*/ 27 w 101"/>
                <a:gd name="T47" fmla="*/ 2 h 84"/>
                <a:gd name="T48" fmla="*/ 22 w 101"/>
                <a:gd name="T49" fmla="*/ 4 h 84"/>
                <a:gd name="T50" fmla="*/ 14 w 101"/>
                <a:gd name="T51" fmla="*/ 4 h 84"/>
                <a:gd name="T52" fmla="*/ 12 w 101"/>
                <a:gd name="T53" fmla="*/ 11 h 84"/>
                <a:gd name="T54" fmla="*/ 9 w 101"/>
                <a:gd name="T55" fmla="*/ 17 h 84"/>
                <a:gd name="T56" fmla="*/ 8 w 101"/>
                <a:gd name="T57" fmla="*/ 18 h 84"/>
                <a:gd name="T58" fmla="*/ 9 w 101"/>
                <a:gd name="T59" fmla="*/ 24 h 84"/>
                <a:gd name="T60" fmla="*/ 8 w 101"/>
                <a:gd name="T61" fmla="*/ 36 h 84"/>
                <a:gd name="T62" fmla="*/ 5 w 101"/>
                <a:gd name="T63" fmla="*/ 41 h 84"/>
                <a:gd name="T64" fmla="*/ 1 w 101"/>
                <a:gd name="T65" fmla="*/ 47 h 84"/>
                <a:gd name="T66" fmla="*/ 1 w 101"/>
                <a:gd name="T67" fmla="*/ 57 h 84"/>
                <a:gd name="T68" fmla="*/ 4 w 101"/>
                <a:gd name="T69" fmla="*/ 63 h 84"/>
                <a:gd name="T70" fmla="*/ 4 w 101"/>
                <a:gd name="T71" fmla="*/ 64 h 84"/>
                <a:gd name="T72" fmla="*/ 16 w 101"/>
                <a:gd name="T73" fmla="*/ 67 h 84"/>
                <a:gd name="T74" fmla="*/ 24 w 101"/>
                <a:gd name="T75" fmla="*/ 75 h 84"/>
                <a:gd name="T76" fmla="*/ 29 w 101"/>
                <a:gd name="T77" fmla="*/ 83 h 84"/>
                <a:gd name="T78" fmla="*/ 37 w 101"/>
                <a:gd name="T79" fmla="*/ 81 h 84"/>
                <a:gd name="T80" fmla="*/ 49 w 101"/>
                <a:gd name="T81" fmla="*/ 79 h 84"/>
                <a:gd name="T82" fmla="*/ 50 w 101"/>
                <a:gd name="T83" fmla="*/ 79 h 84"/>
                <a:gd name="T84" fmla="*/ 52 w 101"/>
                <a:gd name="T85" fmla="*/ 70 h 84"/>
                <a:gd name="T86" fmla="*/ 62 w 101"/>
                <a:gd name="T87" fmla="*/ 6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" h="84">
                  <a:moveTo>
                    <a:pt x="62" y="61"/>
                  </a:moveTo>
                  <a:cubicBezTo>
                    <a:pt x="63" y="61"/>
                    <a:pt x="65" y="62"/>
                    <a:pt x="67" y="60"/>
                  </a:cubicBezTo>
                  <a:cubicBezTo>
                    <a:pt x="69" y="59"/>
                    <a:pt x="73" y="62"/>
                    <a:pt x="73" y="65"/>
                  </a:cubicBezTo>
                  <a:cubicBezTo>
                    <a:pt x="74" y="67"/>
                    <a:pt x="75" y="64"/>
                    <a:pt x="77" y="61"/>
                  </a:cubicBezTo>
                  <a:cubicBezTo>
                    <a:pt x="78" y="58"/>
                    <a:pt x="83" y="50"/>
                    <a:pt x="83" y="48"/>
                  </a:cubicBezTo>
                  <a:cubicBezTo>
                    <a:pt x="83" y="46"/>
                    <a:pt x="87" y="44"/>
                    <a:pt x="87" y="43"/>
                  </a:cubicBezTo>
                  <a:cubicBezTo>
                    <a:pt x="87" y="42"/>
                    <a:pt x="87" y="39"/>
                    <a:pt x="88" y="38"/>
                  </a:cubicBezTo>
                  <a:cubicBezTo>
                    <a:pt x="89" y="38"/>
                    <a:pt x="90" y="34"/>
                    <a:pt x="90" y="33"/>
                  </a:cubicBezTo>
                  <a:cubicBezTo>
                    <a:pt x="90" y="32"/>
                    <a:pt x="94" y="25"/>
                    <a:pt x="95" y="24"/>
                  </a:cubicBezTo>
                  <a:cubicBezTo>
                    <a:pt x="96" y="23"/>
                    <a:pt x="99" y="23"/>
                    <a:pt x="100" y="21"/>
                  </a:cubicBezTo>
                  <a:cubicBezTo>
                    <a:pt x="100" y="19"/>
                    <a:pt x="101" y="16"/>
                    <a:pt x="99" y="16"/>
                  </a:cubicBezTo>
                  <a:cubicBezTo>
                    <a:pt x="98" y="15"/>
                    <a:pt x="96" y="14"/>
                    <a:pt x="96" y="12"/>
                  </a:cubicBezTo>
                  <a:cubicBezTo>
                    <a:pt x="96" y="12"/>
                    <a:pt x="96" y="10"/>
                    <a:pt x="96" y="8"/>
                  </a:cubicBezTo>
                  <a:cubicBezTo>
                    <a:pt x="94" y="8"/>
                    <a:pt x="94" y="6"/>
                    <a:pt x="93" y="4"/>
                  </a:cubicBezTo>
                  <a:cubicBezTo>
                    <a:pt x="92" y="3"/>
                    <a:pt x="92" y="2"/>
                    <a:pt x="90" y="3"/>
                  </a:cubicBezTo>
                  <a:cubicBezTo>
                    <a:pt x="88" y="3"/>
                    <a:pt x="86" y="7"/>
                    <a:pt x="84" y="8"/>
                  </a:cubicBezTo>
                  <a:cubicBezTo>
                    <a:pt x="82" y="9"/>
                    <a:pt x="79" y="7"/>
                    <a:pt x="77" y="6"/>
                  </a:cubicBezTo>
                  <a:cubicBezTo>
                    <a:pt x="76" y="6"/>
                    <a:pt x="69" y="6"/>
                    <a:pt x="66" y="6"/>
                  </a:cubicBezTo>
                  <a:cubicBezTo>
                    <a:pt x="64" y="6"/>
                    <a:pt x="62" y="9"/>
                    <a:pt x="60" y="10"/>
                  </a:cubicBezTo>
                  <a:cubicBezTo>
                    <a:pt x="58" y="11"/>
                    <a:pt x="53" y="11"/>
                    <a:pt x="52" y="10"/>
                  </a:cubicBezTo>
                  <a:cubicBezTo>
                    <a:pt x="50" y="10"/>
                    <a:pt x="47" y="7"/>
                    <a:pt x="45" y="7"/>
                  </a:cubicBezTo>
                  <a:cubicBezTo>
                    <a:pt x="44" y="7"/>
                    <a:pt x="41" y="7"/>
                    <a:pt x="38" y="9"/>
                  </a:cubicBezTo>
                  <a:cubicBezTo>
                    <a:pt x="36" y="10"/>
                    <a:pt x="35" y="6"/>
                    <a:pt x="34" y="4"/>
                  </a:cubicBezTo>
                  <a:cubicBezTo>
                    <a:pt x="32" y="2"/>
                    <a:pt x="29" y="4"/>
                    <a:pt x="27" y="2"/>
                  </a:cubicBezTo>
                  <a:cubicBezTo>
                    <a:pt x="25" y="0"/>
                    <a:pt x="24" y="4"/>
                    <a:pt x="22" y="4"/>
                  </a:cubicBezTo>
                  <a:cubicBezTo>
                    <a:pt x="20" y="4"/>
                    <a:pt x="16" y="3"/>
                    <a:pt x="14" y="4"/>
                  </a:cubicBezTo>
                  <a:cubicBezTo>
                    <a:pt x="13" y="5"/>
                    <a:pt x="13" y="10"/>
                    <a:pt x="12" y="11"/>
                  </a:cubicBezTo>
                  <a:cubicBezTo>
                    <a:pt x="12" y="11"/>
                    <a:pt x="9" y="15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20"/>
                    <a:pt x="9" y="23"/>
                    <a:pt x="9" y="24"/>
                  </a:cubicBezTo>
                  <a:cubicBezTo>
                    <a:pt x="9" y="26"/>
                    <a:pt x="10" y="34"/>
                    <a:pt x="8" y="36"/>
                  </a:cubicBezTo>
                  <a:cubicBezTo>
                    <a:pt x="6" y="38"/>
                    <a:pt x="5" y="41"/>
                    <a:pt x="5" y="41"/>
                  </a:cubicBezTo>
                  <a:cubicBezTo>
                    <a:pt x="5" y="41"/>
                    <a:pt x="2" y="43"/>
                    <a:pt x="1" y="47"/>
                  </a:cubicBezTo>
                  <a:cubicBezTo>
                    <a:pt x="0" y="51"/>
                    <a:pt x="1" y="54"/>
                    <a:pt x="1" y="57"/>
                  </a:cubicBezTo>
                  <a:cubicBezTo>
                    <a:pt x="1" y="59"/>
                    <a:pt x="3" y="61"/>
                    <a:pt x="4" y="63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5" y="66"/>
                    <a:pt x="12" y="66"/>
                    <a:pt x="16" y="67"/>
                  </a:cubicBezTo>
                  <a:cubicBezTo>
                    <a:pt x="20" y="68"/>
                    <a:pt x="25" y="73"/>
                    <a:pt x="24" y="75"/>
                  </a:cubicBezTo>
                  <a:cubicBezTo>
                    <a:pt x="24" y="77"/>
                    <a:pt x="27" y="82"/>
                    <a:pt x="29" y="83"/>
                  </a:cubicBezTo>
                  <a:cubicBezTo>
                    <a:pt x="31" y="84"/>
                    <a:pt x="35" y="81"/>
                    <a:pt x="37" y="81"/>
                  </a:cubicBezTo>
                  <a:cubicBezTo>
                    <a:pt x="40" y="81"/>
                    <a:pt x="47" y="81"/>
                    <a:pt x="49" y="79"/>
                  </a:cubicBezTo>
                  <a:cubicBezTo>
                    <a:pt x="49" y="79"/>
                    <a:pt x="50" y="79"/>
                    <a:pt x="50" y="79"/>
                  </a:cubicBezTo>
                  <a:cubicBezTo>
                    <a:pt x="52" y="75"/>
                    <a:pt x="52" y="70"/>
                    <a:pt x="52" y="70"/>
                  </a:cubicBezTo>
                  <a:cubicBezTo>
                    <a:pt x="52" y="70"/>
                    <a:pt x="61" y="61"/>
                    <a:pt x="62" y="6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4" name="Freeform 24">
              <a:extLst>
                <a:ext uri="{FF2B5EF4-FFF2-40B4-BE49-F238E27FC236}">
                  <a16:creationId xmlns:a16="http://schemas.microsoft.com/office/drawing/2014/main" id="{A53790E4-9DB1-065A-F5B3-6E5829B3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848" y="4377281"/>
              <a:ext cx="80944" cy="165799"/>
            </a:xfrm>
            <a:custGeom>
              <a:avLst/>
              <a:gdLst>
                <a:gd name="T0" fmla="*/ 17 w 26"/>
                <a:gd name="T1" fmla="*/ 34 h 53"/>
                <a:gd name="T2" fmla="*/ 21 w 26"/>
                <a:gd name="T3" fmla="*/ 28 h 53"/>
                <a:gd name="T4" fmla="*/ 24 w 26"/>
                <a:gd name="T5" fmla="*/ 23 h 53"/>
                <a:gd name="T6" fmla="*/ 25 w 26"/>
                <a:gd name="T7" fmla="*/ 11 h 53"/>
                <a:gd name="T8" fmla="*/ 24 w 26"/>
                <a:gd name="T9" fmla="*/ 5 h 53"/>
                <a:gd name="T10" fmla="*/ 21 w 26"/>
                <a:gd name="T11" fmla="*/ 5 h 53"/>
                <a:gd name="T12" fmla="*/ 18 w 26"/>
                <a:gd name="T13" fmla="*/ 1 h 53"/>
                <a:gd name="T14" fmla="*/ 15 w 26"/>
                <a:gd name="T15" fmla="*/ 5 h 53"/>
                <a:gd name="T16" fmla="*/ 13 w 26"/>
                <a:gd name="T17" fmla="*/ 8 h 53"/>
                <a:gd name="T18" fmla="*/ 6 w 26"/>
                <a:gd name="T19" fmla="*/ 10 h 53"/>
                <a:gd name="T20" fmla="*/ 1 w 26"/>
                <a:gd name="T21" fmla="*/ 13 h 53"/>
                <a:gd name="T22" fmla="*/ 0 w 26"/>
                <a:gd name="T23" fmla="*/ 13 h 53"/>
                <a:gd name="T24" fmla="*/ 5 w 26"/>
                <a:gd name="T25" fmla="*/ 21 h 53"/>
                <a:gd name="T26" fmla="*/ 6 w 26"/>
                <a:gd name="T27" fmla="*/ 27 h 53"/>
                <a:gd name="T28" fmla="*/ 8 w 26"/>
                <a:gd name="T29" fmla="*/ 37 h 53"/>
                <a:gd name="T30" fmla="*/ 8 w 26"/>
                <a:gd name="T31" fmla="*/ 53 h 53"/>
                <a:gd name="T32" fmla="*/ 14 w 26"/>
                <a:gd name="T33" fmla="*/ 52 h 53"/>
                <a:gd name="T34" fmla="*/ 20 w 26"/>
                <a:gd name="T35" fmla="*/ 50 h 53"/>
                <a:gd name="T36" fmla="*/ 17 w 26"/>
                <a:gd name="T37" fmla="*/ 44 h 53"/>
                <a:gd name="T38" fmla="*/ 17 w 26"/>
                <a:gd name="T39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53">
                  <a:moveTo>
                    <a:pt x="17" y="34"/>
                  </a:moveTo>
                  <a:cubicBezTo>
                    <a:pt x="18" y="30"/>
                    <a:pt x="21" y="28"/>
                    <a:pt x="21" y="28"/>
                  </a:cubicBezTo>
                  <a:cubicBezTo>
                    <a:pt x="21" y="28"/>
                    <a:pt x="22" y="25"/>
                    <a:pt x="24" y="23"/>
                  </a:cubicBezTo>
                  <a:cubicBezTo>
                    <a:pt x="26" y="21"/>
                    <a:pt x="25" y="13"/>
                    <a:pt x="25" y="11"/>
                  </a:cubicBezTo>
                  <a:cubicBezTo>
                    <a:pt x="25" y="10"/>
                    <a:pt x="24" y="7"/>
                    <a:pt x="24" y="5"/>
                  </a:cubicBezTo>
                  <a:cubicBezTo>
                    <a:pt x="23" y="6"/>
                    <a:pt x="22" y="6"/>
                    <a:pt x="21" y="5"/>
                  </a:cubicBezTo>
                  <a:cubicBezTo>
                    <a:pt x="19" y="4"/>
                    <a:pt x="21" y="2"/>
                    <a:pt x="18" y="1"/>
                  </a:cubicBezTo>
                  <a:cubicBezTo>
                    <a:pt x="16" y="0"/>
                    <a:pt x="15" y="3"/>
                    <a:pt x="15" y="5"/>
                  </a:cubicBezTo>
                  <a:cubicBezTo>
                    <a:pt x="16" y="7"/>
                    <a:pt x="14" y="7"/>
                    <a:pt x="13" y="8"/>
                  </a:cubicBezTo>
                  <a:cubicBezTo>
                    <a:pt x="12" y="10"/>
                    <a:pt x="8" y="10"/>
                    <a:pt x="6" y="10"/>
                  </a:cubicBezTo>
                  <a:cubicBezTo>
                    <a:pt x="5" y="10"/>
                    <a:pt x="3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20"/>
                    <a:pt x="2" y="19"/>
                    <a:pt x="5" y="21"/>
                  </a:cubicBezTo>
                  <a:cubicBezTo>
                    <a:pt x="8" y="23"/>
                    <a:pt x="5" y="26"/>
                    <a:pt x="6" y="27"/>
                  </a:cubicBezTo>
                  <a:cubicBezTo>
                    <a:pt x="8" y="29"/>
                    <a:pt x="7" y="33"/>
                    <a:pt x="8" y="37"/>
                  </a:cubicBezTo>
                  <a:cubicBezTo>
                    <a:pt x="8" y="40"/>
                    <a:pt x="8" y="47"/>
                    <a:pt x="8" y="53"/>
                  </a:cubicBezTo>
                  <a:cubicBezTo>
                    <a:pt x="10" y="52"/>
                    <a:pt x="13" y="52"/>
                    <a:pt x="14" y="52"/>
                  </a:cubicBezTo>
                  <a:cubicBezTo>
                    <a:pt x="17" y="52"/>
                    <a:pt x="18" y="49"/>
                    <a:pt x="20" y="50"/>
                  </a:cubicBezTo>
                  <a:cubicBezTo>
                    <a:pt x="19" y="48"/>
                    <a:pt x="17" y="46"/>
                    <a:pt x="17" y="44"/>
                  </a:cubicBezTo>
                  <a:cubicBezTo>
                    <a:pt x="17" y="41"/>
                    <a:pt x="16" y="38"/>
                    <a:pt x="17" y="3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25">
              <a:extLst>
                <a:ext uri="{FF2B5EF4-FFF2-40B4-BE49-F238E27FC236}">
                  <a16:creationId xmlns:a16="http://schemas.microsoft.com/office/drawing/2014/main" id="{DF65BC84-0577-F9C8-E85A-EDE5D67C1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959" y="4415441"/>
              <a:ext cx="45694" cy="136851"/>
            </a:xfrm>
            <a:custGeom>
              <a:avLst/>
              <a:gdLst>
                <a:gd name="T0" fmla="*/ 13 w 15"/>
                <a:gd name="T1" fmla="*/ 15 h 44"/>
                <a:gd name="T2" fmla="*/ 12 w 15"/>
                <a:gd name="T3" fmla="*/ 9 h 44"/>
                <a:gd name="T4" fmla="*/ 7 w 15"/>
                <a:gd name="T5" fmla="*/ 1 h 44"/>
                <a:gd name="T6" fmla="*/ 1 w 15"/>
                <a:gd name="T7" fmla="*/ 0 h 44"/>
                <a:gd name="T8" fmla="*/ 0 w 15"/>
                <a:gd name="T9" fmla="*/ 0 h 44"/>
                <a:gd name="T10" fmla="*/ 1 w 15"/>
                <a:gd name="T11" fmla="*/ 6 h 44"/>
                <a:gd name="T12" fmla="*/ 3 w 15"/>
                <a:gd name="T13" fmla="*/ 11 h 44"/>
                <a:gd name="T14" fmla="*/ 4 w 15"/>
                <a:gd name="T15" fmla="*/ 22 h 44"/>
                <a:gd name="T16" fmla="*/ 6 w 15"/>
                <a:gd name="T17" fmla="*/ 34 h 44"/>
                <a:gd name="T18" fmla="*/ 9 w 15"/>
                <a:gd name="T19" fmla="*/ 44 h 44"/>
                <a:gd name="T20" fmla="*/ 11 w 15"/>
                <a:gd name="T21" fmla="*/ 43 h 44"/>
                <a:gd name="T22" fmla="*/ 15 w 15"/>
                <a:gd name="T23" fmla="*/ 41 h 44"/>
                <a:gd name="T24" fmla="*/ 15 w 15"/>
                <a:gd name="T25" fmla="*/ 25 h 44"/>
                <a:gd name="T26" fmla="*/ 13 w 15"/>
                <a:gd name="T2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44">
                  <a:moveTo>
                    <a:pt x="13" y="15"/>
                  </a:moveTo>
                  <a:cubicBezTo>
                    <a:pt x="12" y="14"/>
                    <a:pt x="15" y="11"/>
                    <a:pt x="12" y="9"/>
                  </a:cubicBezTo>
                  <a:cubicBezTo>
                    <a:pt x="9" y="7"/>
                    <a:pt x="7" y="8"/>
                    <a:pt x="7" y="1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3"/>
                    <a:pt x="3" y="20"/>
                    <a:pt x="4" y="22"/>
                  </a:cubicBezTo>
                  <a:cubicBezTo>
                    <a:pt x="5" y="25"/>
                    <a:pt x="6" y="30"/>
                    <a:pt x="6" y="34"/>
                  </a:cubicBezTo>
                  <a:cubicBezTo>
                    <a:pt x="6" y="37"/>
                    <a:pt x="7" y="41"/>
                    <a:pt x="9" y="44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2" y="42"/>
                    <a:pt x="14" y="41"/>
                    <a:pt x="15" y="41"/>
                  </a:cubicBezTo>
                  <a:cubicBezTo>
                    <a:pt x="15" y="35"/>
                    <a:pt x="15" y="28"/>
                    <a:pt x="15" y="25"/>
                  </a:cubicBezTo>
                  <a:cubicBezTo>
                    <a:pt x="14" y="21"/>
                    <a:pt x="15" y="17"/>
                    <a:pt x="13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6" name="Freeform 26">
              <a:extLst>
                <a:ext uri="{FF2B5EF4-FFF2-40B4-BE49-F238E27FC236}">
                  <a16:creationId xmlns:a16="http://schemas.microsoft.com/office/drawing/2014/main" id="{B1221B47-8757-68D0-19B7-EEDF0F5CB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819" y="4362807"/>
              <a:ext cx="190611" cy="301334"/>
            </a:xfrm>
            <a:custGeom>
              <a:avLst/>
              <a:gdLst>
                <a:gd name="T0" fmla="*/ 26 w 62"/>
                <a:gd name="T1" fmla="*/ 92 h 97"/>
                <a:gd name="T2" fmla="*/ 48 w 62"/>
                <a:gd name="T3" fmla="*/ 93 h 97"/>
                <a:gd name="T4" fmla="*/ 60 w 62"/>
                <a:gd name="T5" fmla="*/ 97 h 97"/>
                <a:gd name="T6" fmla="*/ 62 w 62"/>
                <a:gd name="T7" fmla="*/ 89 h 97"/>
                <a:gd name="T8" fmla="*/ 61 w 62"/>
                <a:gd name="T9" fmla="*/ 88 h 97"/>
                <a:gd name="T10" fmla="*/ 56 w 62"/>
                <a:gd name="T11" fmla="*/ 82 h 97"/>
                <a:gd name="T12" fmla="*/ 54 w 62"/>
                <a:gd name="T13" fmla="*/ 80 h 97"/>
                <a:gd name="T14" fmla="*/ 52 w 62"/>
                <a:gd name="T15" fmla="*/ 75 h 97"/>
                <a:gd name="T16" fmla="*/ 50 w 62"/>
                <a:gd name="T17" fmla="*/ 68 h 97"/>
                <a:gd name="T18" fmla="*/ 49 w 62"/>
                <a:gd name="T19" fmla="*/ 61 h 97"/>
                <a:gd name="T20" fmla="*/ 53 w 62"/>
                <a:gd name="T21" fmla="*/ 53 h 97"/>
                <a:gd name="T22" fmla="*/ 57 w 62"/>
                <a:gd name="T23" fmla="*/ 47 h 97"/>
                <a:gd name="T24" fmla="*/ 55 w 62"/>
                <a:gd name="T25" fmla="*/ 41 h 97"/>
                <a:gd name="T26" fmla="*/ 48 w 62"/>
                <a:gd name="T27" fmla="*/ 34 h 97"/>
                <a:gd name="T28" fmla="*/ 46 w 62"/>
                <a:gd name="T29" fmla="*/ 28 h 97"/>
                <a:gd name="T30" fmla="*/ 53 w 62"/>
                <a:gd name="T31" fmla="*/ 27 h 97"/>
                <a:gd name="T32" fmla="*/ 56 w 62"/>
                <a:gd name="T33" fmla="*/ 26 h 97"/>
                <a:gd name="T34" fmla="*/ 53 w 62"/>
                <a:gd name="T35" fmla="*/ 15 h 97"/>
                <a:gd name="T36" fmla="*/ 52 w 62"/>
                <a:gd name="T37" fmla="*/ 8 h 97"/>
                <a:gd name="T38" fmla="*/ 47 w 62"/>
                <a:gd name="T39" fmla="*/ 0 h 97"/>
                <a:gd name="T40" fmla="*/ 46 w 62"/>
                <a:gd name="T41" fmla="*/ 0 h 97"/>
                <a:gd name="T42" fmla="*/ 46 w 62"/>
                <a:gd name="T43" fmla="*/ 4 h 97"/>
                <a:gd name="T44" fmla="*/ 49 w 62"/>
                <a:gd name="T45" fmla="*/ 8 h 97"/>
                <a:gd name="T46" fmla="*/ 50 w 62"/>
                <a:gd name="T47" fmla="*/ 13 h 97"/>
                <a:gd name="T48" fmla="*/ 45 w 62"/>
                <a:gd name="T49" fmla="*/ 16 h 97"/>
                <a:gd name="T50" fmla="*/ 40 w 62"/>
                <a:gd name="T51" fmla="*/ 25 h 97"/>
                <a:gd name="T52" fmla="*/ 38 w 62"/>
                <a:gd name="T53" fmla="*/ 30 h 97"/>
                <a:gd name="T54" fmla="*/ 37 w 62"/>
                <a:gd name="T55" fmla="*/ 35 h 97"/>
                <a:gd name="T56" fmla="*/ 33 w 62"/>
                <a:gd name="T57" fmla="*/ 40 h 97"/>
                <a:gd name="T58" fmla="*/ 27 w 62"/>
                <a:gd name="T59" fmla="*/ 53 h 97"/>
                <a:gd name="T60" fmla="*/ 23 w 62"/>
                <a:gd name="T61" fmla="*/ 57 h 97"/>
                <a:gd name="T62" fmla="*/ 17 w 62"/>
                <a:gd name="T63" fmla="*/ 52 h 97"/>
                <a:gd name="T64" fmla="*/ 12 w 62"/>
                <a:gd name="T65" fmla="*/ 53 h 97"/>
                <a:gd name="T66" fmla="*/ 2 w 62"/>
                <a:gd name="T67" fmla="*/ 62 h 97"/>
                <a:gd name="T68" fmla="*/ 0 w 62"/>
                <a:gd name="T69" fmla="*/ 71 h 97"/>
                <a:gd name="T70" fmla="*/ 4 w 62"/>
                <a:gd name="T71" fmla="*/ 76 h 97"/>
                <a:gd name="T72" fmla="*/ 10 w 62"/>
                <a:gd name="T73" fmla="*/ 77 h 97"/>
                <a:gd name="T74" fmla="*/ 12 w 62"/>
                <a:gd name="T75" fmla="*/ 86 h 97"/>
                <a:gd name="T76" fmla="*/ 11 w 62"/>
                <a:gd name="T77" fmla="*/ 93 h 97"/>
                <a:gd name="T78" fmla="*/ 22 w 62"/>
                <a:gd name="T79" fmla="*/ 93 h 97"/>
                <a:gd name="T80" fmla="*/ 26 w 62"/>
                <a:gd name="T81" fmla="*/ 9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97">
                  <a:moveTo>
                    <a:pt x="26" y="92"/>
                  </a:moveTo>
                  <a:cubicBezTo>
                    <a:pt x="26" y="92"/>
                    <a:pt x="46" y="93"/>
                    <a:pt x="48" y="93"/>
                  </a:cubicBezTo>
                  <a:cubicBezTo>
                    <a:pt x="51" y="92"/>
                    <a:pt x="60" y="97"/>
                    <a:pt x="60" y="97"/>
                  </a:cubicBezTo>
                  <a:cubicBezTo>
                    <a:pt x="60" y="97"/>
                    <a:pt x="61" y="92"/>
                    <a:pt x="62" y="89"/>
                  </a:cubicBezTo>
                  <a:cubicBezTo>
                    <a:pt x="62" y="89"/>
                    <a:pt x="61" y="88"/>
                    <a:pt x="61" y="88"/>
                  </a:cubicBezTo>
                  <a:cubicBezTo>
                    <a:pt x="61" y="86"/>
                    <a:pt x="57" y="84"/>
                    <a:pt x="56" y="82"/>
                  </a:cubicBezTo>
                  <a:cubicBezTo>
                    <a:pt x="54" y="81"/>
                    <a:pt x="54" y="80"/>
                    <a:pt x="54" y="80"/>
                  </a:cubicBezTo>
                  <a:cubicBezTo>
                    <a:pt x="54" y="80"/>
                    <a:pt x="54" y="77"/>
                    <a:pt x="52" y="75"/>
                  </a:cubicBezTo>
                  <a:cubicBezTo>
                    <a:pt x="51" y="72"/>
                    <a:pt x="50" y="71"/>
                    <a:pt x="50" y="68"/>
                  </a:cubicBezTo>
                  <a:cubicBezTo>
                    <a:pt x="50" y="65"/>
                    <a:pt x="49" y="63"/>
                    <a:pt x="49" y="61"/>
                  </a:cubicBezTo>
                  <a:cubicBezTo>
                    <a:pt x="49" y="59"/>
                    <a:pt x="52" y="56"/>
                    <a:pt x="53" y="53"/>
                  </a:cubicBezTo>
                  <a:cubicBezTo>
                    <a:pt x="54" y="50"/>
                    <a:pt x="56" y="49"/>
                    <a:pt x="57" y="47"/>
                  </a:cubicBezTo>
                  <a:cubicBezTo>
                    <a:pt x="56" y="46"/>
                    <a:pt x="55" y="44"/>
                    <a:pt x="55" y="41"/>
                  </a:cubicBezTo>
                  <a:cubicBezTo>
                    <a:pt x="54" y="38"/>
                    <a:pt x="51" y="37"/>
                    <a:pt x="48" y="34"/>
                  </a:cubicBezTo>
                  <a:cubicBezTo>
                    <a:pt x="45" y="31"/>
                    <a:pt x="46" y="29"/>
                    <a:pt x="46" y="28"/>
                  </a:cubicBezTo>
                  <a:cubicBezTo>
                    <a:pt x="46" y="27"/>
                    <a:pt x="50" y="27"/>
                    <a:pt x="53" y="27"/>
                  </a:cubicBezTo>
                  <a:cubicBezTo>
                    <a:pt x="56" y="27"/>
                    <a:pt x="58" y="27"/>
                    <a:pt x="56" y="26"/>
                  </a:cubicBezTo>
                  <a:cubicBezTo>
                    <a:pt x="55" y="25"/>
                    <a:pt x="53" y="19"/>
                    <a:pt x="53" y="15"/>
                  </a:cubicBezTo>
                  <a:cubicBezTo>
                    <a:pt x="53" y="11"/>
                    <a:pt x="52" y="10"/>
                    <a:pt x="52" y="8"/>
                  </a:cubicBezTo>
                  <a:cubicBezTo>
                    <a:pt x="52" y="6"/>
                    <a:pt x="49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2"/>
                    <a:pt x="46" y="4"/>
                    <a:pt x="46" y="4"/>
                  </a:cubicBezTo>
                  <a:cubicBezTo>
                    <a:pt x="46" y="6"/>
                    <a:pt x="48" y="7"/>
                    <a:pt x="49" y="8"/>
                  </a:cubicBezTo>
                  <a:cubicBezTo>
                    <a:pt x="51" y="8"/>
                    <a:pt x="50" y="11"/>
                    <a:pt x="50" y="13"/>
                  </a:cubicBezTo>
                  <a:cubicBezTo>
                    <a:pt x="49" y="15"/>
                    <a:pt x="46" y="15"/>
                    <a:pt x="45" y="16"/>
                  </a:cubicBezTo>
                  <a:cubicBezTo>
                    <a:pt x="44" y="17"/>
                    <a:pt x="40" y="24"/>
                    <a:pt x="40" y="25"/>
                  </a:cubicBezTo>
                  <a:cubicBezTo>
                    <a:pt x="40" y="26"/>
                    <a:pt x="39" y="30"/>
                    <a:pt x="38" y="30"/>
                  </a:cubicBezTo>
                  <a:cubicBezTo>
                    <a:pt x="37" y="31"/>
                    <a:pt x="37" y="34"/>
                    <a:pt x="37" y="35"/>
                  </a:cubicBezTo>
                  <a:cubicBezTo>
                    <a:pt x="37" y="36"/>
                    <a:pt x="33" y="38"/>
                    <a:pt x="33" y="40"/>
                  </a:cubicBezTo>
                  <a:cubicBezTo>
                    <a:pt x="33" y="42"/>
                    <a:pt x="28" y="50"/>
                    <a:pt x="27" y="53"/>
                  </a:cubicBezTo>
                  <a:cubicBezTo>
                    <a:pt x="25" y="56"/>
                    <a:pt x="24" y="59"/>
                    <a:pt x="23" y="57"/>
                  </a:cubicBezTo>
                  <a:cubicBezTo>
                    <a:pt x="23" y="54"/>
                    <a:pt x="19" y="51"/>
                    <a:pt x="17" y="52"/>
                  </a:cubicBezTo>
                  <a:cubicBezTo>
                    <a:pt x="15" y="54"/>
                    <a:pt x="13" y="53"/>
                    <a:pt x="12" y="53"/>
                  </a:cubicBezTo>
                  <a:cubicBezTo>
                    <a:pt x="11" y="53"/>
                    <a:pt x="2" y="62"/>
                    <a:pt x="2" y="62"/>
                  </a:cubicBezTo>
                  <a:cubicBezTo>
                    <a:pt x="2" y="62"/>
                    <a:pt x="2" y="67"/>
                    <a:pt x="0" y="71"/>
                  </a:cubicBezTo>
                  <a:cubicBezTo>
                    <a:pt x="1" y="72"/>
                    <a:pt x="2" y="74"/>
                    <a:pt x="4" y="76"/>
                  </a:cubicBezTo>
                  <a:cubicBezTo>
                    <a:pt x="5" y="79"/>
                    <a:pt x="9" y="77"/>
                    <a:pt x="10" y="77"/>
                  </a:cubicBezTo>
                  <a:cubicBezTo>
                    <a:pt x="11" y="78"/>
                    <a:pt x="13" y="84"/>
                    <a:pt x="12" y="86"/>
                  </a:cubicBezTo>
                  <a:cubicBezTo>
                    <a:pt x="12" y="87"/>
                    <a:pt x="10" y="91"/>
                    <a:pt x="11" y="93"/>
                  </a:cubicBezTo>
                  <a:cubicBezTo>
                    <a:pt x="22" y="93"/>
                    <a:pt x="22" y="93"/>
                    <a:pt x="22" y="93"/>
                  </a:cubicBezTo>
                  <a:lnTo>
                    <a:pt x="26" y="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7" name="Freeform 27">
              <a:extLst>
                <a:ext uri="{FF2B5EF4-FFF2-40B4-BE49-F238E27FC236}">
                  <a16:creationId xmlns:a16="http://schemas.microsoft.com/office/drawing/2014/main" id="{85058F06-1983-B848-FC78-2752857B1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098" y="4424653"/>
              <a:ext cx="164499" cy="168432"/>
            </a:xfrm>
            <a:custGeom>
              <a:avLst/>
              <a:gdLst>
                <a:gd name="T0" fmla="*/ 50 w 53"/>
                <a:gd name="T1" fmla="*/ 45 h 54"/>
                <a:gd name="T2" fmla="*/ 46 w 53"/>
                <a:gd name="T3" fmla="*/ 36 h 54"/>
                <a:gd name="T4" fmla="*/ 49 w 53"/>
                <a:gd name="T5" fmla="*/ 27 h 54"/>
                <a:gd name="T6" fmla="*/ 53 w 53"/>
                <a:gd name="T7" fmla="*/ 22 h 54"/>
                <a:gd name="T8" fmla="*/ 50 w 53"/>
                <a:gd name="T9" fmla="*/ 9 h 54"/>
                <a:gd name="T10" fmla="*/ 48 w 53"/>
                <a:gd name="T11" fmla="*/ 8 h 54"/>
                <a:gd name="T12" fmla="*/ 38 w 53"/>
                <a:gd name="T13" fmla="*/ 9 h 54"/>
                <a:gd name="T14" fmla="*/ 31 w 53"/>
                <a:gd name="T15" fmla="*/ 6 h 54"/>
                <a:gd name="T16" fmla="*/ 24 w 53"/>
                <a:gd name="T17" fmla="*/ 4 h 54"/>
                <a:gd name="T18" fmla="*/ 21 w 53"/>
                <a:gd name="T19" fmla="*/ 3 h 54"/>
                <a:gd name="T20" fmla="*/ 17 w 53"/>
                <a:gd name="T21" fmla="*/ 3 h 54"/>
                <a:gd name="T22" fmla="*/ 12 w 53"/>
                <a:gd name="T23" fmla="*/ 5 h 54"/>
                <a:gd name="T24" fmla="*/ 8 w 53"/>
                <a:gd name="T25" fmla="*/ 4 h 54"/>
                <a:gd name="T26" fmla="*/ 5 w 53"/>
                <a:gd name="T27" fmla="*/ 5 h 54"/>
                <a:gd name="T28" fmla="*/ 5 w 53"/>
                <a:gd name="T29" fmla="*/ 11 h 54"/>
                <a:gd name="T30" fmla="*/ 7 w 53"/>
                <a:gd name="T31" fmla="*/ 15 h 54"/>
                <a:gd name="T32" fmla="*/ 8 w 53"/>
                <a:gd name="T33" fmla="*/ 21 h 54"/>
                <a:gd name="T34" fmla="*/ 4 w 53"/>
                <a:gd name="T35" fmla="*/ 21 h 54"/>
                <a:gd name="T36" fmla="*/ 5 w 53"/>
                <a:gd name="T37" fmla="*/ 26 h 54"/>
                <a:gd name="T38" fmla="*/ 3 w 53"/>
                <a:gd name="T39" fmla="*/ 31 h 54"/>
                <a:gd name="T40" fmla="*/ 2 w 53"/>
                <a:gd name="T41" fmla="*/ 37 h 54"/>
                <a:gd name="T42" fmla="*/ 4 w 53"/>
                <a:gd name="T43" fmla="*/ 39 h 54"/>
                <a:gd name="T44" fmla="*/ 11 w 53"/>
                <a:gd name="T45" fmla="*/ 46 h 54"/>
                <a:gd name="T46" fmla="*/ 8 w 53"/>
                <a:gd name="T47" fmla="*/ 54 h 54"/>
                <a:gd name="T48" fmla="*/ 33 w 53"/>
                <a:gd name="T49" fmla="*/ 48 h 54"/>
                <a:gd name="T50" fmla="*/ 50 w 53"/>
                <a:gd name="T51" fmla="*/ 49 h 54"/>
                <a:gd name="T52" fmla="*/ 50 w 53"/>
                <a:gd name="T5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54">
                  <a:moveTo>
                    <a:pt x="50" y="45"/>
                  </a:moveTo>
                  <a:cubicBezTo>
                    <a:pt x="49" y="44"/>
                    <a:pt x="46" y="37"/>
                    <a:pt x="46" y="36"/>
                  </a:cubicBezTo>
                  <a:cubicBezTo>
                    <a:pt x="46" y="34"/>
                    <a:pt x="50" y="30"/>
                    <a:pt x="49" y="27"/>
                  </a:cubicBezTo>
                  <a:cubicBezTo>
                    <a:pt x="49" y="25"/>
                    <a:pt x="53" y="24"/>
                    <a:pt x="53" y="22"/>
                  </a:cubicBezTo>
                  <a:cubicBezTo>
                    <a:pt x="53" y="20"/>
                    <a:pt x="52" y="13"/>
                    <a:pt x="50" y="9"/>
                  </a:cubicBezTo>
                  <a:cubicBezTo>
                    <a:pt x="49" y="9"/>
                    <a:pt x="49" y="9"/>
                    <a:pt x="48" y="8"/>
                  </a:cubicBezTo>
                  <a:cubicBezTo>
                    <a:pt x="47" y="7"/>
                    <a:pt x="40" y="7"/>
                    <a:pt x="38" y="9"/>
                  </a:cubicBezTo>
                  <a:cubicBezTo>
                    <a:pt x="36" y="12"/>
                    <a:pt x="31" y="7"/>
                    <a:pt x="31" y="6"/>
                  </a:cubicBezTo>
                  <a:cubicBezTo>
                    <a:pt x="30" y="5"/>
                    <a:pt x="27" y="2"/>
                    <a:pt x="24" y="4"/>
                  </a:cubicBezTo>
                  <a:cubicBezTo>
                    <a:pt x="22" y="5"/>
                    <a:pt x="21" y="5"/>
                    <a:pt x="21" y="3"/>
                  </a:cubicBezTo>
                  <a:cubicBezTo>
                    <a:pt x="21" y="0"/>
                    <a:pt x="17" y="1"/>
                    <a:pt x="17" y="3"/>
                  </a:cubicBezTo>
                  <a:cubicBezTo>
                    <a:pt x="16" y="5"/>
                    <a:pt x="13" y="7"/>
                    <a:pt x="12" y="5"/>
                  </a:cubicBezTo>
                  <a:cubicBezTo>
                    <a:pt x="11" y="4"/>
                    <a:pt x="9" y="2"/>
                    <a:pt x="8" y="4"/>
                  </a:cubicBezTo>
                  <a:cubicBezTo>
                    <a:pt x="7" y="6"/>
                    <a:pt x="6" y="5"/>
                    <a:pt x="5" y="5"/>
                  </a:cubicBezTo>
                  <a:cubicBezTo>
                    <a:pt x="5" y="7"/>
                    <a:pt x="4" y="11"/>
                    <a:pt x="5" y="11"/>
                  </a:cubicBezTo>
                  <a:cubicBezTo>
                    <a:pt x="7" y="12"/>
                    <a:pt x="7" y="14"/>
                    <a:pt x="7" y="15"/>
                  </a:cubicBezTo>
                  <a:cubicBezTo>
                    <a:pt x="6" y="16"/>
                    <a:pt x="9" y="19"/>
                    <a:pt x="8" y="21"/>
                  </a:cubicBezTo>
                  <a:cubicBezTo>
                    <a:pt x="7" y="22"/>
                    <a:pt x="5" y="19"/>
                    <a:pt x="4" y="21"/>
                  </a:cubicBezTo>
                  <a:cubicBezTo>
                    <a:pt x="3" y="23"/>
                    <a:pt x="6" y="25"/>
                    <a:pt x="5" y="26"/>
                  </a:cubicBezTo>
                  <a:cubicBezTo>
                    <a:pt x="4" y="28"/>
                    <a:pt x="2" y="28"/>
                    <a:pt x="3" y="31"/>
                  </a:cubicBezTo>
                  <a:cubicBezTo>
                    <a:pt x="3" y="34"/>
                    <a:pt x="3" y="36"/>
                    <a:pt x="2" y="37"/>
                  </a:cubicBezTo>
                  <a:cubicBezTo>
                    <a:pt x="0" y="38"/>
                    <a:pt x="2" y="38"/>
                    <a:pt x="4" y="39"/>
                  </a:cubicBezTo>
                  <a:cubicBezTo>
                    <a:pt x="7" y="41"/>
                    <a:pt x="11" y="43"/>
                    <a:pt x="11" y="46"/>
                  </a:cubicBezTo>
                  <a:cubicBezTo>
                    <a:pt x="11" y="48"/>
                    <a:pt x="9" y="49"/>
                    <a:pt x="8" y="54"/>
                  </a:cubicBezTo>
                  <a:cubicBezTo>
                    <a:pt x="14" y="54"/>
                    <a:pt x="23" y="50"/>
                    <a:pt x="33" y="48"/>
                  </a:cubicBezTo>
                  <a:cubicBezTo>
                    <a:pt x="40" y="47"/>
                    <a:pt x="46" y="48"/>
                    <a:pt x="50" y="49"/>
                  </a:cubicBezTo>
                  <a:cubicBezTo>
                    <a:pt x="50" y="48"/>
                    <a:pt x="50" y="46"/>
                    <a:pt x="50" y="4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8" name="Freeform 28">
              <a:extLst>
                <a:ext uri="{FF2B5EF4-FFF2-40B4-BE49-F238E27FC236}">
                  <a16:creationId xmlns:a16="http://schemas.microsoft.com/office/drawing/2014/main" id="{1B7A596D-6B42-6D74-5EF3-B2399852A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403" y="4415441"/>
              <a:ext cx="110972" cy="171063"/>
            </a:xfrm>
            <a:custGeom>
              <a:avLst/>
              <a:gdLst>
                <a:gd name="T0" fmla="*/ 31 w 36"/>
                <a:gd name="T1" fmla="*/ 22 h 55"/>
                <a:gd name="T2" fmla="*/ 30 w 36"/>
                <a:gd name="T3" fmla="*/ 11 h 55"/>
                <a:gd name="T4" fmla="*/ 28 w 36"/>
                <a:gd name="T5" fmla="*/ 6 h 55"/>
                <a:gd name="T6" fmla="*/ 27 w 36"/>
                <a:gd name="T7" fmla="*/ 0 h 55"/>
                <a:gd name="T8" fmla="*/ 25 w 36"/>
                <a:gd name="T9" fmla="*/ 2 h 55"/>
                <a:gd name="T10" fmla="*/ 3 w 36"/>
                <a:gd name="T11" fmla="*/ 2 h 55"/>
                <a:gd name="T12" fmla="*/ 5 w 36"/>
                <a:gd name="T13" fmla="*/ 10 h 55"/>
                <a:gd name="T14" fmla="*/ 4 w 36"/>
                <a:gd name="T15" fmla="*/ 12 h 55"/>
                <a:gd name="T16" fmla="*/ 7 w 36"/>
                <a:gd name="T17" fmla="*/ 25 h 55"/>
                <a:gd name="T18" fmla="*/ 3 w 36"/>
                <a:gd name="T19" fmla="*/ 30 h 55"/>
                <a:gd name="T20" fmla="*/ 0 w 36"/>
                <a:gd name="T21" fmla="*/ 39 h 55"/>
                <a:gd name="T22" fmla="*/ 4 w 36"/>
                <a:gd name="T23" fmla="*/ 48 h 55"/>
                <a:gd name="T24" fmla="*/ 4 w 36"/>
                <a:gd name="T25" fmla="*/ 52 h 55"/>
                <a:gd name="T26" fmla="*/ 10 w 36"/>
                <a:gd name="T27" fmla="*/ 54 h 55"/>
                <a:gd name="T28" fmla="*/ 26 w 36"/>
                <a:gd name="T29" fmla="*/ 48 h 55"/>
                <a:gd name="T30" fmla="*/ 36 w 36"/>
                <a:gd name="T31" fmla="*/ 44 h 55"/>
                <a:gd name="T32" fmla="*/ 33 w 36"/>
                <a:gd name="T33" fmla="*/ 34 h 55"/>
                <a:gd name="T34" fmla="*/ 31 w 36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55">
                  <a:moveTo>
                    <a:pt x="31" y="22"/>
                  </a:moveTo>
                  <a:cubicBezTo>
                    <a:pt x="30" y="20"/>
                    <a:pt x="30" y="13"/>
                    <a:pt x="30" y="11"/>
                  </a:cubicBezTo>
                  <a:cubicBezTo>
                    <a:pt x="31" y="8"/>
                    <a:pt x="30" y="6"/>
                    <a:pt x="28" y="6"/>
                  </a:cubicBezTo>
                  <a:cubicBezTo>
                    <a:pt x="28" y="5"/>
                    <a:pt x="27" y="3"/>
                    <a:pt x="27" y="0"/>
                  </a:cubicBezTo>
                  <a:cubicBezTo>
                    <a:pt x="25" y="1"/>
                    <a:pt x="25" y="3"/>
                    <a:pt x="25" y="2"/>
                  </a:cubicBezTo>
                  <a:cubicBezTo>
                    <a:pt x="24" y="1"/>
                    <a:pt x="4" y="0"/>
                    <a:pt x="3" y="2"/>
                  </a:cubicBezTo>
                  <a:cubicBezTo>
                    <a:pt x="2" y="3"/>
                    <a:pt x="5" y="9"/>
                    <a:pt x="5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6" y="16"/>
                    <a:pt x="7" y="23"/>
                    <a:pt x="7" y="25"/>
                  </a:cubicBezTo>
                  <a:cubicBezTo>
                    <a:pt x="7" y="27"/>
                    <a:pt x="3" y="28"/>
                    <a:pt x="3" y="30"/>
                  </a:cubicBezTo>
                  <a:cubicBezTo>
                    <a:pt x="4" y="33"/>
                    <a:pt x="0" y="37"/>
                    <a:pt x="0" y="39"/>
                  </a:cubicBezTo>
                  <a:cubicBezTo>
                    <a:pt x="0" y="40"/>
                    <a:pt x="3" y="47"/>
                    <a:pt x="4" y="48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7" y="53"/>
                    <a:pt x="9" y="54"/>
                    <a:pt x="10" y="54"/>
                  </a:cubicBezTo>
                  <a:cubicBezTo>
                    <a:pt x="11" y="55"/>
                    <a:pt x="22" y="50"/>
                    <a:pt x="26" y="48"/>
                  </a:cubicBezTo>
                  <a:cubicBezTo>
                    <a:pt x="30" y="46"/>
                    <a:pt x="33" y="45"/>
                    <a:pt x="36" y="44"/>
                  </a:cubicBezTo>
                  <a:cubicBezTo>
                    <a:pt x="34" y="41"/>
                    <a:pt x="33" y="37"/>
                    <a:pt x="33" y="34"/>
                  </a:cubicBezTo>
                  <a:cubicBezTo>
                    <a:pt x="33" y="30"/>
                    <a:pt x="32" y="25"/>
                    <a:pt x="31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Freeform 29">
              <a:extLst>
                <a:ext uri="{FF2B5EF4-FFF2-40B4-BE49-F238E27FC236}">
                  <a16:creationId xmlns:a16="http://schemas.microsoft.com/office/drawing/2014/main" id="{78AAEA8E-7B0B-F81C-4F6A-D9DB9BA4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293" y="4374650"/>
              <a:ext cx="194527" cy="150009"/>
            </a:xfrm>
            <a:custGeom>
              <a:avLst/>
              <a:gdLst>
                <a:gd name="T0" fmla="*/ 21 w 63"/>
                <a:gd name="T1" fmla="*/ 25 h 48"/>
                <a:gd name="T2" fmla="*/ 25 w 63"/>
                <a:gd name="T3" fmla="*/ 24 h 48"/>
                <a:gd name="T4" fmla="*/ 31 w 63"/>
                <a:gd name="T5" fmla="*/ 23 h 48"/>
                <a:gd name="T6" fmla="*/ 38 w 63"/>
                <a:gd name="T7" fmla="*/ 31 h 48"/>
                <a:gd name="T8" fmla="*/ 39 w 63"/>
                <a:gd name="T9" fmla="*/ 36 h 48"/>
                <a:gd name="T10" fmla="*/ 39 w 63"/>
                <a:gd name="T11" fmla="*/ 37 h 48"/>
                <a:gd name="T12" fmla="*/ 45 w 63"/>
                <a:gd name="T13" fmla="*/ 36 h 48"/>
                <a:gd name="T14" fmla="*/ 48 w 63"/>
                <a:gd name="T15" fmla="*/ 43 h 48"/>
                <a:gd name="T16" fmla="*/ 52 w 63"/>
                <a:gd name="T17" fmla="*/ 46 h 48"/>
                <a:gd name="T18" fmla="*/ 55 w 63"/>
                <a:gd name="T19" fmla="*/ 43 h 48"/>
                <a:gd name="T20" fmla="*/ 57 w 63"/>
                <a:gd name="T21" fmla="*/ 45 h 48"/>
                <a:gd name="T22" fmla="*/ 59 w 63"/>
                <a:gd name="T23" fmla="*/ 42 h 48"/>
                <a:gd name="T24" fmla="*/ 58 w 63"/>
                <a:gd name="T25" fmla="*/ 37 h 48"/>
                <a:gd name="T26" fmla="*/ 62 w 63"/>
                <a:gd name="T27" fmla="*/ 37 h 48"/>
                <a:gd name="T28" fmla="*/ 61 w 63"/>
                <a:gd name="T29" fmla="*/ 31 h 48"/>
                <a:gd name="T30" fmla="*/ 59 w 63"/>
                <a:gd name="T31" fmla="*/ 27 h 48"/>
                <a:gd name="T32" fmla="*/ 59 w 63"/>
                <a:gd name="T33" fmla="*/ 21 h 48"/>
                <a:gd name="T34" fmla="*/ 58 w 63"/>
                <a:gd name="T35" fmla="*/ 20 h 48"/>
                <a:gd name="T36" fmla="*/ 56 w 63"/>
                <a:gd name="T37" fmla="*/ 15 h 48"/>
                <a:gd name="T38" fmla="*/ 56 w 63"/>
                <a:gd name="T39" fmla="*/ 12 h 48"/>
                <a:gd name="T40" fmla="*/ 53 w 63"/>
                <a:gd name="T41" fmla="*/ 8 h 48"/>
                <a:gd name="T42" fmla="*/ 50 w 63"/>
                <a:gd name="T43" fmla="*/ 2 h 48"/>
                <a:gd name="T44" fmla="*/ 44 w 63"/>
                <a:gd name="T45" fmla="*/ 6 h 48"/>
                <a:gd name="T46" fmla="*/ 38 w 63"/>
                <a:gd name="T47" fmla="*/ 5 h 48"/>
                <a:gd name="T48" fmla="*/ 33 w 63"/>
                <a:gd name="T49" fmla="*/ 6 h 48"/>
                <a:gd name="T50" fmla="*/ 31 w 63"/>
                <a:gd name="T51" fmla="*/ 4 h 48"/>
                <a:gd name="T52" fmla="*/ 31 w 63"/>
                <a:gd name="T53" fmla="*/ 2 h 48"/>
                <a:gd name="T54" fmla="*/ 30 w 63"/>
                <a:gd name="T55" fmla="*/ 3 h 48"/>
                <a:gd name="T56" fmla="*/ 18 w 63"/>
                <a:gd name="T57" fmla="*/ 2 h 48"/>
                <a:gd name="T58" fmla="*/ 12 w 63"/>
                <a:gd name="T59" fmla="*/ 0 h 48"/>
                <a:gd name="T60" fmla="*/ 10 w 63"/>
                <a:gd name="T61" fmla="*/ 4 h 48"/>
                <a:gd name="T62" fmla="*/ 10 w 63"/>
                <a:gd name="T63" fmla="*/ 7 h 48"/>
                <a:gd name="T64" fmla="*/ 7 w 63"/>
                <a:gd name="T65" fmla="*/ 9 h 48"/>
                <a:gd name="T66" fmla="*/ 1 w 63"/>
                <a:gd name="T67" fmla="*/ 13 h 48"/>
                <a:gd name="T68" fmla="*/ 0 w 63"/>
                <a:gd name="T69" fmla="*/ 14 h 48"/>
                <a:gd name="T70" fmla="*/ 6 w 63"/>
                <a:gd name="T71" fmla="*/ 21 h 48"/>
                <a:gd name="T72" fmla="*/ 15 w 63"/>
                <a:gd name="T73" fmla="*/ 31 h 48"/>
                <a:gd name="T74" fmla="*/ 21 w 63"/>
                <a:gd name="T75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48">
                  <a:moveTo>
                    <a:pt x="21" y="25"/>
                  </a:moveTo>
                  <a:cubicBezTo>
                    <a:pt x="21" y="23"/>
                    <a:pt x="23" y="24"/>
                    <a:pt x="25" y="24"/>
                  </a:cubicBezTo>
                  <a:cubicBezTo>
                    <a:pt x="27" y="25"/>
                    <a:pt x="29" y="23"/>
                    <a:pt x="31" y="23"/>
                  </a:cubicBezTo>
                  <a:cubicBezTo>
                    <a:pt x="33" y="23"/>
                    <a:pt x="38" y="29"/>
                    <a:pt x="38" y="31"/>
                  </a:cubicBezTo>
                  <a:cubicBezTo>
                    <a:pt x="38" y="33"/>
                    <a:pt x="38" y="35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2" y="36"/>
                    <a:pt x="45" y="36"/>
                    <a:pt x="45" y="36"/>
                  </a:cubicBezTo>
                  <a:cubicBezTo>
                    <a:pt x="46" y="36"/>
                    <a:pt x="48" y="40"/>
                    <a:pt x="48" y="43"/>
                  </a:cubicBezTo>
                  <a:cubicBezTo>
                    <a:pt x="47" y="46"/>
                    <a:pt x="50" y="48"/>
                    <a:pt x="52" y="46"/>
                  </a:cubicBezTo>
                  <a:cubicBezTo>
                    <a:pt x="53" y="44"/>
                    <a:pt x="55" y="42"/>
                    <a:pt x="55" y="43"/>
                  </a:cubicBezTo>
                  <a:cubicBezTo>
                    <a:pt x="55" y="44"/>
                    <a:pt x="56" y="44"/>
                    <a:pt x="57" y="45"/>
                  </a:cubicBezTo>
                  <a:cubicBezTo>
                    <a:pt x="57" y="44"/>
                    <a:pt x="58" y="43"/>
                    <a:pt x="59" y="42"/>
                  </a:cubicBezTo>
                  <a:cubicBezTo>
                    <a:pt x="60" y="41"/>
                    <a:pt x="57" y="39"/>
                    <a:pt x="58" y="37"/>
                  </a:cubicBezTo>
                  <a:cubicBezTo>
                    <a:pt x="59" y="35"/>
                    <a:pt x="61" y="38"/>
                    <a:pt x="62" y="37"/>
                  </a:cubicBezTo>
                  <a:cubicBezTo>
                    <a:pt x="63" y="35"/>
                    <a:pt x="60" y="32"/>
                    <a:pt x="61" y="31"/>
                  </a:cubicBezTo>
                  <a:cubicBezTo>
                    <a:pt x="61" y="30"/>
                    <a:pt x="61" y="28"/>
                    <a:pt x="59" y="27"/>
                  </a:cubicBezTo>
                  <a:cubicBezTo>
                    <a:pt x="58" y="27"/>
                    <a:pt x="59" y="23"/>
                    <a:pt x="59" y="21"/>
                  </a:cubicBezTo>
                  <a:cubicBezTo>
                    <a:pt x="59" y="20"/>
                    <a:pt x="58" y="20"/>
                    <a:pt x="58" y="20"/>
                  </a:cubicBezTo>
                  <a:cubicBezTo>
                    <a:pt x="57" y="18"/>
                    <a:pt x="58" y="15"/>
                    <a:pt x="56" y="15"/>
                  </a:cubicBezTo>
                  <a:cubicBezTo>
                    <a:pt x="54" y="15"/>
                    <a:pt x="55" y="12"/>
                    <a:pt x="56" y="12"/>
                  </a:cubicBezTo>
                  <a:cubicBezTo>
                    <a:pt x="58" y="11"/>
                    <a:pt x="53" y="10"/>
                    <a:pt x="53" y="8"/>
                  </a:cubicBezTo>
                  <a:cubicBezTo>
                    <a:pt x="53" y="6"/>
                    <a:pt x="51" y="2"/>
                    <a:pt x="50" y="2"/>
                  </a:cubicBezTo>
                  <a:cubicBezTo>
                    <a:pt x="49" y="1"/>
                    <a:pt x="45" y="6"/>
                    <a:pt x="44" y="6"/>
                  </a:cubicBezTo>
                  <a:cubicBezTo>
                    <a:pt x="42" y="6"/>
                    <a:pt x="39" y="3"/>
                    <a:pt x="38" y="5"/>
                  </a:cubicBezTo>
                  <a:cubicBezTo>
                    <a:pt x="37" y="8"/>
                    <a:pt x="35" y="4"/>
                    <a:pt x="33" y="6"/>
                  </a:cubicBezTo>
                  <a:cubicBezTo>
                    <a:pt x="32" y="8"/>
                    <a:pt x="31" y="4"/>
                    <a:pt x="31" y="4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6" y="4"/>
                    <a:pt x="18" y="3"/>
                    <a:pt x="18" y="2"/>
                  </a:cubicBezTo>
                  <a:cubicBezTo>
                    <a:pt x="17" y="1"/>
                    <a:pt x="12" y="0"/>
                    <a:pt x="12" y="0"/>
                  </a:cubicBezTo>
                  <a:cubicBezTo>
                    <a:pt x="12" y="0"/>
                    <a:pt x="12" y="3"/>
                    <a:pt x="10" y="4"/>
                  </a:cubicBezTo>
                  <a:cubicBezTo>
                    <a:pt x="8" y="4"/>
                    <a:pt x="10" y="7"/>
                    <a:pt x="10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6" y="8"/>
                    <a:pt x="2" y="12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3" y="16"/>
                    <a:pt x="2" y="19"/>
                    <a:pt x="6" y="21"/>
                  </a:cubicBezTo>
                  <a:cubicBezTo>
                    <a:pt x="9" y="23"/>
                    <a:pt x="13" y="27"/>
                    <a:pt x="15" y="31"/>
                  </a:cubicBezTo>
                  <a:cubicBezTo>
                    <a:pt x="18" y="29"/>
                    <a:pt x="21" y="27"/>
                    <a:pt x="21" y="2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0" name="Freeform 30">
              <a:extLst>
                <a:ext uri="{FF2B5EF4-FFF2-40B4-BE49-F238E27FC236}">
                  <a16:creationId xmlns:a16="http://schemas.microsoft.com/office/drawing/2014/main" id="{889BC25F-6942-E537-68D3-DB458DB4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0988" y="4486498"/>
              <a:ext cx="107055" cy="106585"/>
            </a:xfrm>
            <a:custGeom>
              <a:avLst/>
              <a:gdLst>
                <a:gd name="T0" fmla="*/ 28 w 35"/>
                <a:gd name="T1" fmla="*/ 19 h 34"/>
                <a:gd name="T2" fmla="*/ 26 w 35"/>
                <a:gd name="T3" fmla="*/ 17 h 34"/>
                <a:gd name="T4" fmla="*/ 27 w 35"/>
                <a:gd name="T5" fmla="*/ 11 h 34"/>
                <a:gd name="T6" fmla="*/ 27 w 35"/>
                <a:gd name="T7" fmla="*/ 9 h 34"/>
                <a:gd name="T8" fmla="*/ 25 w 35"/>
                <a:gd name="T9" fmla="*/ 7 h 34"/>
                <a:gd name="T10" fmla="*/ 22 w 35"/>
                <a:gd name="T11" fmla="*/ 10 h 34"/>
                <a:gd name="T12" fmla="*/ 18 w 35"/>
                <a:gd name="T13" fmla="*/ 7 h 34"/>
                <a:gd name="T14" fmla="*/ 15 w 35"/>
                <a:gd name="T15" fmla="*/ 0 h 34"/>
                <a:gd name="T16" fmla="*/ 9 w 35"/>
                <a:gd name="T17" fmla="*/ 1 h 34"/>
                <a:gd name="T18" fmla="*/ 8 w 35"/>
                <a:gd name="T19" fmla="*/ 5 h 34"/>
                <a:gd name="T20" fmla="*/ 2 w 35"/>
                <a:gd name="T21" fmla="*/ 11 h 34"/>
                <a:gd name="T22" fmla="*/ 0 w 35"/>
                <a:gd name="T23" fmla="*/ 14 h 34"/>
                <a:gd name="T24" fmla="*/ 11 w 35"/>
                <a:gd name="T25" fmla="*/ 21 h 34"/>
                <a:gd name="T26" fmla="*/ 30 w 35"/>
                <a:gd name="T27" fmla="*/ 33 h 34"/>
                <a:gd name="T28" fmla="*/ 32 w 35"/>
                <a:gd name="T29" fmla="*/ 34 h 34"/>
                <a:gd name="T30" fmla="*/ 35 w 35"/>
                <a:gd name="T31" fmla="*/ 26 h 34"/>
                <a:gd name="T32" fmla="*/ 28 w 35"/>
                <a:gd name="T3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4">
                  <a:moveTo>
                    <a:pt x="28" y="19"/>
                  </a:moveTo>
                  <a:cubicBezTo>
                    <a:pt x="26" y="18"/>
                    <a:pt x="24" y="18"/>
                    <a:pt x="26" y="17"/>
                  </a:cubicBezTo>
                  <a:cubicBezTo>
                    <a:pt x="27" y="16"/>
                    <a:pt x="27" y="14"/>
                    <a:pt x="27" y="11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6"/>
                    <a:pt x="23" y="8"/>
                    <a:pt x="22" y="10"/>
                  </a:cubicBezTo>
                  <a:cubicBezTo>
                    <a:pt x="20" y="12"/>
                    <a:pt x="17" y="10"/>
                    <a:pt x="18" y="7"/>
                  </a:cubicBezTo>
                  <a:cubicBezTo>
                    <a:pt x="18" y="4"/>
                    <a:pt x="16" y="0"/>
                    <a:pt x="15" y="0"/>
                  </a:cubicBezTo>
                  <a:cubicBezTo>
                    <a:pt x="15" y="0"/>
                    <a:pt x="12" y="0"/>
                    <a:pt x="9" y="1"/>
                  </a:cubicBezTo>
                  <a:cubicBezTo>
                    <a:pt x="10" y="2"/>
                    <a:pt x="9" y="4"/>
                    <a:pt x="8" y="5"/>
                  </a:cubicBezTo>
                  <a:cubicBezTo>
                    <a:pt x="8" y="7"/>
                    <a:pt x="4" y="9"/>
                    <a:pt x="2" y="11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3" y="16"/>
                    <a:pt x="7" y="18"/>
                    <a:pt x="11" y="21"/>
                  </a:cubicBezTo>
                  <a:cubicBezTo>
                    <a:pt x="17" y="26"/>
                    <a:pt x="26" y="32"/>
                    <a:pt x="30" y="33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33" y="29"/>
                    <a:pt x="35" y="28"/>
                    <a:pt x="35" y="26"/>
                  </a:cubicBezTo>
                  <a:cubicBezTo>
                    <a:pt x="35" y="23"/>
                    <a:pt x="31" y="21"/>
                    <a:pt x="28" y="1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1" name="Freeform 31">
              <a:extLst>
                <a:ext uri="{FF2B5EF4-FFF2-40B4-BE49-F238E27FC236}">
                  <a16:creationId xmlns:a16="http://schemas.microsoft.com/office/drawing/2014/main" id="{DF91B921-BBAB-E47B-9A94-67556E4CF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88" y="4445707"/>
              <a:ext cx="77027" cy="84216"/>
            </a:xfrm>
            <a:custGeom>
              <a:avLst/>
              <a:gdLst>
                <a:gd name="T0" fmla="*/ 23 w 25"/>
                <a:gd name="T1" fmla="*/ 18 h 27"/>
                <a:gd name="T2" fmla="*/ 24 w 25"/>
                <a:gd name="T3" fmla="*/ 13 h 27"/>
                <a:gd name="T4" fmla="*/ 23 w 25"/>
                <a:gd name="T5" fmla="*/ 8 h 27"/>
                <a:gd name="T6" fmla="*/ 16 w 25"/>
                <a:gd name="T7" fmla="*/ 0 h 27"/>
                <a:gd name="T8" fmla="*/ 10 w 25"/>
                <a:gd name="T9" fmla="*/ 1 h 27"/>
                <a:gd name="T10" fmla="*/ 6 w 25"/>
                <a:gd name="T11" fmla="*/ 2 h 27"/>
                <a:gd name="T12" fmla="*/ 0 w 25"/>
                <a:gd name="T13" fmla="*/ 8 h 27"/>
                <a:gd name="T14" fmla="*/ 1 w 25"/>
                <a:gd name="T15" fmla="*/ 12 h 27"/>
                <a:gd name="T16" fmla="*/ 8 w 25"/>
                <a:gd name="T17" fmla="*/ 22 h 27"/>
                <a:gd name="T18" fmla="*/ 15 w 25"/>
                <a:gd name="T19" fmla="*/ 27 h 27"/>
                <a:gd name="T20" fmla="*/ 17 w 25"/>
                <a:gd name="T21" fmla="*/ 24 h 27"/>
                <a:gd name="T22" fmla="*/ 23 w 25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3" y="18"/>
                  </a:moveTo>
                  <a:cubicBezTo>
                    <a:pt x="24" y="17"/>
                    <a:pt x="25" y="15"/>
                    <a:pt x="24" y="13"/>
                  </a:cubicBezTo>
                  <a:cubicBezTo>
                    <a:pt x="23" y="12"/>
                    <a:pt x="23" y="10"/>
                    <a:pt x="23" y="8"/>
                  </a:cubicBezTo>
                  <a:cubicBezTo>
                    <a:pt x="23" y="6"/>
                    <a:pt x="18" y="0"/>
                    <a:pt x="16" y="0"/>
                  </a:cubicBezTo>
                  <a:cubicBezTo>
                    <a:pt x="14" y="0"/>
                    <a:pt x="12" y="2"/>
                    <a:pt x="10" y="1"/>
                  </a:cubicBezTo>
                  <a:cubicBezTo>
                    <a:pt x="8" y="1"/>
                    <a:pt x="6" y="0"/>
                    <a:pt x="6" y="2"/>
                  </a:cubicBezTo>
                  <a:cubicBezTo>
                    <a:pt x="6" y="4"/>
                    <a:pt x="3" y="6"/>
                    <a:pt x="0" y="8"/>
                  </a:cubicBezTo>
                  <a:cubicBezTo>
                    <a:pt x="1" y="9"/>
                    <a:pt x="1" y="10"/>
                    <a:pt x="1" y="12"/>
                  </a:cubicBezTo>
                  <a:cubicBezTo>
                    <a:pt x="3" y="18"/>
                    <a:pt x="5" y="20"/>
                    <a:pt x="8" y="22"/>
                  </a:cubicBezTo>
                  <a:cubicBezTo>
                    <a:pt x="9" y="23"/>
                    <a:pt x="12" y="25"/>
                    <a:pt x="15" y="27"/>
                  </a:cubicBezTo>
                  <a:cubicBezTo>
                    <a:pt x="16" y="25"/>
                    <a:pt x="16" y="24"/>
                    <a:pt x="17" y="24"/>
                  </a:cubicBezTo>
                  <a:cubicBezTo>
                    <a:pt x="19" y="22"/>
                    <a:pt x="23" y="20"/>
                    <a:pt x="23" y="1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32">
              <a:extLst>
                <a:ext uri="{FF2B5EF4-FFF2-40B4-BE49-F238E27FC236}">
                  <a16:creationId xmlns:a16="http://schemas.microsoft.com/office/drawing/2014/main" id="{849BA037-151F-0291-DC8E-3B761403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766" y="3960151"/>
              <a:ext cx="219332" cy="177642"/>
            </a:xfrm>
            <a:custGeom>
              <a:avLst/>
              <a:gdLst>
                <a:gd name="T0" fmla="*/ 34 w 71"/>
                <a:gd name="T1" fmla="*/ 44 h 57"/>
                <a:gd name="T2" fmla="*/ 42 w 71"/>
                <a:gd name="T3" fmla="*/ 38 h 57"/>
                <a:gd name="T4" fmla="*/ 42 w 71"/>
                <a:gd name="T5" fmla="*/ 15 h 57"/>
                <a:gd name="T6" fmla="*/ 71 w 71"/>
                <a:gd name="T7" fmla="*/ 15 h 57"/>
                <a:gd name="T8" fmla="*/ 71 w 71"/>
                <a:gd name="T9" fmla="*/ 3 h 57"/>
                <a:gd name="T10" fmla="*/ 65 w 71"/>
                <a:gd name="T11" fmla="*/ 0 h 57"/>
                <a:gd name="T12" fmla="*/ 34 w 71"/>
                <a:gd name="T13" fmla="*/ 0 h 57"/>
                <a:gd name="T14" fmla="*/ 29 w 71"/>
                <a:gd name="T15" fmla="*/ 8 h 57"/>
                <a:gd name="T16" fmla="*/ 18 w 71"/>
                <a:gd name="T17" fmla="*/ 23 h 57"/>
                <a:gd name="T18" fmla="*/ 3 w 71"/>
                <a:gd name="T19" fmla="*/ 49 h 57"/>
                <a:gd name="T20" fmla="*/ 0 w 71"/>
                <a:gd name="T21" fmla="*/ 57 h 57"/>
                <a:gd name="T22" fmla="*/ 34 w 71"/>
                <a:gd name="T23" fmla="*/ 57 h 57"/>
                <a:gd name="T24" fmla="*/ 34 w 71"/>
                <a:gd name="T2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57">
                  <a:moveTo>
                    <a:pt x="34" y="44"/>
                  </a:moveTo>
                  <a:cubicBezTo>
                    <a:pt x="34" y="42"/>
                    <a:pt x="42" y="40"/>
                    <a:pt x="42" y="38"/>
                  </a:cubicBezTo>
                  <a:cubicBezTo>
                    <a:pt x="42" y="36"/>
                    <a:pt x="42" y="15"/>
                    <a:pt x="42" y="15"/>
                  </a:cubicBezTo>
                  <a:cubicBezTo>
                    <a:pt x="42" y="15"/>
                    <a:pt x="70" y="16"/>
                    <a:pt x="71" y="15"/>
                  </a:cubicBezTo>
                  <a:cubicBezTo>
                    <a:pt x="71" y="15"/>
                    <a:pt x="71" y="9"/>
                    <a:pt x="71" y="3"/>
                  </a:cubicBezTo>
                  <a:cubicBezTo>
                    <a:pt x="70" y="1"/>
                    <a:pt x="71" y="0"/>
                    <a:pt x="65" y="0"/>
                  </a:cubicBezTo>
                  <a:cubicBezTo>
                    <a:pt x="60" y="0"/>
                    <a:pt x="44" y="0"/>
                    <a:pt x="34" y="0"/>
                  </a:cubicBezTo>
                  <a:cubicBezTo>
                    <a:pt x="31" y="2"/>
                    <a:pt x="30" y="5"/>
                    <a:pt x="29" y="8"/>
                  </a:cubicBezTo>
                  <a:cubicBezTo>
                    <a:pt x="27" y="12"/>
                    <a:pt x="18" y="17"/>
                    <a:pt x="18" y="23"/>
                  </a:cubicBezTo>
                  <a:cubicBezTo>
                    <a:pt x="17" y="29"/>
                    <a:pt x="9" y="37"/>
                    <a:pt x="3" y="49"/>
                  </a:cubicBezTo>
                  <a:cubicBezTo>
                    <a:pt x="1" y="53"/>
                    <a:pt x="1" y="55"/>
                    <a:pt x="0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46"/>
                    <a:pt x="34" y="4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3" name="Freeform 33">
              <a:extLst>
                <a:ext uri="{FF2B5EF4-FFF2-40B4-BE49-F238E27FC236}">
                  <a16:creationId xmlns:a16="http://schemas.microsoft.com/office/drawing/2014/main" id="{39C00834-41AA-FDD1-3358-32B49AB88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766" y="3969362"/>
              <a:ext cx="315943" cy="348705"/>
            </a:xfrm>
            <a:custGeom>
              <a:avLst/>
              <a:gdLst>
                <a:gd name="T0" fmla="*/ 8 w 102"/>
                <a:gd name="T1" fmla="*/ 97 h 112"/>
                <a:gd name="T2" fmla="*/ 16 w 102"/>
                <a:gd name="T3" fmla="*/ 97 h 112"/>
                <a:gd name="T4" fmla="*/ 22 w 102"/>
                <a:gd name="T5" fmla="*/ 96 h 112"/>
                <a:gd name="T6" fmla="*/ 27 w 102"/>
                <a:gd name="T7" fmla="*/ 100 h 112"/>
                <a:gd name="T8" fmla="*/ 30 w 102"/>
                <a:gd name="T9" fmla="*/ 100 h 112"/>
                <a:gd name="T10" fmla="*/ 36 w 102"/>
                <a:gd name="T11" fmla="*/ 108 h 112"/>
                <a:gd name="T12" fmla="*/ 40 w 102"/>
                <a:gd name="T13" fmla="*/ 112 h 112"/>
                <a:gd name="T14" fmla="*/ 44 w 102"/>
                <a:gd name="T15" fmla="*/ 109 h 112"/>
                <a:gd name="T16" fmla="*/ 49 w 102"/>
                <a:gd name="T17" fmla="*/ 108 h 112"/>
                <a:gd name="T18" fmla="*/ 54 w 102"/>
                <a:gd name="T19" fmla="*/ 107 h 112"/>
                <a:gd name="T20" fmla="*/ 59 w 102"/>
                <a:gd name="T21" fmla="*/ 107 h 112"/>
                <a:gd name="T22" fmla="*/ 65 w 102"/>
                <a:gd name="T23" fmla="*/ 106 h 112"/>
                <a:gd name="T24" fmla="*/ 98 w 102"/>
                <a:gd name="T25" fmla="*/ 105 h 112"/>
                <a:gd name="T26" fmla="*/ 99 w 102"/>
                <a:gd name="T27" fmla="*/ 98 h 112"/>
                <a:gd name="T28" fmla="*/ 96 w 102"/>
                <a:gd name="T29" fmla="*/ 95 h 112"/>
                <a:gd name="T30" fmla="*/ 88 w 102"/>
                <a:gd name="T31" fmla="*/ 21 h 112"/>
                <a:gd name="T32" fmla="*/ 102 w 102"/>
                <a:gd name="T33" fmla="*/ 21 h 112"/>
                <a:gd name="T34" fmla="*/ 73 w 102"/>
                <a:gd name="T35" fmla="*/ 2 h 112"/>
                <a:gd name="T36" fmla="*/ 71 w 102"/>
                <a:gd name="T37" fmla="*/ 0 h 112"/>
                <a:gd name="T38" fmla="*/ 71 w 102"/>
                <a:gd name="T39" fmla="*/ 12 h 112"/>
                <a:gd name="T40" fmla="*/ 42 w 102"/>
                <a:gd name="T41" fmla="*/ 12 h 112"/>
                <a:gd name="T42" fmla="*/ 42 w 102"/>
                <a:gd name="T43" fmla="*/ 35 h 112"/>
                <a:gd name="T44" fmla="*/ 34 w 102"/>
                <a:gd name="T45" fmla="*/ 41 h 112"/>
                <a:gd name="T46" fmla="*/ 34 w 102"/>
                <a:gd name="T47" fmla="*/ 54 h 112"/>
                <a:gd name="T48" fmla="*/ 0 w 102"/>
                <a:gd name="T49" fmla="*/ 54 h 112"/>
                <a:gd name="T50" fmla="*/ 5 w 102"/>
                <a:gd name="T51" fmla="*/ 64 h 112"/>
                <a:gd name="T52" fmla="*/ 7 w 102"/>
                <a:gd name="T53" fmla="*/ 77 h 112"/>
                <a:gd name="T54" fmla="*/ 4 w 102"/>
                <a:gd name="T55" fmla="*/ 94 h 112"/>
                <a:gd name="T56" fmla="*/ 3 w 102"/>
                <a:gd name="T57" fmla="*/ 101 h 112"/>
                <a:gd name="T58" fmla="*/ 3 w 102"/>
                <a:gd name="T59" fmla="*/ 101 h 112"/>
                <a:gd name="T60" fmla="*/ 8 w 102"/>
                <a:gd name="T61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2" h="112">
                  <a:moveTo>
                    <a:pt x="8" y="97"/>
                  </a:moveTo>
                  <a:cubicBezTo>
                    <a:pt x="11" y="98"/>
                    <a:pt x="16" y="97"/>
                    <a:pt x="16" y="97"/>
                  </a:cubicBezTo>
                  <a:cubicBezTo>
                    <a:pt x="16" y="97"/>
                    <a:pt x="20" y="95"/>
                    <a:pt x="22" y="96"/>
                  </a:cubicBezTo>
                  <a:cubicBezTo>
                    <a:pt x="25" y="98"/>
                    <a:pt x="27" y="100"/>
                    <a:pt x="27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0" y="100"/>
                    <a:pt x="32" y="107"/>
                    <a:pt x="36" y="108"/>
                  </a:cubicBezTo>
                  <a:cubicBezTo>
                    <a:pt x="38" y="109"/>
                    <a:pt x="39" y="111"/>
                    <a:pt x="40" y="112"/>
                  </a:cubicBezTo>
                  <a:cubicBezTo>
                    <a:pt x="42" y="112"/>
                    <a:pt x="44" y="111"/>
                    <a:pt x="44" y="109"/>
                  </a:cubicBezTo>
                  <a:cubicBezTo>
                    <a:pt x="44" y="107"/>
                    <a:pt x="46" y="104"/>
                    <a:pt x="49" y="108"/>
                  </a:cubicBezTo>
                  <a:cubicBezTo>
                    <a:pt x="53" y="111"/>
                    <a:pt x="53" y="108"/>
                    <a:pt x="54" y="107"/>
                  </a:cubicBezTo>
                  <a:cubicBezTo>
                    <a:pt x="55" y="106"/>
                    <a:pt x="57" y="107"/>
                    <a:pt x="59" y="107"/>
                  </a:cubicBezTo>
                  <a:cubicBezTo>
                    <a:pt x="62" y="107"/>
                    <a:pt x="65" y="106"/>
                    <a:pt x="65" y="106"/>
                  </a:cubicBezTo>
                  <a:cubicBezTo>
                    <a:pt x="65" y="106"/>
                    <a:pt x="96" y="106"/>
                    <a:pt x="98" y="105"/>
                  </a:cubicBezTo>
                  <a:cubicBezTo>
                    <a:pt x="99" y="105"/>
                    <a:pt x="99" y="98"/>
                    <a:pt x="99" y="98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87" y="11"/>
                    <a:pt x="74" y="3"/>
                    <a:pt x="73" y="2"/>
                  </a:cubicBezTo>
                  <a:cubicBezTo>
                    <a:pt x="72" y="1"/>
                    <a:pt x="71" y="1"/>
                    <a:pt x="71" y="0"/>
                  </a:cubicBezTo>
                  <a:cubicBezTo>
                    <a:pt x="71" y="6"/>
                    <a:pt x="71" y="12"/>
                    <a:pt x="71" y="12"/>
                  </a:cubicBezTo>
                  <a:cubicBezTo>
                    <a:pt x="70" y="13"/>
                    <a:pt x="42" y="12"/>
                    <a:pt x="42" y="12"/>
                  </a:cubicBezTo>
                  <a:cubicBezTo>
                    <a:pt x="42" y="12"/>
                    <a:pt x="42" y="33"/>
                    <a:pt x="42" y="35"/>
                  </a:cubicBezTo>
                  <a:cubicBezTo>
                    <a:pt x="42" y="37"/>
                    <a:pt x="34" y="39"/>
                    <a:pt x="34" y="41"/>
                  </a:cubicBezTo>
                  <a:cubicBezTo>
                    <a:pt x="34" y="43"/>
                    <a:pt x="34" y="54"/>
                    <a:pt x="34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3" y="62"/>
                    <a:pt x="5" y="64"/>
                  </a:cubicBezTo>
                  <a:cubicBezTo>
                    <a:pt x="8" y="67"/>
                    <a:pt x="3" y="72"/>
                    <a:pt x="7" y="77"/>
                  </a:cubicBezTo>
                  <a:cubicBezTo>
                    <a:pt x="11" y="83"/>
                    <a:pt x="6" y="91"/>
                    <a:pt x="4" y="94"/>
                  </a:cubicBezTo>
                  <a:cubicBezTo>
                    <a:pt x="3" y="96"/>
                    <a:pt x="3" y="98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6" y="100"/>
                    <a:pt x="5" y="96"/>
                    <a:pt x="8" y="9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4" name="Freeform 34">
              <a:extLst>
                <a:ext uri="{FF2B5EF4-FFF2-40B4-BE49-F238E27FC236}">
                  <a16:creationId xmlns:a16="http://schemas.microsoft.com/office/drawing/2014/main" id="{E8372545-46D4-1369-EDD0-4724C4FEF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93" y="4035155"/>
              <a:ext cx="434748" cy="410551"/>
            </a:xfrm>
            <a:custGeom>
              <a:avLst/>
              <a:gdLst>
                <a:gd name="T0" fmla="*/ 133 w 141"/>
                <a:gd name="T1" fmla="*/ 55 h 132"/>
                <a:gd name="T2" fmla="*/ 129 w 141"/>
                <a:gd name="T3" fmla="*/ 46 h 132"/>
                <a:gd name="T4" fmla="*/ 120 w 141"/>
                <a:gd name="T5" fmla="*/ 43 h 132"/>
                <a:gd name="T6" fmla="*/ 114 w 141"/>
                <a:gd name="T7" fmla="*/ 35 h 132"/>
                <a:gd name="T8" fmla="*/ 62 w 141"/>
                <a:gd name="T9" fmla="*/ 0 h 132"/>
                <a:gd name="T10" fmla="*/ 48 w 141"/>
                <a:gd name="T11" fmla="*/ 0 h 132"/>
                <a:gd name="T12" fmla="*/ 56 w 141"/>
                <a:gd name="T13" fmla="*/ 74 h 132"/>
                <a:gd name="T14" fmla="*/ 59 w 141"/>
                <a:gd name="T15" fmla="*/ 77 h 132"/>
                <a:gd name="T16" fmla="*/ 58 w 141"/>
                <a:gd name="T17" fmla="*/ 84 h 132"/>
                <a:gd name="T18" fmla="*/ 25 w 141"/>
                <a:gd name="T19" fmla="*/ 85 h 132"/>
                <a:gd name="T20" fmla="*/ 19 w 141"/>
                <a:gd name="T21" fmla="*/ 86 h 132"/>
                <a:gd name="T22" fmla="*/ 14 w 141"/>
                <a:gd name="T23" fmla="*/ 86 h 132"/>
                <a:gd name="T24" fmla="*/ 9 w 141"/>
                <a:gd name="T25" fmla="*/ 87 h 132"/>
                <a:gd name="T26" fmla="*/ 4 w 141"/>
                <a:gd name="T27" fmla="*/ 88 h 132"/>
                <a:gd name="T28" fmla="*/ 0 w 141"/>
                <a:gd name="T29" fmla="*/ 91 h 132"/>
                <a:gd name="T30" fmla="*/ 1 w 141"/>
                <a:gd name="T31" fmla="*/ 93 h 132"/>
                <a:gd name="T32" fmla="*/ 2 w 141"/>
                <a:gd name="T33" fmla="*/ 95 h 132"/>
                <a:gd name="T34" fmla="*/ 3 w 141"/>
                <a:gd name="T35" fmla="*/ 101 h 132"/>
                <a:gd name="T36" fmla="*/ 8 w 141"/>
                <a:gd name="T37" fmla="*/ 106 h 132"/>
                <a:gd name="T38" fmla="*/ 8 w 141"/>
                <a:gd name="T39" fmla="*/ 113 h 132"/>
                <a:gd name="T40" fmla="*/ 10 w 141"/>
                <a:gd name="T41" fmla="*/ 115 h 132"/>
                <a:gd name="T42" fmla="*/ 15 w 141"/>
                <a:gd name="T43" fmla="*/ 114 h 132"/>
                <a:gd name="T44" fmla="*/ 21 w 141"/>
                <a:gd name="T45" fmla="*/ 115 h 132"/>
                <a:gd name="T46" fmla="*/ 27 w 141"/>
                <a:gd name="T47" fmla="*/ 111 h 132"/>
                <a:gd name="T48" fmla="*/ 30 w 141"/>
                <a:gd name="T49" fmla="*/ 117 h 132"/>
                <a:gd name="T50" fmla="*/ 33 w 141"/>
                <a:gd name="T51" fmla="*/ 121 h 132"/>
                <a:gd name="T52" fmla="*/ 33 w 141"/>
                <a:gd name="T53" fmla="*/ 124 h 132"/>
                <a:gd name="T54" fmla="*/ 35 w 141"/>
                <a:gd name="T55" fmla="*/ 129 h 132"/>
                <a:gd name="T56" fmla="*/ 39 w 141"/>
                <a:gd name="T57" fmla="*/ 129 h 132"/>
                <a:gd name="T58" fmla="*/ 43 w 141"/>
                <a:gd name="T59" fmla="*/ 130 h 132"/>
                <a:gd name="T60" fmla="*/ 48 w 141"/>
                <a:gd name="T61" fmla="*/ 128 h 132"/>
                <a:gd name="T62" fmla="*/ 52 w 141"/>
                <a:gd name="T63" fmla="*/ 128 h 132"/>
                <a:gd name="T64" fmla="*/ 55 w 141"/>
                <a:gd name="T65" fmla="*/ 129 h 132"/>
                <a:gd name="T66" fmla="*/ 58 w 141"/>
                <a:gd name="T67" fmla="*/ 128 h 132"/>
                <a:gd name="T68" fmla="*/ 60 w 141"/>
                <a:gd name="T69" fmla="*/ 122 h 132"/>
                <a:gd name="T70" fmla="*/ 59 w 141"/>
                <a:gd name="T71" fmla="*/ 116 h 132"/>
                <a:gd name="T72" fmla="*/ 66 w 141"/>
                <a:gd name="T73" fmla="*/ 113 h 132"/>
                <a:gd name="T74" fmla="*/ 69 w 141"/>
                <a:gd name="T75" fmla="*/ 108 h 132"/>
                <a:gd name="T76" fmla="*/ 72 w 141"/>
                <a:gd name="T77" fmla="*/ 102 h 132"/>
                <a:gd name="T78" fmla="*/ 77 w 141"/>
                <a:gd name="T79" fmla="*/ 102 h 132"/>
                <a:gd name="T80" fmla="*/ 81 w 141"/>
                <a:gd name="T81" fmla="*/ 98 h 132"/>
                <a:gd name="T82" fmla="*/ 85 w 141"/>
                <a:gd name="T83" fmla="*/ 96 h 132"/>
                <a:gd name="T84" fmla="*/ 88 w 141"/>
                <a:gd name="T85" fmla="*/ 94 h 132"/>
                <a:gd name="T86" fmla="*/ 95 w 141"/>
                <a:gd name="T87" fmla="*/ 91 h 132"/>
                <a:gd name="T88" fmla="*/ 101 w 141"/>
                <a:gd name="T89" fmla="*/ 88 h 132"/>
                <a:gd name="T90" fmla="*/ 112 w 141"/>
                <a:gd name="T91" fmla="*/ 89 h 132"/>
                <a:gd name="T92" fmla="*/ 119 w 141"/>
                <a:gd name="T93" fmla="*/ 87 h 132"/>
                <a:gd name="T94" fmla="*/ 132 w 141"/>
                <a:gd name="T95" fmla="*/ 85 h 132"/>
                <a:gd name="T96" fmla="*/ 137 w 141"/>
                <a:gd name="T97" fmla="*/ 82 h 132"/>
                <a:gd name="T98" fmla="*/ 140 w 141"/>
                <a:gd name="T99" fmla="*/ 75 h 132"/>
                <a:gd name="T100" fmla="*/ 140 w 141"/>
                <a:gd name="T101" fmla="*/ 53 h 132"/>
                <a:gd name="T102" fmla="*/ 133 w 141"/>
                <a:gd name="T103" fmla="*/ 5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32">
                  <a:moveTo>
                    <a:pt x="133" y="55"/>
                  </a:moveTo>
                  <a:cubicBezTo>
                    <a:pt x="133" y="55"/>
                    <a:pt x="133" y="48"/>
                    <a:pt x="129" y="46"/>
                  </a:cubicBezTo>
                  <a:cubicBezTo>
                    <a:pt x="125" y="43"/>
                    <a:pt x="120" y="43"/>
                    <a:pt x="120" y="43"/>
                  </a:cubicBezTo>
                  <a:cubicBezTo>
                    <a:pt x="120" y="43"/>
                    <a:pt x="117" y="37"/>
                    <a:pt x="114" y="35"/>
                  </a:cubicBezTo>
                  <a:cubicBezTo>
                    <a:pt x="113" y="34"/>
                    <a:pt x="85" y="15"/>
                    <a:pt x="6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84"/>
                    <a:pt x="58" y="84"/>
                  </a:cubicBezTo>
                  <a:cubicBezTo>
                    <a:pt x="56" y="85"/>
                    <a:pt x="25" y="85"/>
                    <a:pt x="25" y="85"/>
                  </a:cubicBezTo>
                  <a:cubicBezTo>
                    <a:pt x="25" y="85"/>
                    <a:pt x="22" y="86"/>
                    <a:pt x="19" y="86"/>
                  </a:cubicBezTo>
                  <a:cubicBezTo>
                    <a:pt x="17" y="86"/>
                    <a:pt x="15" y="85"/>
                    <a:pt x="14" y="86"/>
                  </a:cubicBezTo>
                  <a:cubicBezTo>
                    <a:pt x="13" y="87"/>
                    <a:pt x="13" y="90"/>
                    <a:pt x="9" y="87"/>
                  </a:cubicBezTo>
                  <a:cubicBezTo>
                    <a:pt x="6" y="83"/>
                    <a:pt x="4" y="86"/>
                    <a:pt x="4" y="88"/>
                  </a:cubicBezTo>
                  <a:cubicBezTo>
                    <a:pt x="4" y="90"/>
                    <a:pt x="2" y="91"/>
                    <a:pt x="0" y="91"/>
                  </a:cubicBezTo>
                  <a:cubicBezTo>
                    <a:pt x="0" y="92"/>
                    <a:pt x="1" y="93"/>
                    <a:pt x="1" y="93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9"/>
                    <a:pt x="3" y="101"/>
                  </a:cubicBezTo>
                  <a:cubicBezTo>
                    <a:pt x="5" y="102"/>
                    <a:pt x="8" y="105"/>
                    <a:pt x="8" y="106"/>
                  </a:cubicBezTo>
                  <a:cubicBezTo>
                    <a:pt x="8" y="107"/>
                    <a:pt x="8" y="113"/>
                    <a:pt x="8" y="113"/>
                  </a:cubicBezTo>
                  <a:cubicBezTo>
                    <a:pt x="8" y="113"/>
                    <a:pt x="9" y="117"/>
                    <a:pt x="10" y="115"/>
                  </a:cubicBezTo>
                  <a:cubicBezTo>
                    <a:pt x="12" y="113"/>
                    <a:pt x="14" y="117"/>
                    <a:pt x="15" y="114"/>
                  </a:cubicBezTo>
                  <a:cubicBezTo>
                    <a:pt x="16" y="112"/>
                    <a:pt x="19" y="115"/>
                    <a:pt x="21" y="115"/>
                  </a:cubicBezTo>
                  <a:cubicBezTo>
                    <a:pt x="22" y="115"/>
                    <a:pt x="26" y="110"/>
                    <a:pt x="27" y="111"/>
                  </a:cubicBezTo>
                  <a:cubicBezTo>
                    <a:pt x="28" y="111"/>
                    <a:pt x="30" y="115"/>
                    <a:pt x="30" y="117"/>
                  </a:cubicBezTo>
                  <a:cubicBezTo>
                    <a:pt x="30" y="119"/>
                    <a:pt x="35" y="120"/>
                    <a:pt x="33" y="121"/>
                  </a:cubicBezTo>
                  <a:cubicBezTo>
                    <a:pt x="32" y="121"/>
                    <a:pt x="31" y="124"/>
                    <a:pt x="33" y="124"/>
                  </a:cubicBezTo>
                  <a:cubicBezTo>
                    <a:pt x="35" y="124"/>
                    <a:pt x="34" y="127"/>
                    <a:pt x="35" y="129"/>
                  </a:cubicBezTo>
                  <a:cubicBezTo>
                    <a:pt x="36" y="130"/>
                    <a:pt x="38" y="131"/>
                    <a:pt x="39" y="129"/>
                  </a:cubicBezTo>
                  <a:cubicBezTo>
                    <a:pt x="40" y="127"/>
                    <a:pt x="42" y="129"/>
                    <a:pt x="43" y="130"/>
                  </a:cubicBezTo>
                  <a:cubicBezTo>
                    <a:pt x="44" y="132"/>
                    <a:pt x="47" y="130"/>
                    <a:pt x="48" y="128"/>
                  </a:cubicBezTo>
                  <a:cubicBezTo>
                    <a:pt x="48" y="126"/>
                    <a:pt x="52" y="125"/>
                    <a:pt x="52" y="128"/>
                  </a:cubicBezTo>
                  <a:cubicBezTo>
                    <a:pt x="52" y="130"/>
                    <a:pt x="53" y="130"/>
                    <a:pt x="55" y="129"/>
                  </a:cubicBezTo>
                  <a:cubicBezTo>
                    <a:pt x="56" y="128"/>
                    <a:pt x="57" y="128"/>
                    <a:pt x="58" y="128"/>
                  </a:cubicBezTo>
                  <a:cubicBezTo>
                    <a:pt x="58" y="125"/>
                    <a:pt x="59" y="122"/>
                    <a:pt x="60" y="122"/>
                  </a:cubicBezTo>
                  <a:cubicBezTo>
                    <a:pt x="61" y="120"/>
                    <a:pt x="58" y="117"/>
                    <a:pt x="59" y="116"/>
                  </a:cubicBezTo>
                  <a:cubicBezTo>
                    <a:pt x="61" y="116"/>
                    <a:pt x="65" y="117"/>
                    <a:pt x="66" y="113"/>
                  </a:cubicBezTo>
                  <a:cubicBezTo>
                    <a:pt x="67" y="110"/>
                    <a:pt x="69" y="108"/>
                    <a:pt x="69" y="108"/>
                  </a:cubicBezTo>
                  <a:cubicBezTo>
                    <a:pt x="69" y="108"/>
                    <a:pt x="69" y="100"/>
                    <a:pt x="72" y="102"/>
                  </a:cubicBezTo>
                  <a:cubicBezTo>
                    <a:pt x="74" y="103"/>
                    <a:pt x="77" y="105"/>
                    <a:pt x="77" y="102"/>
                  </a:cubicBezTo>
                  <a:cubicBezTo>
                    <a:pt x="77" y="99"/>
                    <a:pt x="80" y="101"/>
                    <a:pt x="81" y="98"/>
                  </a:cubicBezTo>
                  <a:cubicBezTo>
                    <a:pt x="81" y="95"/>
                    <a:pt x="83" y="95"/>
                    <a:pt x="85" y="96"/>
                  </a:cubicBezTo>
                  <a:cubicBezTo>
                    <a:pt x="86" y="96"/>
                    <a:pt x="88" y="96"/>
                    <a:pt x="88" y="94"/>
                  </a:cubicBezTo>
                  <a:cubicBezTo>
                    <a:pt x="88" y="93"/>
                    <a:pt x="92" y="93"/>
                    <a:pt x="95" y="91"/>
                  </a:cubicBezTo>
                  <a:cubicBezTo>
                    <a:pt x="98" y="89"/>
                    <a:pt x="100" y="87"/>
                    <a:pt x="101" y="88"/>
                  </a:cubicBezTo>
                  <a:cubicBezTo>
                    <a:pt x="103" y="90"/>
                    <a:pt x="111" y="89"/>
                    <a:pt x="112" y="89"/>
                  </a:cubicBezTo>
                  <a:cubicBezTo>
                    <a:pt x="113" y="88"/>
                    <a:pt x="116" y="86"/>
                    <a:pt x="119" y="87"/>
                  </a:cubicBezTo>
                  <a:cubicBezTo>
                    <a:pt x="122" y="87"/>
                    <a:pt x="129" y="85"/>
                    <a:pt x="132" y="85"/>
                  </a:cubicBezTo>
                  <a:cubicBezTo>
                    <a:pt x="135" y="85"/>
                    <a:pt x="136" y="83"/>
                    <a:pt x="137" y="82"/>
                  </a:cubicBezTo>
                  <a:cubicBezTo>
                    <a:pt x="138" y="81"/>
                    <a:pt x="139" y="76"/>
                    <a:pt x="140" y="75"/>
                  </a:cubicBezTo>
                  <a:cubicBezTo>
                    <a:pt x="141" y="75"/>
                    <a:pt x="140" y="59"/>
                    <a:pt x="140" y="53"/>
                  </a:cubicBezTo>
                  <a:cubicBezTo>
                    <a:pt x="137" y="54"/>
                    <a:pt x="133" y="55"/>
                    <a:pt x="133" y="5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5" name="Freeform 35">
              <a:extLst>
                <a:ext uri="{FF2B5EF4-FFF2-40B4-BE49-F238E27FC236}">
                  <a16:creationId xmlns:a16="http://schemas.microsoft.com/office/drawing/2014/main" id="{D66974AA-1390-F0AC-B753-51A3646EB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654" y="4306225"/>
              <a:ext cx="212805" cy="155273"/>
            </a:xfrm>
            <a:custGeom>
              <a:avLst/>
              <a:gdLst>
                <a:gd name="T0" fmla="*/ 68 w 69"/>
                <a:gd name="T1" fmla="*/ 28 h 50"/>
                <a:gd name="T2" fmla="*/ 65 w 69"/>
                <a:gd name="T3" fmla="*/ 26 h 50"/>
                <a:gd name="T4" fmla="*/ 64 w 69"/>
                <a:gd name="T5" fmla="*/ 22 h 50"/>
                <a:gd name="T6" fmla="*/ 60 w 69"/>
                <a:gd name="T7" fmla="*/ 22 h 50"/>
                <a:gd name="T8" fmla="*/ 57 w 69"/>
                <a:gd name="T9" fmla="*/ 19 h 50"/>
                <a:gd name="T10" fmla="*/ 55 w 69"/>
                <a:gd name="T11" fmla="*/ 16 h 50"/>
                <a:gd name="T12" fmla="*/ 51 w 69"/>
                <a:gd name="T13" fmla="*/ 12 h 50"/>
                <a:gd name="T14" fmla="*/ 49 w 69"/>
                <a:gd name="T15" fmla="*/ 7 h 50"/>
                <a:gd name="T16" fmla="*/ 48 w 69"/>
                <a:gd name="T17" fmla="*/ 2 h 50"/>
                <a:gd name="T18" fmla="*/ 43 w 69"/>
                <a:gd name="T19" fmla="*/ 1 h 50"/>
                <a:gd name="T20" fmla="*/ 37 w 69"/>
                <a:gd name="T21" fmla="*/ 4 h 50"/>
                <a:gd name="T22" fmla="*/ 30 w 69"/>
                <a:gd name="T23" fmla="*/ 7 h 50"/>
                <a:gd name="T24" fmla="*/ 27 w 69"/>
                <a:gd name="T25" fmla="*/ 9 h 50"/>
                <a:gd name="T26" fmla="*/ 23 w 69"/>
                <a:gd name="T27" fmla="*/ 11 h 50"/>
                <a:gd name="T28" fmla="*/ 19 w 69"/>
                <a:gd name="T29" fmla="*/ 15 h 50"/>
                <a:gd name="T30" fmla="*/ 14 w 69"/>
                <a:gd name="T31" fmla="*/ 15 h 50"/>
                <a:gd name="T32" fmla="*/ 11 w 69"/>
                <a:gd name="T33" fmla="*/ 21 h 50"/>
                <a:gd name="T34" fmla="*/ 8 w 69"/>
                <a:gd name="T35" fmla="*/ 26 h 50"/>
                <a:gd name="T36" fmla="*/ 1 w 69"/>
                <a:gd name="T37" fmla="*/ 29 h 50"/>
                <a:gd name="T38" fmla="*/ 2 w 69"/>
                <a:gd name="T39" fmla="*/ 35 h 50"/>
                <a:gd name="T40" fmla="*/ 0 w 69"/>
                <a:gd name="T41" fmla="*/ 41 h 50"/>
                <a:gd name="T42" fmla="*/ 4 w 69"/>
                <a:gd name="T43" fmla="*/ 44 h 50"/>
                <a:gd name="T44" fmla="*/ 11 w 69"/>
                <a:gd name="T45" fmla="*/ 47 h 50"/>
                <a:gd name="T46" fmla="*/ 21 w 69"/>
                <a:gd name="T47" fmla="*/ 46 h 50"/>
                <a:gd name="T48" fmla="*/ 24 w 69"/>
                <a:gd name="T49" fmla="*/ 45 h 50"/>
                <a:gd name="T50" fmla="*/ 22 w 69"/>
                <a:gd name="T51" fmla="*/ 37 h 50"/>
                <a:gd name="T52" fmla="*/ 44 w 69"/>
                <a:gd name="T53" fmla="*/ 37 h 50"/>
                <a:gd name="T54" fmla="*/ 47 w 69"/>
                <a:gd name="T55" fmla="*/ 35 h 50"/>
                <a:gd name="T56" fmla="*/ 54 w 69"/>
                <a:gd name="T57" fmla="*/ 36 h 50"/>
                <a:gd name="T58" fmla="*/ 59 w 69"/>
                <a:gd name="T59" fmla="*/ 33 h 50"/>
                <a:gd name="T60" fmla="*/ 66 w 69"/>
                <a:gd name="T61" fmla="*/ 31 h 50"/>
                <a:gd name="T62" fmla="*/ 68 w 69"/>
                <a:gd name="T63" fmla="*/ 28 h 50"/>
                <a:gd name="T64" fmla="*/ 68 w 69"/>
                <a:gd name="T65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0">
                  <a:moveTo>
                    <a:pt x="68" y="28"/>
                  </a:moveTo>
                  <a:cubicBezTo>
                    <a:pt x="67" y="27"/>
                    <a:pt x="65" y="26"/>
                    <a:pt x="65" y="26"/>
                  </a:cubicBezTo>
                  <a:cubicBezTo>
                    <a:pt x="64" y="26"/>
                    <a:pt x="65" y="22"/>
                    <a:pt x="64" y="22"/>
                  </a:cubicBezTo>
                  <a:cubicBezTo>
                    <a:pt x="64" y="21"/>
                    <a:pt x="62" y="23"/>
                    <a:pt x="60" y="22"/>
                  </a:cubicBezTo>
                  <a:cubicBezTo>
                    <a:pt x="59" y="22"/>
                    <a:pt x="58" y="19"/>
                    <a:pt x="57" y="19"/>
                  </a:cubicBezTo>
                  <a:cubicBezTo>
                    <a:pt x="55" y="19"/>
                    <a:pt x="55" y="18"/>
                    <a:pt x="55" y="16"/>
                  </a:cubicBezTo>
                  <a:cubicBezTo>
                    <a:pt x="55" y="14"/>
                    <a:pt x="53" y="13"/>
                    <a:pt x="51" y="12"/>
                  </a:cubicBezTo>
                  <a:cubicBezTo>
                    <a:pt x="50" y="11"/>
                    <a:pt x="49" y="7"/>
                    <a:pt x="49" y="7"/>
                  </a:cubicBezTo>
                  <a:cubicBezTo>
                    <a:pt x="48" y="7"/>
                    <a:pt x="48" y="4"/>
                    <a:pt x="48" y="2"/>
                  </a:cubicBezTo>
                  <a:cubicBezTo>
                    <a:pt x="46" y="2"/>
                    <a:pt x="44" y="2"/>
                    <a:pt x="43" y="1"/>
                  </a:cubicBezTo>
                  <a:cubicBezTo>
                    <a:pt x="42" y="0"/>
                    <a:pt x="40" y="2"/>
                    <a:pt x="37" y="4"/>
                  </a:cubicBezTo>
                  <a:cubicBezTo>
                    <a:pt x="34" y="6"/>
                    <a:pt x="30" y="6"/>
                    <a:pt x="30" y="7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8"/>
                    <a:pt x="23" y="8"/>
                    <a:pt x="23" y="11"/>
                  </a:cubicBezTo>
                  <a:cubicBezTo>
                    <a:pt x="22" y="14"/>
                    <a:pt x="19" y="12"/>
                    <a:pt x="19" y="15"/>
                  </a:cubicBezTo>
                  <a:cubicBezTo>
                    <a:pt x="19" y="18"/>
                    <a:pt x="16" y="16"/>
                    <a:pt x="14" y="15"/>
                  </a:cubicBezTo>
                  <a:cubicBezTo>
                    <a:pt x="11" y="13"/>
                    <a:pt x="11" y="21"/>
                    <a:pt x="11" y="21"/>
                  </a:cubicBezTo>
                  <a:cubicBezTo>
                    <a:pt x="11" y="21"/>
                    <a:pt x="9" y="23"/>
                    <a:pt x="8" y="26"/>
                  </a:cubicBezTo>
                  <a:cubicBezTo>
                    <a:pt x="7" y="30"/>
                    <a:pt x="3" y="29"/>
                    <a:pt x="1" y="29"/>
                  </a:cubicBezTo>
                  <a:cubicBezTo>
                    <a:pt x="0" y="30"/>
                    <a:pt x="3" y="33"/>
                    <a:pt x="2" y="35"/>
                  </a:cubicBezTo>
                  <a:cubicBezTo>
                    <a:pt x="1" y="35"/>
                    <a:pt x="0" y="38"/>
                    <a:pt x="0" y="41"/>
                  </a:cubicBezTo>
                  <a:cubicBezTo>
                    <a:pt x="1" y="41"/>
                    <a:pt x="3" y="43"/>
                    <a:pt x="4" y="44"/>
                  </a:cubicBezTo>
                  <a:cubicBezTo>
                    <a:pt x="4" y="45"/>
                    <a:pt x="9" y="50"/>
                    <a:pt x="11" y="47"/>
                  </a:cubicBezTo>
                  <a:cubicBezTo>
                    <a:pt x="13" y="45"/>
                    <a:pt x="20" y="45"/>
                    <a:pt x="21" y="46"/>
                  </a:cubicBezTo>
                  <a:cubicBezTo>
                    <a:pt x="23" y="47"/>
                    <a:pt x="24" y="47"/>
                    <a:pt x="24" y="45"/>
                  </a:cubicBezTo>
                  <a:cubicBezTo>
                    <a:pt x="24" y="44"/>
                    <a:pt x="21" y="38"/>
                    <a:pt x="22" y="37"/>
                  </a:cubicBezTo>
                  <a:cubicBezTo>
                    <a:pt x="23" y="35"/>
                    <a:pt x="43" y="36"/>
                    <a:pt x="44" y="37"/>
                  </a:cubicBezTo>
                  <a:cubicBezTo>
                    <a:pt x="44" y="39"/>
                    <a:pt x="44" y="35"/>
                    <a:pt x="47" y="35"/>
                  </a:cubicBezTo>
                  <a:cubicBezTo>
                    <a:pt x="49" y="35"/>
                    <a:pt x="53" y="37"/>
                    <a:pt x="54" y="36"/>
                  </a:cubicBezTo>
                  <a:cubicBezTo>
                    <a:pt x="56" y="36"/>
                    <a:pt x="58" y="33"/>
                    <a:pt x="59" y="33"/>
                  </a:cubicBezTo>
                  <a:cubicBezTo>
                    <a:pt x="61" y="33"/>
                    <a:pt x="65" y="33"/>
                    <a:pt x="66" y="31"/>
                  </a:cubicBezTo>
                  <a:cubicBezTo>
                    <a:pt x="67" y="30"/>
                    <a:pt x="69" y="30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6" name="Freeform 36">
              <a:extLst>
                <a:ext uri="{FF2B5EF4-FFF2-40B4-BE49-F238E27FC236}">
                  <a16:creationId xmlns:a16="http://schemas.microsoft.com/office/drawing/2014/main" id="{E386ED1C-2F56-6E96-FA76-62406D565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6486" y="4078579"/>
              <a:ext cx="403415" cy="318440"/>
            </a:xfrm>
            <a:custGeom>
              <a:avLst/>
              <a:gdLst>
                <a:gd name="T0" fmla="*/ 125 w 131"/>
                <a:gd name="T1" fmla="*/ 15 h 102"/>
                <a:gd name="T2" fmla="*/ 124 w 131"/>
                <a:gd name="T3" fmla="*/ 4 h 102"/>
                <a:gd name="T4" fmla="*/ 118 w 131"/>
                <a:gd name="T5" fmla="*/ 7 h 102"/>
                <a:gd name="T6" fmla="*/ 112 w 131"/>
                <a:gd name="T7" fmla="*/ 2 h 102"/>
                <a:gd name="T8" fmla="*/ 100 w 131"/>
                <a:gd name="T9" fmla="*/ 0 h 102"/>
                <a:gd name="T10" fmla="*/ 64 w 131"/>
                <a:gd name="T11" fmla="*/ 22 h 102"/>
                <a:gd name="T12" fmla="*/ 49 w 131"/>
                <a:gd name="T13" fmla="*/ 35 h 102"/>
                <a:gd name="T14" fmla="*/ 36 w 131"/>
                <a:gd name="T15" fmla="*/ 39 h 102"/>
                <a:gd name="T16" fmla="*/ 34 w 131"/>
                <a:gd name="T17" fmla="*/ 39 h 102"/>
                <a:gd name="T18" fmla="*/ 34 w 131"/>
                <a:gd name="T19" fmla="*/ 61 h 102"/>
                <a:gd name="T20" fmla="*/ 31 w 131"/>
                <a:gd name="T21" fmla="*/ 68 h 102"/>
                <a:gd name="T22" fmla="*/ 26 w 131"/>
                <a:gd name="T23" fmla="*/ 71 h 102"/>
                <a:gd name="T24" fmla="*/ 13 w 131"/>
                <a:gd name="T25" fmla="*/ 73 h 102"/>
                <a:gd name="T26" fmla="*/ 6 w 131"/>
                <a:gd name="T27" fmla="*/ 75 h 102"/>
                <a:gd name="T28" fmla="*/ 0 w 131"/>
                <a:gd name="T29" fmla="*/ 75 h 102"/>
                <a:gd name="T30" fmla="*/ 1 w 131"/>
                <a:gd name="T31" fmla="*/ 80 h 102"/>
                <a:gd name="T32" fmla="*/ 3 w 131"/>
                <a:gd name="T33" fmla="*/ 85 h 102"/>
                <a:gd name="T34" fmla="*/ 7 w 131"/>
                <a:gd name="T35" fmla="*/ 89 h 102"/>
                <a:gd name="T36" fmla="*/ 9 w 131"/>
                <a:gd name="T37" fmla="*/ 92 h 102"/>
                <a:gd name="T38" fmla="*/ 12 w 131"/>
                <a:gd name="T39" fmla="*/ 95 h 102"/>
                <a:gd name="T40" fmla="*/ 16 w 131"/>
                <a:gd name="T41" fmla="*/ 95 h 102"/>
                <a:gd name="T42" fmla="*/ 17 w 131"/>
                <a:gd name="T43" fmla="*/ 99 h 102"/>
                <a:gd name="T44" fmla="*/ 20 w 131"/>
                <a:gd name="T45" fmla="*/ 101 h 102"/>
                <a:gd name="T46" fmla="*/ 23 w 131"/>
                <a:gd name="T47" fmla="*/ 97 h 102"/>
                <a:gd name="T48" fmla="*/ 26 w 131"/>
                <a:gd name="T49" fmla="*/ 101 h 102"/>
                <a:gd name="T50" fmla="*/ 30 w 131"/>
                <a:gd name="T51" fmla="*/ 100 h 102"/>
                <a:gd name="T52" fmla="*/ 33 w 131"/>
                <a:gd name="T53" fmla="*/ 94 h 102"/>
                <a:gd name="T54" fmla="*/ 35 w 131"/>
                <a:gd name="T55" fmla="*/ 87 h 102"/>
                <a:gd name="T56" fmla="*/ 43 w 131"/>
                <a:gd name="T57" fmla="*/ 87 h 102"/>
                <a:gd name="T58" fmla="*/ 48 w 131"/>
                <a:gd name="T59" fmla="*/ 85 h 102"/>
                <a:gd name="T60" fmla="*/ 55 w 131"/>
                <a:gd name="T61" fmla="*/ 87 h 102"/>
                <a:gd name="T62" fmla="*/ 59 w 131"/>
                <a:gd name="T63" fmla="*/ 92 h 102"/>
                <a:gd name="T64" fmla="*/ 66 w 131"/>
                <a:gd name="T65" fmla="*/ 90 h 102"/>
                <a:gd name="T66" fmla="*/ 73 w 131"/>
                <a:gd name="T67" fmla="*/ 93 h 102"/>
                <a:gd name="T68" fmla="*/ 81 w 131"/>
                <a:gd name="T69" fmla="*/ 93 h 102"/>
                <a:gd name="T70" fmla="*/ 87 w 131"/>
                <a:gd name="T71" fmla="*/ 89 h 102"/>
                <a:gd name="T72" fmla="*/ 98 w 131"/>
                <a:gd name="T73" fmla="*/ 89 h 102"/>
                <a:gd name="T74" fmla="*/ 105 w 131"/>
                <a:gd name="T75" fmla="*/ 91 h 102"/>
                <a:gd name="T76" fmla="*/ 111 w 131"/>
                <a:gd name="T77" fmla="*/ 86 h 102"/>
                <a:gd name="T78" fmla="*/ 112 w 131"/>
                <a:gd name="T79" fmla="*/ 86 h 102"/>
                <a:gd name="T80" fmla="*/ 112 w 131"/>
                <a:gd name="T81" fmla="*/ 83 h 102"/>
                <a:gd name="T82" fmla="*/ 114 w 131"/>
                <a:gd name="T83" fmla="*/ 76 h 102"/>
                <a:gd name="T84" fmla="*/ 127 w 131"/>
                <a:gd name="T85" fmla="*/ 59 h 102"/>
                <a:gd name="T86" fmla="*/ 128 w 131"/>
                <a:gd name="T87" fmla="*/ 38 h 102"/>
                <a:gd name="T88" fmla="*/ 130 w 131"/>
                <a:gd name="T89" fmla="*/ 29 h 102"/>
                <a:gd name="T90" fmla="*/ 128 w 131"/>
                <a:gd name="T91" fmla="*/ 22 h 102"/>
                <a:gd name="T92" fmla="*/ 125 w 131"/>
                <a:gd name="T93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02">
                  <a:moveTo>
                    <a:pt x="125" y="15"/>
                  </a:moveTo>
                  <a:cubicBezTo>
                    <a:pt x="125" y="13"/>
                    <a:pt x="125" y="8"/>
                    <a:pt x="124" y="4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6" y="5"/>
                    <a:pt x="112" y="2"/>
                  </a:cubicBezTo>
                  <a:cubicBezTo>
                    <a:pt x="109" y="0"/>
                    <a:pt x="100" y="0"/>
                    <a:pt x="100" y="0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38" y="38"/>
                    <a:pt x="36" y="39"/>
                  </a:cubicBezTo>
                  <a:cubicBezTo>
                    <a:pt x="35" y="39"/>
                    <a:pt x="35" y="39"/>
                    <a:pt x="34" y="39"/>
                  </a:cubicBezTo>
                  <a:cubicBezTo>
                    <a:pt x="34" y="45"/>
                    <a:pt x="35" y="61"/>
                    <a:pt x="34" y="61"/>
                  </a:cubicBezTo>
                  <a:cubicBezTo>
                    <a:pt x="33" y="62"/>
                    <a:pt x="32" y="67"/>
                    <a:pt x="31" y="68"/>
                  </a:cubicBezTo>
                  <a:cubicBezTo>
                    <a:pt x="30" y="69"/>
                    <a:pt x="29" y="71"/>
                    <a:pt x="26" y="71"/>
                  </a:cubicBezTo>
                  <a:cubicBezTo>
                    <a:pt x="23" y="71"/>
                    <a:pt x="16" y="73"/>
                    <a:pt x="13" y="73"/>
                  </a:cubicBezTo>
                  <a:cubicBezTo>
                    <a:pt x="10" y="72"/>
                    <a:pt x="7" y="74"/>
                    <a:pt x="6" y="75"/>
                  </a:cubicBezTo>
                  <a:cubicBezTo>
                    <a:pt x="5" y="75"/>
                    <a:pt x="3" y="75"/>
                    <a:pt x="0" y="75"/>
                  </a:cubicBezTo>
                  <a:cubicBezTo>
                    <a:pt x="0" y="77"/>
                    <a:pt x="0" y="80"/>
                    <a:pt x="1" y="80"/>
                  </a:cubicBezTo>
                  <a:cubicBezTo>
                    <a:pt x="1" y="80"/>
                    <a:pt x="2" y="84"/>
                    <a:pt x="3" y="85"/>
                  </a:cubicBezTo>
                  <a:cubicBezTo>
                    <a:pt x="5" y="86"/>
                    <a:pt x="7" y="87"/>
                    <a:pt x="7" y="89"/>
                  </a:cubicBezTo>
                  <a:cubicBezTo>
                    <a:pt x="7" y="91"/>
                    <a:pt x="7" y="92"/>
                    <a:pt x="9" y="92"/>
                  </a:cubicBezTo>
                  <a:cubicBezTo>
                    <a:pt x="10" y="92"/>
                    <a:pt x="11" y="95"/>
                    <a:pt x="12" y="95"/>
                  </a:cubicBezTo>
                  <a:cubicBezTo>
                    <a:pt x="14" y="96"/>
                    <a:pt x="16" y="94"/>
                    <a:pt x="16" y="95"/>
                  </a:cubicBezTo>
                  <a:cubicBezTo>
                    <a:pt x="17" y="95"/>
                    <a:pt x="16" y="99"/>
                    <a:pt x="17" y="99"/>
                  </a:cubicBezTo>
                  <a:cubicBezTo>
                    <a:pt x="17" y="99"/>
                    <a:pt x="19" y="100"/>
                    <a:pt x="20" y="101"/>
                  </a:cubicBezTo>
                  <a:cubicBezTo>
                    <a:pt x="20" y="99"/>
                    <a:pt x="21" y="96"/>
                    <a:pt x="23" y="97"/>
                  </a:cubicBezTo>
                  <a:cubicBezTo>
                    <a:pt x="26" y="98"/>
                    <a:pt x="24" y="100"/>
                    <a:pt x="26" y="101"/>
                  </a:cubicBezTo>
                  <a:cubicBezTo>
                    <a:pt x="28" y="102"/>
                    <a:pt x="30" y="101"/>
                    <a:pt x="30" y="100"/>
                  </a:cubicBezTo>
                  <a:cubicBezTo>
                    <a:pt x="30" y="98"/>
                    <a:pt x="33" y="94"/>
                    <a:pt x="33" y="94"/>
                  </a:cubicBezTo>
                  <a:cubicBezTo>
                    <a:pt x="34" y="93"/>
                    <a:pt x="34" y="88"/>
                    <a:pt x="35" y="87"/>
                  </a:cubicBezTo>
                  <a:cubicBezTo>
                    <a:pt x="37" y="86"/>
                    <a:pt x="41" y="87"/>
                    <a:pt x="43" y="87"/>
                  </a:cubicBezTo>
                  <a:cubicBezTo>
                    <a:pt x="45" y="87"/>
                    <a:pt x="46" y="83"/>
                    <a:pt x="48" y="85"/>
                  </a:cubicBezTo>
                  <a:cubicBezTo>
                    <a:pt x="50" y="87"/>
                    <a:pt x="53" y="85"/>
                    <a:pt x="55" y="87"/>
                  </a:cubicBezTo>
                  <a:cubicBezTo>
                    <a:pt x="56" y="89"/>
                    <a:pt x="57" y="93"/>
                    <a:pt x="59" y="92"/>
                  </a:cubicBezTo>
                  <a:cubicBezTo>
                    <a:pt x="62" y="90"/>
                    <a:pt x="65" y="90"/>
                    <a:pt x="66" y="90"/>
                  </a:cubicBezTo>
                  <a:cubicBezTo>
                    <a:pt x="68" y="90"/>
                    <a:pt x="71" y="93"/>
                    <a:pt x="73" y="93"/>
                  </a:cubicBezTo>
                  <a:cubicBezTo>
                    <a:pt x="74" y="94"/>
                    <a:pt x="79" y="94"/>
                    <a:pt x="81" y="93"/>
                  </a:cubicBezTo>
                  <a:cubicBezTo>
                    <a:pt x="83" y="92"/>
                    <a:pt x="85" y="89"/>
                    <a:pt x="87" y="89"/>
                  </a:cubicBezTo>
                  <a:cubicBezTo>
                    <a:pt x="90" y="89"/>
                    <a:pt x="97" y="89"/>
                    <a:pt x="98" y="89"/>
                  </a:cubicBezTo>
                  <a:cubicBezTo>
                    <a:pt x="100" y="90"/>
                    <a:pt x="103" y="92"/>
                    <a:pt x="105" y="91"/>
                  </a:cubicBezTo>
                  <a:cubicBezTo>
                    <a:pt x="107" y="90"/>
                    <a:pt x="109" y="86"/>
                    <a:pt x="111" y="86"/>
                  </a:cubicBezTo>
                  <a:cubicBezTo>
                    <a:pt x="112" y="85"/>
                    <a:pt x="112" y="86"/>
                    <a:pt x="112" y="86"/>
                  </a:cubicBezTo>
                  <a:cubicBezTo>
                    <a:pt x="112" y="85"/>
                    <a:pt x="112" y="84"/>
                    <a:pt x="112" y="83"/>
                  </a:cubicBezTo>
                  <a:cubicBezTo>
                    <a:pt x="112" y="78"/>
                    <a:pt x="113" y="80"/>
                    <a:pt x="114" y="76"/>
                  </a:cubicBezTo>
                  <a:cubicBezTo>
                    <a:pt x="115" y="71"/>
                    <a:pt x="126" y="59"/>
                    <a:pt x="127" y="59"/>
                  </a:cubicBezTo>
                  <a:cubicBezTo>
                    <a:pt x="128" y="58"/>
                    <a:pt x="128" y="40"/>
                    <a:pt x="128" y="38"/>
                  </a:cubicBezTo>
                  <a:cubicBezTo>
                    <a:pt x="128" y="35"/>
                    <a:pt x="129" y="32"/>
                    <a:pt x="130" y="29"/>
                  </a:cubicBezTo>
                  <a:cubicBezTo>
                    <a:pt x="131" y="25"/>
                    <a:pt x="128" y="26"/>
                    <a:pt x="128" y="22"/>
                  </a:cubicBezTo>
                  <a:cubicBezTo>
                    <a:pt x="129" y="19"/>
                    <a:pt x="125" y="17"/>
                    <a:pt x="125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Freeform 37">
              <a:extLst>
                <a:ext uri="{FF2B5EF4-FFF2-40B4-BE49-F238E27FC236}">
                  <a16:creationId xmlns:a16="http://schemas.microsoft.com/office/drawing/2014/main" id="{EF97805D-665C-2105-B8FD-360F3005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151" y="4078579"/>
              <a:ext cx="262415" cy="436868"/>
            </a:xfrm>
            <a:custGeom>
              <a:avLst/>
              <a:gdLst>
                <a:gd name="T0" fmla="*/ 84 w 85"/>
                <a:gd name="T1" fmla="*/ 34 h 140"/>
                <a:gd name="T2" fmla="*/ 20 w 85"/>
                <a:gd name="T3" fmla="*/ 0 h 140"/>
                <a:gd name="T4" fmla="*/ 12 w 85"/>
                <a:gd name="T5" fmla="*/ 4 h 140"/>
                <a:gd name="T6" fmla="*/ 13 w 85"/>
                <a:gd name="T7" fmla="*/ 15 h 140"/>
                <a:gd name="T8" fmla="*/ 16 w 85"/>
                <a:gd name="T9" fmla="*/ 22 h 140"/>
                <a:gd name="T10" fmla="*/ 18 w 85"/>
                <a:gd name="T11" fmla="*/ 29 h 140"/>
                <a:gd name="T12" fmla="*/ 16 w 85"/>
                <a:gd name="T13" fmla="*/ 38 h 140"/>
                <a:gd name="T14" fmla="*/ 15 w 85"/>
                <a:gd name="T15" fmla="*/ 59 h 140"/>
                <a:gd name="T16" fmla="*/ 2 w 85"/>
                <a:gd name="T17" fmla="*/ 76 h 140"/>
                <a:gd name="T18" fmla="*/ 0 w 85"/>
                <a:gd name="T19" fmla="*/ 83 h 140"/>
                <a:gd name="T20" fmla="*/ 0 w 85"/>
                <a:gd name="T21" fmla="*/ 86 h 140"/>
                <a:gd name="T22" fmla="*/ 2 w 85"/>
                <a:gd name="T23" fmla="*/ 87 h 140"/>
                <a:gd name="T24" fmla="*/ 6 w 85"/>
                <a:gd name="T25" fmla="*/ 91 h 140"/>
                <a:gd name="T26" fmla="*/ 11 w 85"/>
                <a:gd name="T27" fmla="*/ 99 h 140"/>
                <a:gd name="T28" fmla="*/ 12 w 85"/>
                <a:gd name="T29" fmla="*/ 106 h 140"/>
                <a:gd name="T30" fmla="*/ 15 w 85"/>
                <a:gd name="T31" fmla="*/ 117 h 140"/>
                <a:gd name="T32" fmla="*/ 12 w 85"/>
                <a:gd name="T33" fmla="*/ 118 h 140"/>
                <a:gd name="T34" fmla="*/ 5 w 85"/>
                <a:gd name="T35" fmla="*/ 119 h 140"/>
                <a:gd name="T36" fmla="*/ 7 w 85"/>
                <a:gd name="T37" fmla="*/ 125 h 140"/>
                <a:gd name="T38" fmla="*/ 14 w 85"/>
                <a:gd name="T39" fmla="*/ 132 h 140"/>
                <a:gd name="T40" fmla="*/ 17 w 85"/>
                <a:gd name="T41" fmla="*/ 139 h 140"/>
                <a:gd name="T42" fmla="*/ 22 w 85"/>
                <a:gd name="T43" fmla="*/ 137 h 140"/>
                <a:gd name="T44" fmla="*/ 27 w 85"/>
                <a:gd name="T45" fmla="*/ 137 h 140"/>
                <a:gd name="T46" fmla="*/ 36 w 85"/>
                <a:gd name="T47" fmla="*/ 134 h 140"/>
                <a:gd name="T48" fmla="*/ 44 w 85"/>
                <a:gd name="T49" fmla="*/ 130 h 140"/>
                <a:gd name="T50" fmla="*/ 44 w 85"/>
                <a:gd name="T51" fmla="*/ 126 h 140"/>
                <a:gd name="T52" fmla="*/ 56 w 85"/>
                <a:gd name="T53" fmla="*/ 123 h 140"/>
                <a:gd name="T54" fmla="*/ 65 w 85"/>
                <a:gd name="T55" fmla="*/ 115 h 140"/>
                <a:gd name="T56" fmla="*/ 66 w 85"/>
                <a:gd name="T57" fmla="*/ 111 h 140"/>
                <a:gd name="T58" fmla="*/ 73 w 85"/>
                <a:gd name="T59" fmla="*/ 108 h 140"/>
                <a:gd name="T60" fmla="*/ 75 w 85"/>
                <a:gd name="T61" fmla="*/ 109 h 140"/>
                <a:gd name="T62" fmla="*/ 74 w 85"/>
                <a:gd name="T63" fmla="*/ 108 h 140"/>
                <a:gd name="T64" fmla="*/ 75 w 85"/>
                <a:gd name="T65" fmla="*/ 105 h 140"/>
                <a:gd name="T66" fmla="*/ 71 w 85"/>
                <a:gd name="T67" fmla="*/ 99 h 140"/>
                <a:gd name="T68" fmla="*/ 70 w 85"/>
                <a:gd name="T69" fmla="*/ 93 h 140"/>
                <a:gd name="T70" fmla="*/ 69 w 85"/>
                <a:gd name="T71" fmla="*/ 89 h 140"/>
                <a:gd name="T72" fmla="*/ 69 w 85"/>
                <a:gd name="T73" fmla="*/ 82 h 140"/>
                <a:gd name="T74" fmla="*/ 73 w 85"/>
                <a:gd name="T75" fmla="*/ 76 h 140"/>
                <a:gd name="T76" fmla="*/ 76 w 85"/>
                <a:gd name="T77" fmla="*/ 71 h 140"/>
                <a:gd name="T78" fmla="*/ 83 w 85"/>
                <a:gd name="T79" fmla="*/ 66 h 140"/>
                <a:gd name="T80" fmla="*/ 84 w 85"/>
                <a:gd name="T81" fmla="*/ 57 h 140"/>
                <a:gd name="T82" fmla="*/ 84 w 85"/>
                <a:gd name="T83" fmla="*/ 3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140">
                  <a:moveTo>
                    <a:pt x="84" y="3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8"/>
                    <a:pt x="13" y="13"/>
                    <a:pt x="13" y="15"/>
                  </a:cubicBezTo>
                  <a:cubicBezTo>
                    <a:pt x="13" y="17"/>
                    <a:pt x="17" y="19"/>
                    <a:pt x="16" y="22"/>
                  </a:cubicBezTo>
                  <a:cubicBezTo>
                    <a:pt x="16" y="26"/>
                    <a:pt x="19" y="25"/>
                    <a:pt x="18" y="29"/>
                  </a:cubicBezTo>
                  <a:cubicBezTo>
                    <a:pt x="17" y="32"/>
                    <a:pt x="16" y="35"/>
                    <a:pt x="16" y="38"/>
                  </a:cubicBezTo>
                  <a:cubicBezTo>
                    <a:pt x="16" y="40"/>
                    <a:pt x="16" y="58"/>
                    <a:pt x="15" y="59"/>
                  </a:cubicBezTo>
                  <a:cubicBezTo>
                    <a:pt x="14" y="59"/>
                    <a:pt x="3" y="71"/>
                    <a:pt x="2" y="76"/>
                  </a:cubicBezTo>
                  <a:cubicBezTo>
                    <a:pt x="1" y="80"/>
                    <a:pt x="0" y="78"/>
                    <a:pt x="0" y="83"/>
                  </a:cubicBezTo>
                  <a:cubicBezTo>
                    <a:pt x="0" y="84"/>
                    <a:pt x="0" y="85"/>
                    <a:pt x="0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3" y="89"/>
                    <a:pt x="3" y="91"/>
                    <a:pt x="6" y="91"/>
                  </a:cubicBezTo>
                  <a:cubicBezTo>
                    <a:pt x="8" y="91"/>
                    <a:pt x="11" y="97"/>
                    <a:pt x="11" y="99"/>
                  </a:cubicBezTo>
                  <a:cubicBezTo>
                    <a:pt x="11" y="101"/>
                    <a:pt x="12" y="102"/>
                    <a:pt x="12" y="106"/>
                  </a:cubicBezTo>
                  <a:cubicBezTo>
                    <a:pt x="12" y="110"/>
                    <a:pt x="14" y="116"/>
                    <a:pt x="15" y="117"/>
                  </a:cubicBezTo>
                  <a:cubicBezTo>
                    <a:pt x="17" y="118"/>
                    <a:pt x="15" y="118"/>
                    <a:pt x="12" y="118"/>
                  </a:cubicBezTo>
                  <a:cubicBezTo>
                    <a:pt x="9" y="118"/>
                    <a:pt x="5" y="118"/>
                    <a:pt x="5" y="119"/>
                  </a:cubicBezTo>
                  <a:cubicBezTo>
                    <a:pt x="5" y="120"/>
                    <a:pt x="4" y="122"/>
                    <a:pt x="7" y="125"/>
                  </a:cubicBezTo>
                  <a:cubicBezTo>
                    <a:pt x="10" y="128"/>
                    <a:pt x="13" y="129"/>
                    <a:pt x="14" y="132"/>
                  </a:cubicBezTo>
                  <a:cubicBezTo>
                    <a:pt x="15" y="135"/>
                    <a:pt x="16" y="138"/>
                    <a:pt x="17" y="139"/>
                  </a:cubicBezTo>
                  <a:cubicBezTo>
                    <a:pt x="18" y="140"/>
                    <a:pt x="20" y="140"/>
                    <a:pt x="22" y="137"/>
                  </a:cubicBezTo>
                  <a:cubicBezTo>
                    <a:pt x="23" y="135"/>
                    <a:pt x="25" y="139"/>
                    <a:pt x="27" y="137"/>
                  </a:cubicBezTo>
                  <a:cubicBezTo>
                    <a:pt x="29" y="135"/>
                    <a:pt x="35" y="135"/>
                    <a:pt x="36" y="134"/>
                  </a:cubicBezTo>
                  <a:cubicBezTo>
                    <a:pt x="38" y="134"/>
                    <a:pt x="42" y="132"/>
                    <a:pt x="44" y="130"/>
                  </a:cubicBezTo>
                  <a:cubicBezTo>
                    <a:pt x="45" y="129"/>
                    <a:pt x="42" y="127"/>
                    <a:pt x="44" y="126"/>
                  </a:cubicBezTo>
                  <a:cubicBezTo>
                    <a:pt x="47" y="125"/>
                    <a:pt x="54" y="127"/>
                    <a:pt x="56" y="123"/>
                  </a:cubicBezTo>
                  <a:cubicBezTo>
                    <a:pt x="59" y="120"/>
                    <a:pt x="63" y="116"/>
                    <a:pt x="65" y="115"/>
                  </a:cubicBezTo>
                  <a:cubicBezTo>
                    <a:pt x="66" y="114"/>
                    <a:pt x="65" y="113"/>
                    <a:pt x="66" y="111"/>
                  </a:cubicBezTo>
                  <a:cubicBezTo>
                    <a:pt x="68" y="109"/>
                    <a:pt x="71" y="107"/>
                    <a:pt x="73" y="108"/>
                  </a:cubicBezTo>
                  <a:cubicBezTo>
                    <a:pt x="74" y="109"/>
                    <a:pt x="74" y="109"/>
                    <a:pt x="75" y="109"/>
                  </a:cubicBezTo>
                  <a:cubicBezTo>
                    <a:pt x="75" y="108"/>
                    <a:pt x="74" y="108"/>
                    <a:pt x="74" y="108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1" y="103"/>
                    <a:pt x="71" y="99"/>
                  </a:cubicBezTo>
                  <a:cubicBezTo>
                    <a:pt x="71" y="96"/>
                    <a:pt x="72" y="93"/>
                    <a:pt x="70" y="93"/>
                  </a:cubicBezTo>
                  <a:cubicBezTo>
                    <a:pt x="67" y="93"/>
                    <a:pt x="67" y="91"/>
                    <a:pt x="69" y="89"/>
                  </a:cubicBezTo>
                  <a:cubicBezTo>
                    <a:pt x="71" y="86"/>
                    <a:pt x="66" y="82"/>
                    <a:pt x="69" y="82"/>
                  </a:cubicBezTo>
                  <a:cubicBezTo>
                    <a:pt x="73" y="82"/>
                    <a:pt x="70" y="77"/>
                    <a:pt x="73" y="76"/>
                  </a:cubicBezTo>
                  <a:cubicBezTo>
                    <a:pt x="75" y="76"/>
                    <a:pt x="76" y="74"/>
                    <a:pt x="76" y="71"/>
                  </a:cubicBezTo>
                  <a:cubicBezTo>
                    <a:pt x="76" y="68"/>
                    <a:pt x="82" y="67"/>
                    <a:pt x="83" y="66"/>
                  </a:cubicBezTo>
                  <a:cubicBezTo>
                    <a:pt x="85" y="66"/>
                    <a:pt x="84" y="57"/>
                    <a:pt x="84" y="57"/>
                  </a:cubicBezTo>
                  <a:lnTo>
                    <a:pt x="84" y="3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Freeform 38">
              <a:extLst>
                <a:ext uri="{FF2B5EF4-FFF2-40B4-BE49-F238E27FC236}">
                  <a16:creationId xmlns:a16="http://schemas.microsoft.com/office/drawing/2014/main" id="{0051FBE4-3CD3-BAD5-1617-BB55B87C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622" y="3835144"/>
              <a:ext cx="287221" cy="286860"/>
            </a:xfrm>
            <a:custGeom>
              <a:avLst/>
              <a:gdLst>
                <a:gd name="T0" fmla="*/ 87 w 93"/>
                <a:gd name="T1" fmla="*/ 20 h 92"/>
                <a:gd name="T2" fmla="*/ 81 w 93"/>
                <a:gd name="T3" fmla="*/ 5 h 92"/>
                <a:gd name="T4" fmla="*/ 80 w 93"/>
                <a:gd name="T5" fmla="*/ 7 h 92"/>
                <a:gd name="T6" fmla="*/ 71 w 93"/>
                <a:gd name="T7" fmla="*/ 6 h 92"/>
                <a:gd name="T8" fmla="*/ 60 w 93"/>
                <a:gd name="T9" fmla="*/ 4 h 92"/>
                <a:gd name="T10" fmla="*/ 42 w 93"/>
                <a:gd name="T11" fmla="*/ 7 h 92"/>
                <a:gd name="T12" fmla="*/ 33 w 93"/>
                <a:gd name="T13" fmla="*/ 8 h 92"/>
                <a:gd name="T14" fmla="*/ 18 w 93"/>
                <a:gd name="T15" fmla="*/ 3 h 92"/>
                <a:gd name="T16" fmla="*/ 5 w 93"/>
                <a:gd name="T17" fmla="*/ 0 h 92"/>
                <a:gd name="T18" fmla="*/ 4 w 93"/>
                <a:gd name="T19" fmla="*/ 2 h 92"/>
                <a:gd name="T20" fmla="*/ 3 w 93"/>
                <a:gd name="T21" fmla="*/ 13 h 92"/>
                <a:gd name="T22" fmla="*/ 3 w 93"/>
                <a:gd name="T23" fmla="*/ 25 h 92"/>
                <a:gd name="T24" fmla="*/ 3 w 93"/>
                <a:gd name="T25" fmla="*/ 90 h 92"/>
                <a:gd name="T26" fmla="*/ 54 w 93"/>
                <a:gd name="T27" fmla="*/ 90 h 92"/>
                <a:gd name="T28" fmla="*/ 57 w 93"/>
                <a:gd name="T29" fmla="*/ 88 h 92"/>
                <a:gd name="T30" fmla="*/ 61 w 93"/>
                <a:gd name="T31" fmla="*/ 90 h 92"/>
                <a:gd name="T32" fmla="*/ 72 w 93"/>
                <a:gd name="T33" fmla="*/ 90 h 92"/>
                <a:gd name="T34" fmla="*/ 77 w 93"/>
                <a:gd name="T35" fmla="*/ 92 h 92"/>
                <a:gd name="T36" fmla="*/ 82 w 93"/>
                <a:gd name="T37" fmla="*/ 88 h 92"/>
                <a:gd name="T38" fmla="*/ 87 w 93"/>
                <a:gd name="T39" fmla="*/ 82 h 92"/>
                <a:gd name="T40" fmla="*/ 92 w 93"/>
                <a:gd name="T41" fmla="*/ 79 h 92"/>
                <a:gd name="T42" fmla="*/ 92 w 93"/>
                <a:gd name="T43" fmla="*/ 79 h 92"/>
                <a:gd name="T44" fmla="*/ 92 w 93"/>
                <a:gd name="T45" fmla="*/ 76 h 92"/>
                <a:gd name="T46" fmla="*/ 88 w 93"/>
                <a:gd name="T47" fmla="*/ 66 h 92"/>
                <a:gd name="T48" fmla="*/ 79 w 93"/>
                <a:gd name="T49" fmla="*/ 49 h 92"/>
                <a:gd name="T50" fmla="*/ 75 w 93"/>
                <a:gd name="T51" fmla="*/ 40 h 92"/>
                <a:gd name="T52" fmla="*/ 69 w 93"/>
                <a:gd name="T53" fmla="*/ 31 h 92"/>
                <a:gd name="T54" fmla="*/ 66 w 93"/>
                <a:gd name="T55" fmla="*/ 16 h 92"/>
                <a:gd name="T56" fmla="*/ 71 w 93"/>
                <a:gd name="T57" fmla="*/ 26 h 92"/>
                <a:gd name="T58" fmla="*/ 80 w 93"/>
                <a:gd name="T59" fmla="*/ 38 h 92"/>
                <a:gd name="T60" fmla="*/ 85 w 93"/>
                <a:gd name="T61" fmla="*/ 26 h 92"/>
                <a:gd name="T62" fmla="*/ 85 w 93"/>
                <a:gd name="T63" fmla="*/ 26 h 92"/>
                <a:gd name="T64" fmla="*/ 85 w 93"/>
                <a:gd name="T65" fmla="*/ 24 h 92"/>
                <a:gd name="T66" fmla="*/ 87 w 93"/>
                <a:gd name="T67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92">
                  <a:moveTo>
                    <a:pt x="87" y="20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79" y="8"/>
                    <a:pt x="74" y="5"/>
                    <a:pt x="71" y="6"/>
                  </a:cubicBezTo>
                  <a:cubicBezTo>
                    <a:pt x="67" y="7"/>
                    <a:pt x="64" y="6"/>
                    <a:pt x="60" y="4"/>
                  </a:cubicBezTo>
                  <a:cubicBezTo>
                    <a:pt x="56" y="2"/>
                    <a:pt x="44" y="5"/>
                    <a:pt x="42" y="7"/>
                  </a:cubicBezTo>
                  <a:cubicBezTo>
                    <a:pt x="41" y="9"/>
                    <a:pt x="37" y="9"/>
                    <a:pt x="33" y="8"/>
                  </a:cubicBezTo>
                  <a:cubicBezTo>
                    <a:pt x="29" y="6"/>
                    <a:pt x="24" y="4"/>
                    <a:pt x="18" y="3"/>
                  </a:cubicBezTo>
                  <a:cubicBezTo>
                    <a:pt x="11" y="3"/>
                    <a:pt x="6" y="2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2" y="8"/>
                    <a:pt x="6" y="10"/>
                    <a:pt x="3" y="13"/>
                  </a:cubicBezTo>
                  <a:cubicBezTo>
                    <a:pt x="0" y="16"/>
                    <a:pt x="3" y="20"/>
                    <a:pt x="3" y="25"/>
                  </a:cubicBezTo>
                  <a:cubicBezTo>
                    <a:pt x="3" y="29"/>
                    <a:pt x="3" y="67"/>
                    <a:pt x="3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6" y="89"/>
                    <a:pt x="57" y="88"/>
                  </a:cubicBezTo>
                  <a:cubicBezTo>
                    <a:pt x="59" y="87"/>
                    <a:pt x="61" y="90"/>
                    <a:pt x="61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4" y="92"/>
                    <a:pt x="77" y="92"/>
                  </a:cubicBezTo>
                  <a:cubicBezTo>
                    <a:pt x="79" y="92"/>
                    <a:pt x="78" y="88"/>
                    <a:pt x="82" y="88"/>
                  </a:cubicBezTo>
                  <a:cubicBezTo>
                    <a:pt x="86" y="88"/>
                    <a:pt x="85" y="82"/>
                    <a:pt x="87" y="82"/>
                  </a:cubicBezTo>
                  <a:cubicBezTo>
                    <a:pt x="90" y="82"/>
                    <a:pt x="89" y="83"/>
                    <a:pt x="92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8"/>
                    <a:pt x="92" y="77"/>
                    <a:pt x="92" y="76"/>
                  </a:cubicBezTo>
                  <a:cubicBezTo>
                    <a:pt x="93" y="72"/>
                    <a:pt x="90" y="72"/>
                    <a:pt x="88" y="66"/>
                  </a:cubicBezTo>
                  <a:cubicBezTo>
                    <a:pt x="86" y="61"/>
                    <a:pt x="79" y="52"/>
                    <a:pt x="79" y="49"/>
                  </a:cubicBezTo>
                  <a:cubicBezTo>
                    <a:pt x="79" y="46"/>
                    <a:pt x="75" y="44"/>
                    <a:pt x="75" y="40"/>
                  </a:cubicBezTo>
                  <a:cubicBezTo>
                    <a:pt x="75" y="37"/>
                    <a:pt x="73" y="37"/>
                    <a:pt x="69" y="31"/>
                  </a:cubicBezTo>
                  <a:cubicBezTo>
                    <a:pt x="66" y="26"/>
                    <a:pt x="64" y="16"/>
                    <a:pt x="66" y="16"/>
                  </a:cubicBezTo>
                  <a:cubicBezTo>
                    <a:pt x="67" y="15"/>
                    <a:pt x="70" y="24"/>
                    <a:pt x="71" y="26"/>
                  </a:cubicBezTo>
                  <a:cubicBezTo>
                    <a:pt x="72" y="29"/>
                    <a:pt x="77" y="38"/>
                    <a:pt x="80" y="38"/>
                  </a:cubicBezTo>
                  <a:cubicBezTo>
                    <a:pt x="83" y="38"/>
                    <a:pt x="84" y="25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9" name="Freeform 39">
              <a:extLst>
                <a:ext uri="{FF2B5EF4-FFF2-40B4-BE49-F238E27FC236}">
                  <a16:creationId xmlns:a16="http://schemas.microsoft.com/office/drawing/2014/main" id="{1F13A249-05AD-BFC9-6A87-C5C503702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430" y="4648351"/>
              <a:ext cx="147528" cy="165799"/>
            </a:xfrm>
            <a:custGeom>
              <a:avLst/>
              <a:gdLst>
                <a:gd name="T0" fmla="*/ 24 w 48"/>
                <a:gd name="T1" fmla="*/ 50 h 53"/>
                <a:gd name="T2" fmla="*/ 25 w 48"/>
                <a:gd name="T3" fmla="*/ 44 h 53"/>
                <a:gd name="T4" fmla="*/ 30 w 48"/>
                <a:gd name="T5" fmla="*/ 40 h 53"/>
                <a:gd name="T6" fmla="*/ 34 w 48"/>
                <a:gd name="T7" fmla="*/ 35 h 53"/>
                <a:gd name="T8" fmla="*/ 39 w 48"/>
                <a:gd name="T9" fmla="*/ 41 h 53"/>
                <a:gd name="T10" fmla="*/ 45 w 48"/>
                <a:gd name="T11" fmla="*/ 42 h 53"/>
                <a:gd name="T12" fmla="*/ 48 w 48"/>
                <a:gd name="T13" fmla="*/ 32 h 53"/>
                <a:gd name="T14" fmla="*/ 46 w 48"/>
                <a:gd name="T15" fmla="*/ 23 h 53"/>
                <a:gd name="T16" fmla="*/ 44 w 48"/>
                <a:gd name="T17" fmla="*/ 16 h 53"/>
                <a:gd name="T18" fmla="*/ 45 w 48"/>
                <a:gd name="T19" fmla="*/ 9 h 53"/>
                <a:gd name="T20" fmla="*/ 37 w 48"/>
                <a:gd name="T21" fmla="*/ 9 h 53"/>
                <a:gd name="T22" fmla="*/ 38 w 48"/>
                <a:gd name="T23" fmla="*/ 1 h 53"/>
                <a:gd name="T24" fmla="*/ 25 w 48"/>
                <a:gd name="T25" fmla="*/ 0 h 53"/>
                <a:gd name="T26" fmla="*/ 24 w 48"/>
                <a:gd name="T27" fmla="*/ 1 h 53"/>
                <a:gd name="T28" fmla="*/ 23 w 48"/>
                <a:gd name="T29" fmla="*/ 11 h 53"/>
                <a:gd name="T30" fmla="*/ 12 w 48"/>
                <a:gd name="T31" fmla="*/ 12 h 53"/>
                <a:gd name="T32" fmla="*/ 8 w 48"/>
                <a:gd name="T33" fmla="*/ 12 h 53"/>
                <a:gd name="T34" fmla="*/ 6 w 48"/>
                <a:gd name="T35" fmla="*/ 14 h 53"/>
                <a:gd name="T36" fmla="*/ 10 w 48"/>
                <a:gd name="T37" fmla="*/ 18 h 53"/>
                <a:gd name="T38" fmla="*/ 5 w 48"/>
                <a:gd name="T39" fmla="*/ 22 h 53"/>
                <a:gd name="T40" fmla="*/ 2 w 48"/>
                <a:gd name="T41" fmla="*/ 27 h 53"/>
                <a:gd name="T42" fmla="*/ 6 w 48"/>
                <a:gd name="T43" fmla="*/ 35 h 53"/>
                <a:gd name="T44" fmla="*/ 12 w 48"/>
                <a:gd name="T45" fmla="*/ 42 h 53"/>
                <a:gd name="T46" fmla="*/ 20 w 48"/>
                <a:gd name="T47" fmla="*/ 53 h 53"/>
                <a:gd name="T48" fmla="*/ 24 w 48"/>
                <a:gd name="T4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53">
                  <a:moveTo>
                    <a:pt x="24" y="50"/>
                  </a:moveTo>
                  <a:cubicBezTo>
                    <a:pt x="28" y="50"/>
                    <a:pt x="27" y="48"/>
                    <a:pt x="25" y="44"/>
                  </a:cubicBezTo>
                  <a:cubicBezTo>
                    <a:pt x="24" y="39"/>
                    <a:pt x="28" y="40"/>
                    <a:pt x="30" y="40"/>
                  </a:cubicBezTo>
                  <a:cubicBezTo>
                    <a:pt x="33" y="40"/>
                    <a:pt x="32" y="35"/>
                    <a:pt x="34" y="35"/>
                  </a:cubicBezTo>
                  <a:cubicBezTo>
                    <a:pt x="36" y="35"/>
                    <a:pt x="37" y="41"/>
                    <a:pt x="39" y="41"/>
                  </a:cubicBezTo>
                  <a:cubicBezTo>
                    <a:pt x="41" y="40"/>
                    <a:pt x="42" y="42"/>
                    <a:pt x="45" y="42"/>
                  </a:cubicBezTo>
                  <a:cubicBezTo>
                    <a:pt x="48" y="41"/>
                    <a:pt x="48" y="36"/>
                    <a:pt x="48" y="32"/>
                  </a:cubicBezTo>
                  <a:cubicBezTo>
                    <a:pt x="48" y="27"/>
                    <a:pt x="48" y="24"/>
                    <a:pt x="46" y="23"/>
                  </a:cubicBezTo>
                  <a:cubicBezTo>
                    <a:pt x="43" y="21"/>
                    <a:pt x="41" y="18"/>
                    <a:pt x="44" y="16"/>
                  </a:cubicBezTo>
                  <a:cubicBezTo>
                    <a:pt x="47" y="14"/>
                    <a:pt x="48" y="11"/>
                    <a:pt x="45" y="9"/>
                  </a:cubicBezTo>
                  <a:cubicBezTo>
                    <a:pt x="42" y="7"/>
                    <a:pt x="37" y="11"/>
                    <a:pt x="37" y="9"/>
                  </a:cubicBezTo>
                  <a:cubicBezTo>
                    <a:pt x="37" y="8"/>
                    <a:pt x="37" y="4"/>
                    <a:pt x="38" y="1"/>
                  </a:cubicBezTo>
                  <a:cubicBezTo>
                    <a:pt x="32" y="0"/>
                    <a:pt x="25" y="0"/>
                    <a:pt x="25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7"/>
                    <a:pt x="23" y="11"/>
                    <a:pt x="23" y="11"/>
                  </a:cubicBezTo>
                  <a:cubicBezTo>
                    <a:pt x="23" y="11"/>
                    <a:pt x="14" y="12"/>
                    <a:pt x="12" y="12"/>
                  </a:cubicBezTo>
                  <a:cubicBezTo>
                    <a:pt x="11" y="12"/>
                    <a:pt x="10" y="12"/>
                    <a:pt x="8" y="12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5" y="15"/>
                    <a:pt x="9" y="17"/>
                    <a:pt x="10" y="18"/>
                  </a:cubicBezTo>
                  <a:cubicBezTo>
                    <a:pt x="10" y="20"/>
                    <a:pt x="5" y="20"/>
                    <a:pt x="5" y="22"/>
                  </a:cubicBezTo>
                  <a:cubicBezTo>
                    <a:pt x="5" y="24"/>
                    <a:pt x="3" y="26"/>
                    <a:pt x="2" y="27"/>
                  </a:cubicBezTo>
                  <a:cubicBezTo>
                    <a:pt x="0" y="28"/>
                    <a:pt x="6" y="33"/>
                    <a:pt x="6" y="35"/>
                  </a:cubicBezTo>
                  <a:cubicBezTo>
                    <a:pt x="6" y="36"/>
                    <a:pt x="7" y="38"/>
                    <a:pt x="12" y="42"/>
                  </a:cubicBezTo>
                  <a:cubicBezTo>
                    <a:pt x="16" y="47"/>
                    <a:pt x="14" y="48"/>
                    <a:pt x="20" y="53"/>
                  </a:cubicBezTo>
                  <a:cubicBezTo>
                    <a:pt x="21" y="52"/>
                    <a:pt x="22" y="50"/>
                    <a:pt x="24" y="5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0" name="Freeform 40">
              <a:extLst>
                <a:ext uri="{FF2B5EF4-FFF2-40B4-BE49-F238E27FC236}">
                  <a16:creationId xmlns:a16="http://schemas.microsoft.com/office/drawing/2014/main" id="{383FBFD5-9365-58AA-A4BC-E28E3BFD5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96" y="4652298"/>
              <a:ext cx="58750" cy="34212"/>
            </a:xfrm>
            <a:custGeom>
              <a:avLst/>
              <a:gdLst>
                <a:gd name="T0" fmla="*/ 18 w 19"/>
                <a:gd name="T1" fmla="*/ 10 h 11"/>
                <a:gd name="T2" fmla="*/ 19 w 19"/>
                <a:gd name="T3" fmla="*/ 0 h 11"/>
                <a:gd name="T4" fmla="*/ 16 w 19"/>
                <a:gd name="T5" fmla="*/ 0 h 11"/>
                <a:gd name="T6" fmla="*/ 5 w 19"/>
                <a:gd name="T7" fmla="*/ 0 h 11"/>
                <a:gd name="T8" fmla="*/ 5 w 19"/>
                <a:gd name="T9" fmla="*/ 0 h 11"/>
                <a:gd name="T10" fmla="*/ 3 w 19"/>
                <a:gd name="T11" fmla="*/ 6 h 11"/>
                <a:gd name="T12" fmla="*/ 3 w 19"/>
                <a:gd name="T13" fmla="*/ 9 h 11"/>
                <a:gd name="T14" fmla="*/ 3 w 19"/>
                <a:gd name="T15" fmla="*/ 11 h 11"/>
                <a:gd name="T16" fmla="*/ 7 w 19"/>
                <a:gd name="T17" fmla="*/ 11 h 11"/>
                <a:gd name="T18" fmla="*/ 18 w 19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18" y="10"/>
                  </a:moveTo>
                  <a:cubicBezTo>
                    <a:pt x="18" y="10"/>
                    <a:pt x="19" y="6"/>
                    <a:pt x="1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6" y="5"/>
                    <a:pt x="3" y="6"/>
                  </a:cubicBezTo>
                  <a:cubicBezTo>
                    <a:pt x="0" y="7"/>
                    <a:pt x="0" y="9"/>
                    <a:pt x="3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9" y="11"/>
                    <a:pt x="18" y="10"/>
                    <a:pt x="18" y="1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1" name="Freeform 41">
              <a:extLst>
                <a:ext uri="{FF2B5EF4-FFF2-40B4-BE49-F238E27FC236}">
                  <a16:creationId xmlns:a16="http://schemas.microsoft.com/office/drawing/2014/main" id="{468D6772-06A6-F345-8BDF-802782C76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9790" y="4611506"/>
              <a:ext cx="185388" cy="230277"/>
            </a:xfrm>
            <a:custGeom>
              <a:avLst/>
              <a:gdLst>
                <a:gd name="T0" fmla="*/ 16 w 60"/>
                <a:gd name="T1" fmla="*/ 70 h 74"/>
                <a:gd name="T2" fmla="*/ 22 w 60"/>
                <a:gd name="T3" fmla="*/ 71 h 74"/>
                <a:gd name="T4" fmla="*/ 29 w 60"/>
                <a:gd name="T5" fmla="*/ 71 h 74"/>
                <a:gd name="T6" fmla="*/ 32 w 60"/>
                <a:gd name="T7" fmla="*/ 71 h 74"/>
                <a:gd name="T8" fmla="*/ 38 w 60"/>
                <a:gd name="T9" fmla="*/ 66 h 74"/>
                <a:gd name="T10" fmla="*/ 41 w 60"/>
                <a:gd name="T11" fmla="*/ 60 h 74"/>
                <a:gd name="T12" fmla="*/ 41 w 60"/>
                <a:gd name="T13" fmla="*/ 46 h 74"/>
                <a:gd name="T14" fmla="*/ 48 w 60"/>
                <a:gd name="T15" fmla="*/ 36 h 74"/>
                <a:gd name="T16" fmla="*/ 55 w 60"/>
                <a:gd name="T17" fmla="*/ 19 h 74"/>
                <a:gd name="T18" fmla="*/ 58 w 60"/>
                <a:gd name="T19" fmla="*/ 10 h 74"/>
                <a:gd name="T20" fmla="*/ 59 w 60"/>
                <a:gd name="T21" fmla="*/ 1 h 74"/>
                <a:gd name="T22" fmla="*/ 59 w 60"/>
                <a:gd name="T23" fmla="*/ 1 h 74"/>
                <a:gd name="T24" fmla="*/ 52 w 60"/>
                <a:gd name="T25" fmla="*/ 0 h 74"/>
                <a:gd name="T26" fmla="*/ 48 w 60"/>
                <a:gd name="T27" fmla="*/ 1 h 74"/>
                <a:gd name="T28" fmla="*/ 44 w 60"/>
                <a:gd name="T29" fmla="*/ 2 h 74"/>
                <a:gd name="T30" fmla="*/ 42 w 60"/>
                <a:gd name="T31" fmla="*/ 8 h 74"/>
                <a:gd name="T32" fmla="*/ 39 w 60"/>
                <a:gd name="T33" fmla="*/ 17 h 74"/>
                <a:gd name="T34" fmla="*/ 27 w 60"/>
                <a:gd name="T35" fmla="*/ 13 h 74"/>
                <a:gd name="T36" fmla="*/ 18 w 60"/>
                <a:gd name="T37" fmla="*/ 13 h 74"/>
                <a:gd name="T38" fmla="*/ 17 w 60"/>
                <a:gd name="T39" fmla="*/ 21 h 74"/>
                <a:gd name="T40" fmla="*/ 25 w 60"/>
                <a:gd name="T41" fmla="*/ 21 h 74"/>
                <a:gd name="T42" fmla="*/ 24 w 60"/>
                <a:gd name="T43" fmla="*/ 28 h 74"/>
                <a:gd name="T44" fmla="*/ 26 w 60"/>
                <a:gd name="T45" fmla="*/ 35 h 74"/>
                <a:gd name="T46" fmla="*/ 28 w 60"/>
                <a:gd name="T47" fmla="*/ 44 h 74"/>
                <a:gd name="T48" fmla="*/ 25 w 60"/>
                <a:gd name="T49" fmla="*/ 54 h 74"/>
                <a:gd name="T50" fmla="*/ 19 w 60"/>
                <a:gd name="T51" fmla="*/ 53 h 74"/>
                <a:gd name="T52" fmla="*/ 14 w 60"/>
                <a:gd name="T53" fmla="*/ 47 h 74"/>
                <a:gd name="T54" fmla="*/ 10 w 60"/>
                <a:gd name="T55" fmla="*/ 52 h 74"/>
                <a:gd name="T56" fmla="*/ 5 w 60"/>
                <a:gd name="T57" fmla="*/ 56 h 74"/>
                <a:gd name="T58" fmla="*/ 4 w 60"/>
                <a:gd name="T59" fmla="*/ 62 h 74"/>
                <a:gd name="T60" fmla="*/ 0 w 60"/>
                <a:gd name="T61" fmla="*/ 65 h 74"/>
                <a:gd name="T62" fmla="*/ 1 w 60"/>
                <a:gd name="T63" fmla="*/ 66 h 74"/>
                <a:gd name="T64" fmla="*/ 8 w 60"/>
                <a:gd name="T65" fmla="*/ 74 h 74"/>
                <a:gd name="T66" fmla="*/ 16 w 60"/>
                <a:gd name="T67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74">
                  <a:moveTo>
                    <a:pt x="16" y="70"/>
                  </a:moveTo>
                  <a:cubicBezTo>
                    <a:pt x="18" y="71"/>
                    <a:pt x="19" y="73"/>
                    <a:pt x="22" y="71"/>
                  </a:cubicBezTo>
                  <a:cubicBezTo>
                    <a:pt x="25" y="68"/>
                    <a:pt x="29" y="69"/>
                    <a:pt x="29" y="71"/>
                  </a:cubicBezTo>
                  <a:cubicBezTo>
                    <a:pt x="29" y="74"/>
                    <a:pt x="30" y="73"/>
                    <a:pt x="32" y="71"/>
                  </a:cubicBezTo>
                  <a:cubicBezTo>
                    <a:pt x="35" y="68"/>
                    <a:pt x="38" y="71"/>
                    <a:pt x="38" y="66"/>
                  </a:cubicBezTo>
                  <a:cubicBezTo>
                    <a:pt x="38" y="61"/>
                    <a:pt x="41" y="66"/>
                    <a:pt x="41" y="60"/>
                  </a:cubicBezTo>
                  <a:cubicBezTo>
                    <a:pt x="41" y="54"/>
                    <a:pt x="41" y="48"/>
                    <a:pt x="41" y="46"/>
                  </a:cubicBezTo>
                  <a:cubicBezTo>
                    <a:pt x="41" y="43"/>
                    <a:pt x="48" y="41"/>
                    <a:pt x="48" y="36"/>
                  </a:cubicBezTo>
                  <a:cubicBezTo>
                    <a:pt x="48" y="32"/>
                    <a:pt x="55" y="24"/>
                    <a:pt x="55" y="19"/>
                  </a:cubicBezTo>
                  <a:cubicBezTo>
                    <a:pt x="55" y="13"/>
                    <a:pt x="56" y="12"/>
                    <a:pt x="58" y="10"/>
                  </a:cubicBezTo>
                  <a:cubicBezTo>
                    <a:pt x="59" y="8"/>
                    <a:pt x="60" y="4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6"/>
                    <a:pt x="42" y="8"/>
                  </a:cubicBezTo>
                  <a:cubicBezTo>
                    <a:pt x="40" y="11"/>
                    <a:pt x="39" y="17"/>
                    <a:pt x="39" y="17"/>
                  </a:cubicBezTo>
                  <a:cubicBezTo>
                    <a:pt x="39" y="17"/>
                    <a:pt x="30" y="12"/>
                    <a:pt x="27" y="13"/>
                  </a:cubicBezTo>
                  <a:cubicBezTo>
                    <a:pt x="26" y="13"/>
                    <a:pt x="22" y="13"/>
                    <a:pt x="18" y="13"/>
                  </a:cubicBezTo>
                  <a:cubicBezTo>
                    <a:pt x="17" y="16"/>
                    <a:pt x="17" y="20"/>
                    <a:pt x="17" y="21"/>
                  </a:cubicBezTo>
                  <a:cubicBezTo>
                    <a:pt x="17" y="23"/>
                    <a:pt x="22" y="19"/>
                    <a:pt x="25" y="21"/>
                  </a:cubicBezTo>
                  <a:cubicBezTo>
                    <a:pt x="28" y="23"/>
                    <a:pt x="27" y="26"/>
                    <a:pt x="24" y="28"/>
                  </a:cubicBezTo>
                  <a:cubicBezTo>
                    <a:pt x="21" y="30"/>
                    <a:pt x="23" y="33"/>
                    <a:pt x="26" y="35"/>
                  </a:cubicBezTo>
                  <a:cubicBezTo>
                    <a:pt x="28" y="36"/>
                    <a:pt x="28" y="39"/>
                    <a:pt x="28" y="44"/>
                  </a:cubicBezTo>
                  <a:cubicBezTo>
                    <a:pt x="28" y="48"/>
                    <a:pt x="28" y="53"/>
                    <a:pt x="25" y="54"/>
                  </a:cubicBezTo>
                  <a:cubicBezTo>
                    <a:pt x="22" y="54"/>
                    <a:pt x="21" y="52"/>
                    <a:pt x="19" y="53"/>
                  </a:cubicBezTo>
                  <a:cubicBezTo>
                    <a:pt x="17" y="53"/>
                    <a:pt x="16" y="47"/>
                    <a:pt x="14" y="47"/>
                  </a:cubicBezTo>
                  <a:cubicBezTo>
                    <a:pt x="12" y="47"/>
                    <a:pt x="13" y="52"/>
                    <a:pt x="10" y="52"/>
                  </a:cubicBezTo>
                  <a:cubicBezTo>
                    <a:pt x="8" y="52"/>
                    <a:pt x="4" y="51"/>
                    <a:pt x="5" y="56"/>
                  </a:cubicBezTo>
                  <a:cubicBezTo>
                    <a:pt x="7" y="60"/>
                    <a:pt x="8" y="62"/>
                    <a:pt x="4" y="62"/>
                  </a:cubicBezTo>
                  <a:cubicBezTo>
                    <a:pt x="2" y="62"/>
                    <a:pt x="1" y="64"/>
                    <a:pt x="0" y="65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5" y="68"/>
                    <a:pt x="7" y="71"/>
                    <a:pt x="8" y="74"/>
                  </a:cubicBezTo>
                  <a:cubicBezTo>
                    <a:pt x="12" y="72"/>
                    <a:pt x="15" y="70"/>
                    <a:pt x="16" y="7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2" name="Freeform 42">
              <a:extLst>
                <a:ext uri="{FF2B5EF4-FFF2-40B4-BE49-F238E27FC236}">
                  <a16:creationId xmlns:a16="http://schemas.microsoft.com/office/drawing/2014/main" id="{EA2253FF-06F7-A088-6AC4-D9850EFF2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123" y="4082526"/>
              <a:ext cx="428220" cy="535558"/>
            </a:xfrm>
            <a:custGeom>
              <a:avLst/>
              <a:gdLst>
                <a:gd name="T0" fmla="*/ 105 w 139"/>
                <a:gd name="T1" fmla="*/ 9 h 172"/>
                <a:gd name="T2" fmla="*/ 95 w 139"/>
                <a:gd name="T3" fmla="*/ 11 h 172"/>
                <a:gd name="T4" fmla="*/ 80 w 139"/>
                <a:gd name="T5" fmla="*/ 9 h 172"/>
                <a:gd name="T6" fmla="*/ 26 w 139"/>
                <a:gd name="T7" fmla="*/ 11 h 172"/>
                <a:gd name="T8" fmla="*/ 18 w 139"/>
                <a:gd name="T9" fmla="*/ 29 h 172"/>
                <a:gd name="T10" fmla="*/ 17 w 139"/>
                <a:gd name="T11" fmla="*/ 65 h 172"/>
                <a:gd name="T12" fmla="*/ 7 w 139"/>
                <a:gd name="T13" fmla="*/ 75 h 172"/>
                <a:gd name="T14" fmla="*/ 3 w 139"/>
                <a:gd name="T15" fmla="*/ 88 h 172"/>
                <a:gd name="T16" fmla="*/ 5 w 139"/>
                <a:gd name="T17" fmla="*/ 98 h 172"/>
                <a:gd name="T18" fmla="*/ 8 w 139"/>
                <a:gd name="T19" fmla="*/ 107 h 172"/>
                <a:gd name="T20" fmla="*/ 15 w 139"/>
                <a:gd name="T21" fmla="*/ 123 h 172"/>
                <a:gd name="T22" fmla="*/ 18 w 139"/>
                <a:gd name="T23" fmla="*/ 127 h 172"/>
                <a:gd name="T24" fmla="*/ 26 w 139"/>
                <a:gd name="T25" fmla="*/ 132 h 172"/>
                <a:gd name="T26" fmla="*/ 34 w 139"/>
                <a:gd name="T27" fmla="*/ 142 h 172"/>
                <a:gd name="T28" fmla="*/ 43 w 139"/>
                <a:gd name="T29" fmla="*/ 152 h 172"/>
                <a:gd name="T30" fmla="*/ 47 w 139"/>
                <a:gd name="T31" fmla="*/ 159 h 172"/>
                <a:gd name="T32" fmla="*/ 56 w 139"/>
                <a:gd name="T33" fmla="*/ 163 h 172"/>
                <a:gd name="T34" fmla="*/ 65 w 139"/>
                <a:gd name="T35" fmla="*/ 163 h 172"/>
                <a:gd name="T36" fmla="*/ 81 w 139"/>
                <a:gd name="T37" fmla="*/ 169 h 172"/>
                <a:gd name="T38" fmla="*/ 92 w 139"/>
                <a:gd name="T39" fmla="*/ 169 h 172"/>
                <a:gd name="T40" fmla="*/ 100 w 139"/>
                <a:gd name="T41" fmla="*/ 166 h 172"/>
                <a:gd name="T42" fmla="*/ 108 w 139"/>
                <a:gd name="T43" fmla="*/ 160 h 172"/>
                <a:gd name="T44" fmla="*/ 115 w 139"/>
                <a:gd name="T45" fmla="*/ 162 h 172"/>
                <a:gd name="T46" fmla="*/ 108 w 139"/>
                <a:gd name="T47" fmla="*/ 148 h 172"/>
                <a:gd name="T48" fmla="*/ 93 w 139"/>
                <a:gd name="T49" fmla="*/ 135 h 172"/>
                <a:gd name="T50" fmla="*/ 101 w 139"/>
                <a:gd name="T51" fmla="*/ 128 h 172"/>
                <a:gd name="T52" fmla="*/ 105 w 139"/>
                <a:gd name="T53" fmla="*/ 111 h 172"/>
                <a:gd name="T54" fmla="*/ 111 w 139"/>
                <a:gd name="T55" fmla="*/ 99 h 172"/>
                <a:gd name="T56" fmla="*/ 120 w 139"/>
                <a:gd name="T57" fmla="*/ 89 h 172"/>
                <a:gd name="T58" fmla="*/ 123 w 139"/>
                <a:gd name="T59" fmla="*/ 67 h 172"/>
                <a:gd name="T60" fmla="*/ 131 w 139"/>
                <a:gd name="T61" fmla="*/ 54 h 172"/>
                <a:gd name="T62" fmla="*/ 134 w 139"/>
                <a:gd name="T63" fmla="*/ 42 h 172"/>
                <a:gd name="T64" fmla="*/ 127 w 139"/>
                <a:gd name="T65" fmla="*/ 15 h 172"/>
                <a:gd name="T66" fmla="*/ 115 w 139"/>
                <a:gd name="T67" fmla="*/ 0 h 172"/>
                <a:gd name="T68" fmla="*/ 110 w 139"/>
                <a:gd name="T69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72">
                  <a:moveTo>
                    <a:pt x="110" y="3"/>
                  </a:moveTo>
                  <a:cubicBezTo>
                    <a:pt x="108" y="3"/>
                    <a:pt x="109" y="9"/>
                    <a:pt x="105" y="9"/>
                  </a:cubicBezTo>
                  <a:cubicBezTo>
                    <a:pt x="101" y="9"/>
                    <a:pt x="102" y="13"/>
                    <a:pt x="100" y="13"/>
                  </a:cubicBezTo>
                  <a:cubicBezTo>
                    <a:pt x="97" y="13"/>
                    <a:pt x="95" y="11"/>
                    <a:pt x="95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2" y="8"/>
                    <a:pt x="80" y="9"/>
                  </a:cubicBezTo>
                  <a:cubicBezTo>
                    <a:pt x="79" y="10"/>
                    <a:pt x="77" y="11"/>
                    <a:pt x="77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22"/>
                    <a:pt x="26" y="29"/>
                    <a:pt x="26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9" y="65"/>
                    <a:pt x="17" y="65"/>
                  </a:cubicBezTo>
                  <a:cubicBezTo>
                    <a:pt x="16" y="66"/>
                    <a:pt x="10" y="67"/>
                    <a:pt x="10" y="70"/>
                  </a:cubicBezTo>
                  <a:cubicBezTo>
                    <a:pt x="10" y="73"/>
                    <a:pt x="9" y="75"/>
                    <a:pt x="7" y="75"/>
                  </a:cubicBezTo>
                  <a:cubicBezTo>
                    <a:pt x="4" y="76"/>
                    <a:pt x="7" y="81"/>
                    <a:pt x="3" y="81"/>
                  </a:cubicBezTo>
                  <a:cubicBezTo>
                    <a:pt x="0" y="81"/>
                    <a:pt x="5" y="85"/>
                    <a:pt x="3" y="88"/>
                  </a:cubicBezTo>
                  <a:cubicBezTo>
                    <a:pt x="1" y="90"/>
                    <a:pt x="1" y="92"/>
                    <a:pt x="4" y="92"/>
                  </a:cubicBezTo>
                  <a:cubicBezTo>
                    <a:pt x="6" y="92"/>
                    <a:pt x="5" y="95"/>
                    <a:pt x="5" y="98"/>
                  </a:cubicBezTo>
                  <a:cubicBezTo>
                    <a:pt x="5" y="102"/>
                    <a:pt x="9" y="104"/>
                    <a:pt x="9" y="104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14" y="114"/>
                    <a:pt x="15" y="116"/>
                  </a:cubicBezTo>
                  <a:cubicBezTo>
                    <a:pt x="15" y="117"/>
                    <a:pt x="18" y="121"/>
                    <a:pt x="15" y="123"/>
                  </a:cubicBezTo>
                  <a:cubicBezTo>
                    <a:pt x="12" y="124"/>
                    <a:pt x="14" y="126"/>
                    <a:pt x="14" y="126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9" y="129"/>
                    <a:pt x="23" y="129"/>
                    <a:pt x="26" y="132"/>
                  </a:cubicBezTo>
                  <a:cubicBezTo>
                    <a:pt x="28" y="135"/>
                    <a:pt x="29" y="136"/>
                    <a:pt x="29" y="137"/>
                  </a:cubicBezTo>
                  <a:cubicBezTo>
                    <a:pt x="29" y="139"/>
                    <a:pt x="31" y="139"/>
                    <a:pt x="34" y="142"/>
                  </a:cubicBezTo>
                  <a:cubicBezTo>
                    <a:pt x="37" y="145"/>
                    <a:pt x="37" y="146"/>
                    <a:pt x="37" y="148"/>
                  </a:cubicBezTo>
                  <a:cubicBezTo>
                    <a:pt x="37" y="149"/>
                    <a:pt x="43" y="152"/>
                    <a:pt x="43" y="15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6" y="157"/>
                    <a:pt x="47" y="158"/>
                    <a:pt x="47" y="159"/>
                  </a:cubicBezTo>
                  <a:cubicBezTo>
                    <a:pt x="48" y="162"/>
                    <a:pt x="51" y="163"/>
                    <a:pt x="51" y="163"/>
                  </a:cubicBezTo>
                  <a:cubicBezTo>
                    <a:pt x="51" y="163"/>
                    <a:pt x="54" y="165"/>
                    <a:pt x="56" y="163"/>
                  </a:cubicBezTo>
                  <a:cubicBezTo>
                    <a:pt x="58" y="161"/>
                    <a:pt x="61" y="164"/>
                    <a:pt x="61" y="164"/>
                  </a:cubicBezTo>
                  <a:cubicBezTo>
                    <a:pt x="61" y="164"/>
                    <a:pt x="63" y="162"/>
                    <a:pt x="65" y="163"/>
                  </a:cubicBezTo>
                  <a:cubicBezTo>
                    <a:pt x="66" y="163"/>
                    <a:pt x="71" y="167"/>
                    <a:pt x="75" y="171"/>
                  </a:cubicBezTo>
                  <a:cubicBezTo>
                    <a:pt x="75" y="171"/>
                    <a:pt x="79" y="169"/>
                    <a:pt x="81" y="169"/>
                  </a:cubicBezTo>
                  <a:cubicBezTo>
                    <a:pt x="83" y="169"/>
                    <a:pt x="85" y="172"/>
                    <a:pt x="86" y="171"/>
                  </a:cubicBezTo>
                  <a:cubicBezTo>
                    <a:pt x="87" y="170"/>
                    <a:pt x="91" y="168"/>
                    <a:pt x="92" y="169"/>
                  </a:cubicBezTo>
                  <a:cubicBezTo>
                    <a:pt x="94" y="170"/>
                    <a:pt x="97" y="170"/>
                    <a:pt x="98" y="168"/>
                  </a:cubicBezTo>
                  <a:cubicBezTo>
                    <a:pt x="98" y="168"/>
                    <a:pt x="99" y="167"/>
                    <a:pt x="100" y="166"/>
                  </a:cubicBezTo>
                  <a:cubicBezTo>
                    <a:pt x="101" y="165"/>
                    <a:pt x="101" y="165"/>
                    <a:pt x="102" y="164"/>
                  </a:cubicBezTo>
                  <a:cubicBezTo>
                    <a:pt x="102" y="163"/>
                    <a:pt x="106" y="160"/>
                    <a:pt x="108" y="160"/>
                  </a:cubicBezTo>
                  <a:cubicBezTo>
                    <a:pt x="110" y="160"/>
                    <a:pt x="112" y="159"/>
                    <a:pt x="113" y="160"/>
                  </a:cubicBezTo>
                  <a:cubicBezTo>
                    <a:pt x="114" y="161"/>
                    <a:pt x="115" y="161"/>
                    <a:pt x="115" y="162"/>
                  </a:cubicBezTo>
                  <a:cubicBezTo>
                    <a:pt x="116" y="157"/>
                    <a:pt x="117" y="154"/>
                    <a:pt x="116" y="154"/>
                  </a:cubicBezTo>
                  <a:cubicBezTo>
                    <a:pt x="113" y="154"/>
                    <a:pt x="109" y="152"/>
                    <a:pt x="108" y="148"/>
                  </a:cubicBezTo>
                  <a:cubicBezTo>
                    <a:pt x="106" y="144"/>
                    <a:pt x="101" y="141"/>
                    <a:pt x="100" y="139"/>
                  </a:cubicBezTo>
                  <a:cubicBezTo>
                    <a:pt x="99" y="136"/>
                    <a:pt x="94" y="137"/>
                    <a:pt x="93" y="135"/>
                  </a:cubicBezTo>
                  <a:cubicBezTo>
                    <a:pt x="92" y="132"/>
                    <a:pt x="94" y="132"/>
                    <a:pt x="94" y="130"/>
                  </a:cubicBezTo>
                  <a:cubicBezTo>
                    <a:pt x="94" y="127"/>
                    <a:pt x="100" y="129"/>
                    <a:pt x="101" y="128"/>
                  </a:cubicBezTo>
                  <a:cubicBezTo>
                    <a:pt x="101" y="128"/>
                    <a:pt x="102" y="122"/>
                    <a:pt x="102" y="119"/>
                  </a:cubicBezTo>
                  <a:cubicBezTo>
                    <a:pt x="102" y="116"/>
                    <a:pt x="106" y="113"/>
                    <a:pt x="105" y="111"/>
                  </a:cubicBezTo>
                  <a:cubicBezTo>
                    <a:pt x="103" y="110"/>
                    <a:pt x="106" y="109"/>
                    <a:pt x="108" y="107"/>
                  </a:cubicBezTo>
                  <a:cubicBezTo>
                    <a:pt x="110" y="106"/>
                    <a:pt x="109" y="101"/>
                    <a:pt x="111" y="99"/>
                  </a:cubicBezTo>
                  <a:cubicBezTo>
                    <a:pt x="113" y="97"/>
                    <a:pt x="114" y="93"/>
                    <a:pt x="116" y="93"/>
                  </a:cubicBezTo>
                  <a:cubicBezTo>
                    <a:pt x="118" y="93"/>
                    <a:pt x="120" y="91"/>
                    <a:pt x="120" y="89"/>
                  </a:cubicBezTo>
                  <a:cubicBezTo>
                    <a:pt x="120" y="87"/>
                    <a:pt x="123" y="82"/>
                    <a:pt x="123" y="79"/>
                  </a:cubicBezTo>
                  <a:cubicBezTo>
                    <a:pt x="122" y="75"/>
                    <a:pt x="121" y="71"/>
                    <a:pt x="123" y="67"/>
                  </a:cubicBezTo>
                  <a:cubicBezTo>
                    <a:pt x="126" y="64"/>
                    <a:pt x="127" y="62"/>
                    <a:pt x="126" y="59"/>
                  </a:cubicBezTo>
                  <a:cubicBezTo>
                    <a:pt x="126" y="56"/>
                    <a:pt x="130" y="56"/>
                    <a:pt x="131" y="54"/>
                  </a:cubicBezTo>
                  <a:cubicBezTo>
                    <a:pt x="132" y="53"/>
                    <a:pt x="136" y="52"/>
                    <a:pt x="139" y="47"/>
                  </a:cubicBezTo>
                  <a:cubicBezTo>
                    <a:pt x="137" y="45"/>
                    <a:pt x="135" y="43"/>
                    <a:pt x="134" y="42"/>
                  </a:cubicBezTo>
                  <a:cubicBezTo>
                    <a:pt x="131" y="41"/>
                    <a:pt x="129" y="35"/>
                    <a:pt x="129" y="29"/>
                  </a:cubicBezTo>
                  <a:cubicBezTo>
                    <a:pt x="129" y="22"/>
                    <a:pt x="127" y="17"/>
                    <a:pt x="127" y="15"/>
                  </a:cubicBezTo>
                  <a:cubicBezTo>
                    <a:pt x="127" y="13"/>
                    <a:pt x="124" y="8"/>
                    <a:pt x="120" y="6"/>
                  </a:cubicBezTo>
                  <a:cubicBezTo>
                    <a:pt x="117" y="5"/>
                    <a:pt x="115" y="2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2" y="4"/>
                    <a:pt x="113" y="3"/>
                    <a:pt x="110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3" name="Freeform 43">
              <a:extLst>
                <a:ext uri="{FF2B5EF4-FFF2-40B4-BE49-F238E27FC236}">
                  <a16:creationId xmlns:a16="http://schemas.microsoft.com/office/drawing/2014/main" id="{6DDC1785-0672-FDA7-92C0-B747DAB76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898" y="4372017"/>
              <a:ext cx="49610" cy="50003"/>
            </a:xfrm>
            <a:custGeom>
              <a:avLst/>
              <a:gdLst>
                <a:gd name="T0" fmla="*/ 5 w 16"/>
                <a:gd name="T1" fmla="*/ 2 h 16"/>
                <a:gd name="T2" fmla="*/ 1 w 16"/>
                <a:gd name="T3" fmla="*/ 8 h 16"/>
                <a:gd name="T4" fmla="*/ 1 w 16"/>
                <a:gd name="T5" fmla="*/ 15 h 16"/>
                <a:gd name="T6" fmla="*/ 6 w 16"/>
                <a:gd name="T7" fmla="*/ 15 h 16"/>
                <a:gd name="T8" fmla="*/ 10 w 16"/>
                <a:gd name="T9" fmla="*/ 16 h 16"/>
                <a:gd name="T10" fmla="*/ 13 w 16"/>
                <a:gd name="T11" fmla="*/ 12 h 16"/>
                <a:gd name="T12" fmla="*/ 9 w 16"/>
                <a:gd name="T13" fmla="*/ 10 h 16"/>
                <a:gd name="T14" fmla="*/ 14 w 16"/>
                <a:gd name="T15" fmla="*/ 6 h 16"/>
                <a:gd name="T16" fmla="*/ 13 w 16"/>
                <a:gd name="T17" fmla="*/ 1 h 16"/>
                <a:gd name="T18" fmla="*/ 12 w 16"/>
                <a:gd name="T19" fmla="*/ 0 h 16"/>
                <a:gd name="T20" fmla="*/ 9 w 16"/>
                <a:gd name="T21" fmla="*/ 2 h 16"/>
                <a:gd name="T22" fmla="*/ 5 w 16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6">
                  <a:moveTo>
                    <a:pt x="5" y="2"/>
                  </a:moveTo>
                  <a:cubicBezTo>
                    <a:pt x="5" y="3"/>
                    <a:pt x="3" y="6"/>
                    <a:pt x="1" y="8"/>
                  </a:cubicBezTo>
                  <a:cubicBezTo>
                    <a:pt x="0" y="10"/>
                    <a:pt x="1" y="14"/>
                    <a:pt x="1" y="15"/>
                  </a:cubicBezTo>
                  <a:cubicBezTo>
                    <a:pt x="2" y="16"/>
                    <a:pt x="4" y="16"/>
                    <a:pt x="6" y="15"/>
                  </a:cubicBezTo>
                  <a:cubicBezTo>
                    <a:pt x="7" y="14"/>
                    <a:pt x="8" y="14"/>
                    <a:pt x="10" y="16"/>
                  </a:cubicBezTo>
                  <a:cubicBezTo>
                    <a:pt x="11" y="15"/>
                    <a:pt x="12" y="13"/>
                    <a:pt x="13" y="12"/>
                  </a:cubicBezTo>
                  <a:cubicBezTo>
                    <a:pt x="11" y="11"/>
                    <a:pt x="9" y="11"/>
                    <a:pt x="9" y="10"/>
                  </a:cubicBezTo>
                  <a:cubicBezTo>
                    <a:pt x="8" y="9"/>
                    <a:pt x="11" y="7"/>
                    <a:pt x="14" y="6"/>
                  </a:cubicBezTo>
                  <a:cubicBezTo>
                    <a:pt x="16" y="6"/>
                    <a:pt x="15" y="3"/>
                    <a:pt x="13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9" y="3"/>
                    <a:pt x="7" y="2"/>
                    <a:pt x="5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" name="Freeform 44">
              <a:extLst>
                <a:ext uri="{FF2B5EF4-FFF2-40B4-BE49-F238E27FC236}">
                  <a16:creationId xmlns:a16="http://schemas.microsoft.com/office/drawing/2014/main" id="{8D9ECC00-4C6E-0938-7250-70D2DD7D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510" y="4228588"/>
              <a:ext cx="174944" cy="152641"/>
            </a:xfrm>
            <a:custGeom>
              <a:avLst/>
              <a:gdLst>
                <a:gd name="T0" fmla="*/ 10 w 57"/>
                <a:gd name="T1" fmla="*/ 7 h 49"/>
                <a:gd name="T2" fmla="*/ 5 w 57"/>
                <a:gd name="T3" fmla="*/ 12 h 49"/>
                <a:gd name="T4" fmla="*/ 2 w 57"/>
                <a:gd name="T5" fmla="*/ 20 h 49"/>
                <a:gd name="T6" fmla="*/ 2 w 57"/>
                <a:gd name="T7" fmla="*/ 32 h 49"/>
                <a:gd name="T8" fmla="*/ 9 w 57"/>
                <a:gd name="T9" fmla="*/ 32 h 49"/>
                <a:gd name="T10" fmla="*/ 11 w 57"/>
                <a:gd name="T11" fmla="*/ 30 h 49"/>
                <a:gd name="T12" fmla="*/ 15 w 57"/>
                <a:gd name="T13" fmla="*/ 28 h 49"/>
                <a:gd name="T14" fmla="*/ 21 w 57"/>
                <a:gd name="T15" fmla="*/ 31 h 49"/>
                <a:gd name="T16" fmla="*/ 24 w 57"/>
                <a:gd name="T17" fmla="*/ 31 h 49"/>
                <a:gd name="T18" fmla="*/ 33 w 57"/>
                <a:gd name="T19" fmla="*/ 31 h 49"/>
                <a:gd name="T20" fmla="*/ 51 w 57"/>
                <a:gd name="T21" fmla="*/ 48 h 49"/>
                <a:gd name="T22" fmla="*/ 50 w 57"/>
                <a:gd name="T23" fmla="*/ 48 h 49"/>
                <a:gd name="T24" fmla="*/ 54 w 57"/>
                <a:gd name="T25" fmla="*/ 48 h 49"/>
                <a:gd name="T26" fmla="*/ 57 w 57"/>
                <a:gd name="T27" fmla="*/ 46 h 49"/>
                <a:gd name="T28" fmla="*/ 48 w 57"/>
                <a:gd name="T29" fmla="*/ 36 h 49"/>
                <a:gd name="T30" fmla="*/ 34 w 57"/>
                <a:gd name="T31" fmla="*/ 27 h 49"/>
                <a:gd name="T32" fmla="*/ 29 w 57"/>
                <a:gd name="T33" fmla="*/ 22 h 49"/>
                <a:gd name="T34" fmla="*/ 23 w 57"/>
                <a:gd name="T35" fmla="*/ 9 h 49"/>
                <a:gd name="T36" fmla="*/ 18 w 57"/>
                <a:gd name="T37" fmla="*/ 0 h 49"/>
                <a:gd name="T38" fmla="*/ 10 w 57"/>
                <a:gd name="T39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49">
                  <a:moveTo>
                    <a:pt x="10" y="7"/>
                  </a:moveTo>
                  <a:cubicBezTo>
                    <a:pt x="9" y="9"/>
                    <a:pt x="5" y="9"/>
                    <a:pt x="5" y="12"/>
                  </a:cubicBezTo>
                  <a:cubicBezTo>
                    <a:pt x="6" y="15"/>
                    <a:pt x="5" y="17"/>
                    <a:pt x="2" y="20"/>
                  </a:cubicBezTo>
                  <a:cubicBezTo>
                    <a:pt x="0" y="24"/>
                    <a:pt x="1" y="28"/>
                    <a:pt x="2" y="32"/>
                  </a:cubicBezTo>
                  <a:cubicBezTo>
                    <a:pt x="5" y="32"/>
                    <a:pt x="8" y="32"/>
                    <a:pt x="9" y="32"/>
                  </a:cubicBezTo>
                  <a:cubicBezTo>
                    <a:pt x="10" y="33"/>
                    <a:pt x="11" y="32"/>
                    <a:pt x="11" y="30"/>
                  </a:cubicBezTo>
                  <a:cubicBezTo>
                    <a:pt x="12" y="27"/>
                    <a:pt x="14" y="27"/>
                    <a:pt x="15" y="28"/>
                  </a:cubicBezTo>
                  <a:cubicBezTo>
                    <a:pt x="17" y="30"/>
                    <a:pt x="18" y="32"/>
                    <a:pt x="21" y="31"/>
                  </a:cubicBezTo>
                  <a:cubicBezTo>
                    <a:pt x="23" y="29"/>
                    <a:pt x="23" y="30"/>
                    <a:pt x="24" y="31"/>
                  </a:cubicBezTo>
                  <a:cubicBezTo>
                    <a:pt x="26" y="31"/>
                    <a:pt x="31" y="30"/>
                    <a:pt x="33" y="31"/>
                  </a:cubicBezTo>
                  <a:cubicBezTo>
                    <a:pt x="35" y="31"/>
                    <a:pt x="51" y="48"/>
                    <a:pt x="51" y="48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52" y="48"/>
                    <a:pt x="54" y="49"/>
                    <a:pt x="54" y="48"/>
                  </a:cubicBezTo>
                  <a:cubicBezTo>
                    <a:pt x="55" y="47"/>
                    <a:pt x="56" y="47"/>
                    <a:pt x="57" y="46"/>
                  </a:cubicBezTo>
                  <a:cubicBezTo>
                    <a:pt x="55" y="44"/>
                    <a:pt x="52" y="41"/>
                    <a:pt x="48" y="36"/>
                  </a:cubicBezTo>
                  <a:cubicBezTo>
                    <a:pt x="43" y="30"/>
                    <a:pt x="37" y="27"/>
                    <a:pt x="34" y="27"/>
                  </a:cubicBezTo>
                  <a:cubicBezTo>
                    <a:pt x="31" y="27"/>
                    <a:pt x="31" y="22"/>
                    <a:pt x="29" y="22"/>
                  </a:cubicBezTo>
                  <a:cubicBezTo>
                    <a:pt x="27" y="21"/>
                    <a:pt x="23" y="14"/>
                    <a:pt x="23" y="9"/>
                  </a:cubicBezTo>
                  <a:cubicBezTo>
                    <a:pt x="23" y="7"/>
                    <a:pt x="21" y="3"/>
                    <a:pt x="18" y="0"/>
                  </a:cubicBezTo>
                  <a:cubicBezTo>
                    <a:pt x="15" y="5"/>
                    <a:pt x="11" y="6"/>
                    <a:pt x="10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" name="Freeform 45">
              <a:extLst>
                <a:ext uri="{FF2B5EF4-FFF2-40B4-BE49-F238E27FC236}">
                  <a16:creationId xmlns:a16="http://schemas.microsoft.com/office/drawing/2014/main" id="{0C431FF9-EA25-7E62-6FBC-345511472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27" y="4312803"/>
              <a:ext cx="391665" cy="307913"/>
            </a:xfrm>
            <a:custGeom>
              <a:avLst/>
              <a:gdLst>
                <a:gd name="T0" fmla="*/ 8 w 127"/>
                <a:gd name="T1" fmla="*/ 65 h 99"/>
                <a:gd name="T2" fmla="*/ 16 w 127"/>
                <a:gd name="T3" fmla="*/ 74 h 99"/>
                <a:gd name="T4" fmla="*/ 24 w 127"/>
                <a:gd name="T5" fmla="*/ 80 h 99"/>
                <a:gd name="T6" fmla="*/ 23 w 127"/>
                <a:gd name="T7" fmla="*/ 88 h 99"/>
                <a:gd name="T8" fmla="*/ 26 w 127"/>
                <a:gd name="T9" fmla="*/ 89 h 99"/>
                <a:gd name="T10" fmla="*/ 35 w 127"/>
                <a:gd name="T11" fmla="*/ 91 h 99"/>
                <a:gd name="T12" fmla="*/ 44 w 127"/>
                <a:gd name="T13" fmla="*/ 96 h 99"/>
                <a:gd name="T14" fmla="*/ 54 w 127"/>
                <a:gd name="T15" fmla="*/ 98 h 99"/>
                <a:gd name="T16" fmla="*/ 60 w 127"/>
                <a:gd name="T17" fmla="*/ 93 h 99"/>
                <a:gd name="T18" fmla="*/ 67 w 127"/>
                <a:gd name="T19" fmla="*/ 92 h 99"/>
                <a:gd name="T20" fmla="*/ 71 w 127"/>
                <a:gd name="T21" fmla="*/ 94 h 99"/>
                <a:gd name="T22" fmla="*/ 75 w 127"/>
                <a:gd name="T23" fmla="*/ 92 h 99"/>
                <a:gd name="T24" fmla="*/ 82 w 127"/>
                <a:gd name="T25" fmla="*/ 91 h 99"/>
                <a:gd name="T26" fmla="*/ 93 w 127"/>
                <a:gd name="T27" fmla="*/ 86 h 99"/>
                <a:gd name="T28" fmla="*/ 102 w 127"/>
                <a:gd name="T29" fmla="*/ 84 h 99"/>
                <a:gd name="T30" fmla="*/ 125 w 127"/>
                <a:gd name="T31" fmla="*/ 61 h 99"/>
                <a:gd name="T32" fmla="*/ 122 w 127"/>
                <a:gd name="T33" fmla="*/ 60 h 99"/>
                <a:gd name="T34" fmla="*/ 110 w 127"/>
                <a:gd name="T35" fmla="*/ 57 h 99"/>
                <a:gd name="T36" fmla="*/ 93 w 127"/>
                <a:gd name="T37" fmla="*/ 51 h 99"/>
                <a:gd name="T38" fmla="*/ 88 w 127"/>
                <a:gd name="T39" fmla="*/ 46 h 99"/>
                <a:gd name="T40" fmla="*/ 83 w 127"/>
                <a:gd name="T41" fmla="*/ 38 h 99"/>
                <a:gd name="T42" fmla="*/ 84 w 127"/>
                <a:gd name="T43" fmla="*/ 35 h 99"/>
                <a:gd name="T44" fmla="*/ 80 w 127"/>
                <a:gd name="T45" fmla="*/ 34 h 99"/>
                <a:gd name="T46" fmla="*/ 75 w 127"/>
                <a:gd name="T47" fmla="*/ 34 h 99"/>
                <a:gd name="T48" fmla="*/ 75 w 127"/>
                <a:gd name="T49" fmla="*/ 27 h 99"/>
                <a:gd name="T50" fmla="*/ 80 w 127"/>
                <a:gd name="T51" fmla="*/ 21 h 99"/>
                <a:gd name="T52" fmla="*/ 62 w 127"/>
                <a:gd name="T53" fmla="*/ 4 h 99"/>
                <a:gd name="T54" fmla="*/ 53 w 127"/>
                <a:gd name="T55" fmla="*/ 4 h 99"/>
                <a:gd name="T56" fmla="*/ 50 w 127"/>
                <a:gd name="T57" fmla="*/ 4 h 99"/>
                <a:gd name="T58" fmla="*/ 44 w 127"/>
                <a:gd name="T59" fmla="*/ 1 h 99"/>
                <a:gd name="T60" fmla="*/ 40 w 127"/>
                <a:gd name="T61" fmla="*/ 3 h 99"/>
                <a:gd name="T62" fmla="*/ 38 w 127"/>
                <a:gd name="T63" fmla="*/ 5 h 99"/>
                <a:gd name="T64" fmla="*/ 31 w 127"/>
                <a:gd name="T65" fmla="*/ 5 h 99"/>
                <a:gd name="T66" fmla="*/ 31 w 127"/>
                <a:gd name="T67" fmla="*/ 5 h 99"/>
                <a:gd name="T68" fmla="*/ 28 w 127"/>
                <a:gd name="T69" fmla="*/ 15 h 99"/>
                <a:gd name="T70" fmla="*/ 24 w 127"/>
                <a:gd name="T71" fmla="*/ 19 h 99"/>
                <a:gd name="T72" fmla="*/ 19 w 127"/>
                <a:gd name="T73" fmla="*/ 25 h 99"/>
                <a:gd name="T74" fmla="*/ 16 w 127"/>
                <a:gd name="T75" fmla="*/ 33 h 99"/>
                <a:gd name="T76" fmla="*/ 13 w 127"/>
                <a:gd name="T77" fmla="*/ 37 h 99"/>
                <a:gd name="T78" fmla="*/ 10 w 127"/>
                <a:gd name="T79" fmla="*/ 45 h 99"/>
                <a:gd name="T80" fmla="*/ 9 w 127"/>
                <a:gd name="T81" fmla="*/ 54 h 99"/>
                <a:gd name="T82" fmla="*/ 2 w 127"/>
                <a:gd name="T83" fmla="*/ 56 h 99"/>
                <a:gd name="T84" fmla="*/ 1 w 127"/>
                <a:gd name="T85" fmla="*/ 61 h 99"/>
                <a:gd name="T86" fmla="*/ 8 w 127"/>
                <a:gd name="T87" fmla="*/ 6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" h="99">
                  <a:moveTo>
                    <a:pt x="8" y="65"/>
                  </a:moveTo>
                  <a:cubicBezTo>
                    <a:pt x="9" y="67"/>
                    <a:pt x="14" y="70"/>
                    <a:pt x="16" y="74"/>
                  </a:cubicBezTo>
                  <a:cubicBezTo>
                    <a:pt x="17" y="78"/>
                    <a:pt x="21" y="80"/>
                    <a:pt x="24" y="80"/>
                  </a:cubicBezTo>
                  <a:cubicBezTo>
                    <a:pt x="25" y="80"/>
                    <a:pt x="24" y="83"/>
                    <a:pt x="23" y="88"/>
                  </a:cubicBezTo>
                  <a:cubicBezTo>
                    <a:pt x="24" y="88"/>
                    <a:pt x="25" y="88"/>
                    <a:pt x="26" y="89"/>
                  </a:cubicBezTo>
                  <a:cubicBezTo>
                    <a:pt x="27" y="90"/>
                    <a:pt x="33" y="89"/>
                    <a:pt x="35" y="91"/>
                  </a:cubicBezTo>
                  <a:cubicBezTo>
                    <a:pt x="37" y="92"/>
                    <a:pt x="43" y="96"/>
                    <a:pt x="44" y="96"/>
                  </a:cubicBezTo>
                  <a:cubicBezTo>
                    <a:pt x="46" y="96"/>
                    <a:pt x="53" y="97"/>
                    <a:pt x="54" y="98"/>
                  </a:cubicBezTo>
                  <a:cubicBezTo>
                    <a:pt x="55" y="99"/>
                    <a:pt x="57" y="95"/>
                    <a:pt x="60" y="93"/>
                  </a:cubicBezTo>
                  <a:cubicBezTo>
                    <a:pt x="63" y="92"/>
                    <a:pt x="66" y="91"/>
                    <a:pt x="67" y="92"/>
                  </a:cubicBezTo>
                  <a:cubicBezTo>
                    <a:pt x="68" y="93"/>
                    <a:pt x="70" y="94"/>
                    <a:pt x="71" y="94"/>
                  </a:cubicBezTo>
                  <a:cubicBezTo>
                    <a:pt x="72" y="93"/>
                    <a:pt x="73" y="93"/>
                    <a:pt x="75" y="92"/>
                  </a:cubicBezTo>
                  <a:cubicBezTo>
                    <a:pt x="78" y="92"/>
                    <a:pt x="81" y="91"/>
                    <a:pt x="82" y="91"/>
                  </a:cubicBezTo>
                  <a:cubicBezTo>
                    <a:pt x="84" y="91"/>
                    <a:pt x="88" y="86"/>
                    <a:pt x="93" y="86"/>
                  </a:cubicBezTo>
                  <a:cubicBezTo>
                    <a:pt x="99" y="86"/>
                    <a:pt x="100" y="86"/>
                    <a:pt x="102" y="84"/>
                  </a:cubicBezTo>
                  <a:cubicBezTo>
                    <a:pt x="105" y="81"/>
                    <a:pt x="123" y="63"/>
                    <a:pt x="125" y="61"/>
                  </a:cubicBezTo>
                  <a:cubicBezTo>
                    <a:pt x="127" y="60"/>
                    <a:pt x="124" y="60"/>
                    <a:pt x="122" y="60"/>
                  </a:cubicBezTo>
                  <a:cubicBezTo>
                    <a:pt x="120" y="60"/>
                    <a:pt x="116" y="59"/>
                    <a:pt x="110" y="57"/>
                  </a:cubicBezTo>
                  <a:cubicBezTo>
                    <a:pt x="104" y="55"/>
                    <a:pt x="95" y="51"/>
                    <a:pt x="93" y="51"/>
                  </a:cubicBezTo>
                  <a:cubicBezTo>
                    <a:pt x="92" y="51"/>
                    <a:pt x="89" y="47"/>
                    <a:pt x="88" y="46"/>
                  </a:cubicBezTo>
                  <a:cubicBezTo>
                    <a:pt x="86" y="45"/>
                    <a:pt x="83" y="40"/>
                    <a:pt x="83" y="38"/>
                  </a:cubicBezTo>
                  <a:cubicBezTo>
                    <a:pt x="82" y="38"/>
                    <a:pt x="83" y="36"/>
                    <a:pt x="84" y="35"/>
                  </a:cubicBezTo>
                  <a:cubicBezTo>
                    <a:pt x="82" y="33"/>
                    <a:pt x="81" y="33"/>
                    <a:pt x="80" y="34"/>
                  </a:cubicBezTo>
                  <a:cubicBezTo>
                    <a:pt x="78" y="35"/>
                    <a:pt x="76" y="35"/>
                    <a:pt x="75" y="34"/>
                  </a:cubicBezTo>
                  <a:cubicBezTo>
                    <a:pt x="75" y="33"/>
                    <a:pt x="74" y="29"/>
                    <a:pt x="75" y="27"/>
                  </a:cubicBezTo>
                  <a:cubicBezTo>
                    <a:pt x="77" y="25"/>
                    <a:pt x="80" y="21"/>
                    <a:pt x="80" y="21"/>
                  </a:cubicBezTo>
                  <a:cubicBezTo>
                    <a:pt x="80" y="21"/>
                    <a:pt x="64" y="4"/>
                    <a:pt x="62" y="4"/>
                  </a:cubicBezTo>
                  <a:cubicBezTo>
                    <a:pt x="60" y="3"/>
                    <a:pt x="55" y="4"/>
                    <a:pt x="53" y="4"/>
                  </a:cubicBezTo>
                  <a:cubicBezTo>
                    <a:pt x="52" y="3"/>
                    <a:pt x="52" y="2"/>
                    <a:pt x="50" y="4"/>
                  </a:cubicBezTo>
                  <a:cubicBezTo>
                    <a:pt x="47" y="5"/>
                    <a:pt x="46" y="3"/>
                    <a:pt x="44" y="1"/>
                  </a:cubicBezTo>
                  <a:cubicBezTo>
                    <a:pt x="43" y="0"/>
                    <a:pt x="41" y="0"/>
                    <a:pt x="40" y="3"/>
                  </a:cubicBezTo>
                  <a:cubicBezTo>
                    <a:pt x="40" y="5"/>
                    <a:pt x="39" y="6"/>
                    <a:pt x="38" y="5"/>
                  </a:cubicBezTo>
                  <a:cubicBezTo>
                    <a:pt x="37" y="5"/>
                    <a:pt x="34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8"/>
                    <a:pt x="28" y="13"/>
                    <a:pt x="28" y="15"/>
                  </a:cubicBezTo>
                  <a:cubicBezTo>
                    <a:pt x="28" y="17"/>
                    <a:pt x="26" y="19"/>
                    <a:pt x="24" y="19"/>
                  </a:cubicBezTo>
                  <a:cubicBezTo>
                    <a:pt x="22" y="19"/>
                    <a:pt x="21" y="23"/>
                    <a:pt x="19" y="25"/>
                  </a:cubicBezTo>
                  <a:cubicBezTo>
                    <a:pt x="17" y="27"/>
                    <a:pt x="18" y="32"/>
                    <a:pt x="16" y="33"/>
                  </a:cubicBezTo>
                  <a:cubicBezTo>
                    <a:pt x="14" y="35"/>
                    <a:pt x="11" y="36"/>
                    <a:pt x="13" y="37"/>
                  </a:cubicBezTo>
                  <a:cubicBezTo>
                    <a:pt x="14" y="39"/>
                    <a:pt x="10" y="42"/>
                    <a:pt x="10" y="45"/>
                  </a:cubicBezTo>
                  <a:cubicBezTo>
                    <a:pt x="10" y="48"/>
                    <a:pt x="9" y="54"/>
                    <a:pt x="9" y="54"/>
                  </a:cubicBezTo>
                  <a:cubicBezTo>
                    <a:pt x="8" y="55"/>
                    <a:pt x="2" y="53"/>
                    <a:pt x="2" y="56"/>
                  </a:cubicBezTo>
                  <a:cubicBezTo>
                    <a:pt x="2" y="58"/>
                    <a:pt x="0" y="58"/>
                    <a:pt x="1" y="61"/>
                  </a:cubicBezTo>
                  <a:cubicBezTo>
                    <a:pt x="2" y="63"/>
                    <a:pt x="7" y="62"/>
                    <a:pt x="8" y="6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" name="Freeform 46">
              <a:extLst>
                <a:ext uri="{FF2B5EF4-FFF2-40B4-BE49-F238E27FC236}">
                  <a16:creationId xmlns:a16="http://schemas.microsoft.com/office/drawing/2014/main" id="{E18EF759-773B-B203-ACA0-4DB6B018C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787" y="3752243"/>
              <a:ext cx="37861" cy="46055"/>
            </a:xfrm>
            <a:custGeom>
              <a:avLst/>
              <a:gdLst>
                <a:gd name="T0" fmla="*/ 10 w 12"/>
                <a:gd name="T1" fmla="*/ 6 h 15"/>
                <a:gd name="T2" fmla="*/ 6 w 12"/>
                <a:gd name="T3" fmla="*/ 0 h 15"/>
                <a:gd name="T4" fmla="*/ 6 w 12"/>
                <a:gd name="T5" fmla="*/ 1 h 15"/>
                <a:gd name="T6" fmla="*/ 0 w 12"/>
                <a:gd name="T7" fmla="*/ 14 h 15"/>
                <a:gd name="T8" fmla="*/ 3 w 12"/>
                <a:gd name="T9" fmla="*/ 15 h 15"/>
                <a:gd name="T10" fmla="*/ 10 w 12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0" y="6"/>
                  </a:moveTo>
                  <a:cubicBezTo>
                    <a:pt x="12" y="5"/>
                    <a:pt x="12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3"/>
                    <a:pt x="2" y="9"/>
                    <a:pt x="0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12"/>
                    <a:pt x="9" y="7"/>
                    <a:pt x="10" y="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7" name="Freeform 47">
              <a:extLst>
                <a:ext uri="{FF2B5EF4-FFF2-40B4-BE49-F238E27FC236}">
                  <a16:creationId xmlns:a16="http://schemas.microsoft.com/office/drawing/2014/main" id="{07B6C563-0EA8-3DA7-822C-A66FB36B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926" y="3677239"/>
              <a:ext cx="180166" cy="143430"/>
            </a:xfrm>
            <a:custGeom>
              <a:avLst/>
              <a:gdLst>
                <a:gd name="T0" fmla="*/ 7 w 58"/>
                <a:gd name="T1" fmla="*/ 30 h 46"/>
                <a:gd name="T2" fmla="*/ 0 w 58"/>
                <a:gd name="T3" fmla="*/ 39 h 46"/>
                <a:gd name="T4" fmla="*/ 1 w 58"/>
                <a:gd name="T5" fmla="*/ 39 h 46"/>
                <a:gd name="T6" fmla="*/ 2 w 58"/>
                <a:gd name="T7" fmla="*/ 42 h 46"/>
                <a:gd name="T8" fmla="*/ 9 w 58"/>
                <a:gd name="T9" fmla="*/ 46 h 46"/>
                <a:gd name="T10" fmla="*/ 17 w 58"/>
                <a:gd name="T11" fmla="*/ 42 h 46"/>
                <a:gd name="T12" fmla="*/ 46 w 58"/>
                <a:gd name="T13" fmla="*/ 27 h 46"/>
                <a:gd name="T14" fmla="*/ 48 w 58"/>
                <a:gd name="T15" fmla="*/ 22 h 46"/>
                <a:gd name="T16" fmla="*/ 49 w 58"/>
                <a:gd name="T17" fmla="*/ 16 h 46"/>
                <a:gd name="T18" fmla="*/ 48 w 58"/>
                <a:gd name="T19" fmla="*/ 9 h 46"/>
                <a:gd name="T20" fmla="*/ 53 w 58"/>
                <a:gd name="T21" fmla="*/ 5 h 46"/>
                <a:gd name="T22" fmla="*/ 58 w 58"/>
                <a:gd name="T23" fmla="*/ 1 h 46"/>
                <a:gd name="T24" fmla="*/ 55 w 58"/>
                <a:gd name="T25" fmla="*/ 0 h 46"/>
                <a:gd name="T26" fmla="*/ 46 w 58"/>
                <a:gd name="T27" fmla="*/ 2 h 46"/>
                <a:gd name="T28" fmla="*/ 34 w 58"/>
                <a:gd name="T29" fmla="*/ 5 h 46"/>
                <a:gd name="T30" fmla="*/ 25 w 58"/>
                <a:gd name="T31" fmla="*/ 5 h 46"/>
                <a:gd name="T32" fmla="*/ 20 w 58"/>
                <a:gd name="T33" fmla="*/ 6 h 46"/>
                <a:gd name="T34" fmla="*/ 12 w 58"/>
                <a:gd name="T35" fmla="*/ 6 h 46"/>
                <a:gd name="T36" fmla="*/ 9 w 58"/>
                <a:gd name="T37" fmla="*/ 8 h 46"/>
                <a:gd name="T38" fmla="*/ 4 w 58"/>
                <a:gd name="T39" fmla="*/ 13 h 46"/>
                <a:gd name="T40" fmla="*/ 3 w 58"/>
                <a:gd name="T41" fmla="*/ 18 h 46"/>
                <a:gd name="T42" fmla="*/ 3 w 58"/>
                <a:gd name="T43" fmla="*/ 24 h 46"/>
                <a:gd name="T44" fmla="*/ 7 w 58"/>
                <a:gd name="T4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46">
                  <a:moveTo>
                    <a:pt x="7" y="30"/>
                  </a:moveTo>
                  <a:cubicBezTo>
                    <a:pt x="6" y="31"/>
                    <a:pt x="3" y="36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5" y="42"/>
                    <a:pt x="17" y="42"/>
                  </a:cubicBezTo>
                  <a:cubicBezTo>
                    <a:pt x="20" y="42"/>
                    <a:pt x="46" y="27"/>
                    <a:pt x="46" y="27"/>
                  </a:cubicBezTo>
                  <a:cubicBezTo>
                    <a:pt x="46" y="27"/>
                    <a:pt x="48" y="24"/>
                    <a:pt x="48" y="22"/>
                  </a:cubicBezTo>
                  <a:cubicBezTo>
                    <a:pt x="48" y="21"/>
                    <a:pt x="47" y="17"/>
                    <a:pt x="49" y="16"/>
                  </a:cubicBezTo>
                  <a:cubicBezTo>
                    <a:pt x="50" y="14"/>
                    <a:pt x="47" y="11"/>
                    <a:pt x="48" y="9"/>
                  </a:cubicBezTo>
                  <a:cubicBezTo>
                    <a:pt x="49" y="6"/>
                    <a:pt x="53" y="5"/>
                    <a:pt x="53" y="5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1" y="2"/>
                    <a:pt x="46" y="2"/>
                  </a:cubicBezTo>
                  <a:cubicBezTo>
                    <a:pt x="41" y="1"/>
                    <a:pt x="40" y="5"/>
                    <a:pt x="34" y="5"/>
                  </a:cubicBezTo>
                  <a:cubicBezTo>
                    <a:pt x="29" y="5"/>
                    <a:pt x="26" y="6"/>
                    <a:pt x="25" y="5"/>
                  </a:cubicBezTo>
                  <a:cubicBezTo>
                    <a:pt x="24" y="3"/>
                    <a:pt x="23" y="4"/>
                    <a:pt x="20" y="6"/>
                  </a:cubicBezTo>
                  <a:cubicBezTo>
                    <a:pt x="16" y="7"/>
                    <a:pt x="14" y="7"/>
                    <a:pt x="12" y="6"/>
                  </a:cubicBezTo>
                  <a:cubicBezTo>
                    <a:pt x="10" y="4"/>
                    <a:pt x="9" y="6"/>
                    <a:pt x="9" y="8"/>
                  </a:cubicBezTo>
                  <a:cubicBezTo>
                    <a:pt x="8" y="9"/>
                    <a:pt x="9" y="13"/>
                    <a:pt x="4" y="13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5" y="19"/>
                    <a:pt x="3" y="21"/>
                    <a:pt x="3" y="24"/>
                  </a:cubicBezTo>
                  <a:cubicBezTo>
                    <a:pt x="9" y="24"/>
                    <a:pt x="9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8" name="Freeform 48">
              <a:extLst>
                <a:ext uri="{FF2B5EF4-FFF2-40B4-BE49-F238E27FC236}">
                  <a16:creationId xmlns:a16="http://schemas.microsoft.com/office/drawing/2014/main" id="{F832679D-C9F9-8F27-B7CC-6441BD411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0776" y="3645658"/>
              <a:ext cx="99222" cy="125008"/>
            </a:xfrm>
            <a:custGeom>
              <a:avLst/>
              <a:gdLst>
                <a:gd name="T0" fmla="*/ 8 w 32"/>
                <a:gd name="T1" fmla="*/ 3 h 40"/>
                <a:gd name="T2" fmla="*/ 3 w 32"/>
                <a:gd name="T3" fmla="*/ 7 h 40"/>
                <a:gd name="T4" fmla="*/ 6 w 32"/>
                <a:gd name="T5" fmla="*/ 11 h 40"/>
                <a:gd name="T6" fmla="*/ 5 w 32"/>
                <a:gd name="T7" fmla="*/ 15 h 40"/>
                <a:gd name="T8" fmla="*/ 5 w 32"/>
                <a:gd name="T9" fmla="*/ 23 h 40"/>
                <a:gd name="T10" fmla="*/ 2 w 32"/>
                <a:gd name="T11" fmla="*/ 33 h 40"/>
                <a:gd name="T12" fmla="*/ 3 w 32"/>
                <a:gd name="T13" fmla="*/ 39 h 40"/>
                <a:gd name="T14" fmla="*/ 20 w 32"/>
                <a:gd name="T15" fmla="*/ 33 h 40"/>
                <a:gd name="T16" fmla="*/ 28 w 32"/>
                <a:gd name="T17" fmla="*/ 30 h 40"/>
                <a:gd name="T18" fmla="*/ 31 w 32"/>
                <a:gd name="T19" fmla="*/ 26 h 40"/>
                <a:gd name="T20" fmla="*/ 29 w 32"/>
                <a:gd name="T21" fmla="*/ 14 h 40"/>
                <a:gd name="T22" fmla="*/ 20 w 32"/>
                <a:gd name="T23" fmla="*/ 0 h 40"/>
                <a:gd name="T24" fmla="*/ 16 w 32"/>
                <a:gd name="T25" fmla="*/ 2 h 40"/>
                <a:gd name="T26" fmla="*/ 8 w 32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8" y="3"/>
                  </a:moveTo>
                  <a:cubicBezTo>
                    <a:pt x="7" y="4"/>
                    <a:pt x="5" y="5"/>
                    <a:pt x="3" y="7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8" y="12"/>
                    <a:pt x="8" y="16"/>
                    <a:pt x="5" y="15"/>
                  </a:cubicBezTo>
                  <a:cubicBezTo>
                    <a:pt x="2" y="14"/>
                    <a:pt x="2" y="19"/>
                    <a:pt x="5" y="23"/>
                  </a:cubicBezTo>
                  <a:cubicBezTo>
                    <a:pt x="7" y="27"/>
                    <a:pt x="0" y="31"/>
                    <a:pt x="2" y="33"/>
                  </a:cubicBezTo>
                  <a:cubicBezTo>
                    <a:pt x="4" y="35"/>
                    <a:pt x="3" y="37"/>
                    <a:pt x="3" y="39"/>
                  </a:cubicBezTo>
                  <a:cubicBezTo>
                    <a:pt x="4" y="40"/>
                    <a:pt x="15" y="38"/>
                    <a:pt x="20" y="33"/>
                  </a:cubicBezTo>
                  <a:cubicBezTo>
                    <a:pt x="24" y="29"/>
                    <a:pt x="25" y="29"/>
                    <a:pt x="28" y="30"/>
                  </a:cubicBezTo>
                  <a:cubicBezTo>
                    <a:pt x="30" y="30"/>
                    <a:pt x="32" y="28"/>
                    <a:pt x="31" y="26"/>
                  </a:cubicBezTo>
                  <a:cubicBezTo>
                    <a:pt x="30" y="24"/>
                    <a:pt x="29" y="20"/>
                    <a:pt x="29" y="14"/>
                  </a:cubicBezTo>
                  <a:cubicBezTo>
                    <a:pt x="29" y="11"/>
                    <a:pt x="25" y="5"/>
                    <a:pt x="20" y="0"/>
                  </a:cubicBezTo>
                  <a:cubicBezTo>
                    <a:pt x="19" y="1"/>
                    <a:pt x="18" y="2"/>
                    <a:pt x="16" y="2"/>
                  </a:cubicBezTo>
                  <a:cubicBezTo>
                    <a:pt x="13" y="2"/>
                    <a:pt x="9" y="2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9" name="Freeform 49">
              <a:extLst>
                <a:ext uri="{FF2B5EF4-FFF2-40B4-BE49-F238E27FC236}">
                  <a16:creationId xmlns:a16="http://schemas.microsoft.com/office/drawing/2014/main" id="{ACE9996B-19CC-5180-BB9E-752CB2079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614" y="3994363"/>
              <a:ext cx="117499" cy="156589"/>
            </a:xfrm>
            <a:custGeom>
              <a:avLst/>
              <a:gdLst>
                <a:gd name="T0" fmla="*/ 38 w 38"/>
                <a:gd name="T1" fmla="*/ 42 h 50"/>
                <a:gd name="T2" fmla="*/ 35 w 38"/>
                <a:gd name="T3" fmla="*/ 26 h 50"/>
                <a:gd name="T4" fmla="*/ 29 w 38"/>
                <a:gd name="T5" fmla="*/ 32 h 50"/>
                <a:gd name="T6" fmla="*/ 29 w 38"/>
                <a:gd name="T7" fmla="*/ 23 h 50"/>
                <a:gd name="T8" fmla="*/ 36 w 38"/>
                <a:gd name="T9" fmla="*/ 15 h 50"/>
                <a:gd name="T10" fmla="*/ 30 w 38"/>
                <a:gd name="T11" fmla="*/ 13 h 50"/>
                <a:gd name="T12" fmla="*/ 20 w 38"/>
                <a:gd name="T13" fmla="*/ 13 h 50"/>
                <a:gd name="T14" fmla="*/ 16 w 38"/>
                <a:gd name="T15" fmla="*/ 9 h 50"/>
                <a:gd name="T16" fmla="*/ 10 w 38"/>
                <a:gd name="T17" fmla="*/ 4 h 50"/>
                <a:gd name="T18" fmla="*/ 3 w 38"/>
                <a:gd name="T19" fmla="*/ 4 h 50"/>
                <a:gd name="T20" fmla="*/ 9 w 38"/>
                <a:gd name="T21" fmla="*/ 12 h 50"/>
                <a:gd name="T22" fmla="*/ 4 w 38"/>
                <a:gd name="T23" fmla="*/ 15 h 50"/>
                <a:gd name="T24" fmla="*/ 6 w 38"/>
                <a:gd name="T25" fmla="*/ 28 h 50"/>
                <a:gd name="T26" fmla="*/ 9 w 38"/>
                <a:gd name="T27" fmla="*/ 43 h 50"/>
                <a:gd name="T28" fmla="*/ 15 w 38"/>
                <a:gd name="T29" fmla="*/ 42 h 50"/>
                <a:gd name="T30" fmla="*/ 22 w 38"/>
                <a:gd name="T31" fmla="*/ 38 h 50"/>
                <a:gd name="T32" fmla="*/ 27 w 38"/>
                <a:gd name="T33" fmla="*/ 34 h 50"/>
                <a:gd name="T34" fmla="*/ 31 w 38"/>
                <a:gd name="T35" fmla="*/ 46 h 50"/>
                <a:gd name="T36" fmla="*/ 33 w 38"/>
                <a:gd name="T37" fmla="*/ 50 h 50"/>
                <a:gd name="T38" fmla="*/ 36 w 38"/>
                <a:gd name="T39" fmla="*/ 47 h 50"/>
                <a:gd name="T40" fmla="*/ 38 w 38"/>
                <a:gd name="T41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50">
                  <a:moveTo>
                    <a:pt x="38" y="42"/>
                  </a:moveTo>
                  <a:cubicBezTo>
                    <a:pt x="37" y="34"/>
                    <a:pt x="36" y="26"/>
                    <a:pt x="35" y="26"/>
                  </a:cubicBezTo>
                  <a:cubicBezTo>
                    <a:pt x="33" y="26"/>
                    <a:pt x="31" y="33"/>
                    <a:pt x="29" y="32"/>
                  </a:cubicBezTo>
                  <a:cubicBezTo>
                    <a:pt x="26" y="32"/>
                    <a:pt x="26" y="23"/>
                    <a:pt x="29" y="23"/>
                  </a:cubicBezTo>
                  <a:cubicBezTo>
                    <a:pt x="32" y="23"/>
                    <a:pt x="36" y="17"/>
                    <a:pt x="36" y="15"/>
                  </a:cubicBezTo>
                  <a:cubicBezTo>
                    <a:pt x="36" y="13"/>
                    <a:pt x="33" y="13"/>
                    <a:pt x="30" y="13"/>
                  </a:cubicBezTo>
                  <a:cubicBezTo>
                    <a:pt x="27" y="13"/>
                    <a:pt x="20" y="13"/>
                    <a:pt x="20" y="13"/>
                  </a:cubicBezTo>
                  <a:cubicBezTo>
                    <a:pt x="20" y="13"/>
                    <a:pt x="16" y="12"/>
                    <a:pt x="16" y="9"/>
                  </a:cubicBezTo>
                  <a:cubicBezTo>
                    <a:pt x="16" y="7"/>
                    <a:pt x="14" y="4"/>
                    <a:pt x="10" y="4"/>
                  </a:cubicBezTo>
                  <a:cubicBezTo>
                    <a:pt x="6" y="4"/>
                    <a:pt x="6" y="0"/>
                    <a:pt x="3" y="4"/>
                  </a:cubicBezTo>
                  <a:cubicBezTo>
                    <a:pt x="0" y="9"/>
                    <a:pt x="10" y="9"/>
                    <a:pt x="9" y="12"/>
                  </a:cubicBezTo>
                  <a:cubicBezTo>
                    <a:pt x="8" y="15"/>
                    <a:pt x="5" y="13"/>
                    <a:pt x="4" y="15"/>
                  </a:cubicBezTo>
                  <a:cubicBezTo>
                    <a:pt x="4" y="18"/>
                    <a:pt x="5" y="24"/>
                    <a:pt x="6" y="28"/>
                  </a:cubicBezTo>
                  <a:cubicBezTo>
                    <a:pt x="8" y="30"/>
                    <a:pt x="9" y="37"/>
                    <a:pt x="9" y="43"/>
                  </a:cubicBezTo>
                  <a:cubicBezTo>
                    <a:pt x="12" y="43"/>
                    <a:pt x="13" y="42"/>
                    <a:pt x="15" y="42"/>
                  </a:cubicBezTo>
                  <a:cubicBezTo>
                    <a:pt x="18" y="42"/>
                    <a:pt x="21" y="41"/>
                    <a:pt x="22" y="38"/>
                  </a:cubicBezTo>
                  <a:cubicBezTo>
                    <a:pt x="22" y="35"/>
                    <a:pt x="25" y="33"/>
                    <a:pt x="27" y="34"/>
                  </a:cubicBezTo>
                  <a:cubicBezTo>
                    <a:pt x="29" y="35"/>
                    <a:pt x="31" y="42"/>
                    <a:pt x="31" y="46"/>
                  </a:cubicBezTo>
                  <a:cubicBezTo>
                    <a:pt x="31" y="47"/>
                    <a:pt x="32" y="48"/>
                    <a:pt x="33" y="50"/>
                  </a:cubicBezTo>
                  <a:cubicBezTo>
                    <a:pt x="34" y="49"/>
                    <a:pt x="36" y="47"/>
                    <a:pt x="36" y="47"/>
                  </a:cubicBezTo>
                  <a:cubicBezTo>
                    <a:pt x="36" y="47"/>
                    <a:pt x="37" y="44"/>
                    <a:pt x="38" y="4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0" name="Freeform 50">
              <a:extLst>
                <a:ext uri="{FF2B5EF4-FFF2-40B4-BE49-F238E27FC236}">
                  <a16:creationId xmlns:a16="http://schemas.microsoft.com/office/drawing/2014/main" id="{89D2A248-4D87-32FB-DAD3-F7F846528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5505" y="3732505"/>
              <a:ext cx="724580" cy="772414"/>
            </a:xfrm>
            <a:custGeom>
              <a:avLst/>
              <a:gdLst>
                <a:gd name="T0" fmla="*/ 165 w 235"/>
                <a:gd name="T1" fmla="*/ 99 h 248"/>
                <a:gd name="T2" fmla="*/ 164 w 235"/>
                <a:gd name="T3" fmla="*/ 88 h 248"/>
                <a:gd name="T4" fmla="*/ 177 w 235"/>
                <a:gd name="T5" fmla="*/ 93 h 248"/>
                <a:gd name="T6" fmla="*/ 191 w 235"/>
                <a:gd name="T7" fmla="*/ 97 h 248"/>
                <a:gd name="T8" fmla="*/ 190 w 235"/>
                <a:gd name="T9" fmla="*/ 107 h 248"/>
                <a:gd name="T10" fmla="*/ 196 w 235"/>
                <a:gd name="T11" fmla="*/ 110 h 248"/>
                <a:gd name="T12" fmla="*/ 200 w 235"/>
                <a:gd name="T13" fmla="*/ 125 h 248"/>
                <a:gd name="T14" fmla="*/ 204 w 235"/>
                <a:gd name="T15" fmla="*/ 108 h 248"/>
                <a:gd name="T16" fmla="*/ 214 w 235"/>
                <a:gd name="T17" fmla="*/ 98 h 248"/>
                <a:gd name="T18" fmla="*/ 222 w 235"/>
                <a:gd name="T19" fmla="*/ 81 h 248"/>
                <a:gd name="T20" fmla="*/ 233 w 235"/>
                <a:gd name="T21" fmla="*/ 78 h 248"/>
                <a:gd name="T22" fmla="*/ 234 w 235"/>
                <a:gd name="T23" fmla="*/ 68 h 248"/>
                <a:gd name="T24" fmla="*/ 226 w 235"/>
                <a:gd name="T25" fmla="*/ 60 h 248"/>
                <a:gd name="T26" fmla="*/ 211 w 235"/>
                <a:gd name="T27" fmla="*/ 61 h 248"/>
                <a:gd name="T28" fmla="*/ 201 w 235"/>
                <a:gd name="T29" fmla="*/ 69 h 248"/>
                <a:gd name="T30" fmla="*/ 192 w 235"/>
                <a:gd name="T31" fmla="*/ 74 h 248"/>
                <a:gd name="T32" fmla="*/ 185 w 235"/>
                <a:gd name="T33" fmla="*/ 83 h 248"/>
                <a:gd name="T34" fmla="*/ 171 w 235"/>
                <a:gd name="T35" fmla="*/ 81 h 248"/>
                <a:gd name="T36" fmla="*/ 166 w 235"/>
                <a:gd name="T37" fmla="*/ 71 h 248"/>
                <a:gd name="T38" fmla="*/ 162 w 235"/>
                <a:gd name="T39" fmla="*/ 83 h 248"/>
                <a:gd name="T40" fmla="*/ 137 w 235"/>
                <a:gd name="T41" fmla="*/ 80 h 248"/>
                <a:gd name="T42" fmla="*/ 124 w 235"/>
                <a:gd name="T43" fmla="*/ 77 h 248"/>
                <a:gd name="T44" fmla="*/ 111 w 235"/>
                <a:gd name="T45" fmla="*/ 70 h 248"/>
                <a:gd name="T46" fmla="*/ 100 w 235"/>
                <a:gd name="T47" fmla="*/ 63 h 248"/>
                <a:gd name="T48" fmla="*/ 105 w 235"/>
                <a:gd name="T49" fmla="*/ 51 h 248"/>
                <a:gd name="T50" fmla="*/ 97 w 235"/>
                <a:gd name="T51" fmla="*/ 43 h 248"/>
                <a:gd name="T52" fmla="*/ 87 w 235"/>
                <a:gd name="T53" fmla="*/ 32 h 248"/>
                <a:gd name="T54" fmla="*/ 94 w 235"/>
                <a:gd name="T55" fmla="*/ 25 h 248"/>
                <a:gd name="T56" fmla="*/ 89 w 235"/>
                <a:gd name="T57" fmla="*/ 10 h 248"/>
                <a:gd name="T58" fmla="*/ 80 w 235"/>
                <a:gd name="T59" fmla="*/ 0 h 248"/>
                <a:gd name="T60" fmla="*/ 74 w 235"/>
                <a:gd name="T61" fmla="*/ 6 h 248"/>
                <a:gd name="T62" fmla="*/ 53 w 235"/>
                <a:gd name="T63" fmla="*/ 7 h 248"/>
                <a:gd name="T64" fmla="*/ 50 w 235"/>
                <a:gd name="T65" fmla="*/ 20 h 248"/>
                <a:gd name="T66" fmla="*/ 59 w 235"/>
                <a:gd name="T67" fmla="*/ 32 h 248"/>
                <a:gd name="T68" fmla="*/ 53 w 235"/>
                <a:gd name="T69" fmla="*/ 44 h 248"/>
                <a:gd name="T70" fmla="*/ 44 w 235"/>
                <a:gd name="T71" fmla="*/ 53 h 248"/>
                <a:gd name="T72" fmla="*/ 33 w 235"/>
                <a:gd name="T73" fmla="*/ 66 h 248"/>
                <a:gd name="T74" fmla="*/ 23 w 235"/>
                <a:gd name="T75" fmla="*/ 73 h 248"/>
                <a:gd name="T76" fmla="*/ 10 w 235"/>
                <a:gd name="T77" fmla="*/ 80 h 248"/>
                <a:gd name="T78" fmla="*/ 19 w 235"/>
                <a:gd name="T79" fmla="*/ 95 h 248"/>
                <a:gd name="T80" fmla="*/ 16 w 235"/>
                <a:gd name="T81" fmla="*/ 104 h 248"/>
                <a:gd name="T82" fmla="*/ 0 w 235"/>
                <a:gd name="T83" fmla="*/ 110 h 248"/>
                <a:gd name="T84" fmla="*/ 8 w 235"/>
                <a:gd name="T85" fmla="*/ 118 h 248"/>
                <a:gd name="T86" fmla="*/ 5 w 235"/>
                <a:gd name="T87" fmla="*/ 122 h 248"/>
                <a:gd name="T88" fmla="*/ 32 w 235"/>
                <a:gd name="T89" fmla="*/ 128 h 248"/>
                <a:gd name="T90" fmla="*/ 37 w 235"/>
                <a:gd name="T91" fmla="*/ 132 h 248"/>
                <a:gd name="T92" fmla="*/ 38 w 235"/>
                <a:gd name="T93" fmla="*/ 154 h 248"/>
                <a:gd name="T94" fmla="*/ 50 w 235"/>
                <a:gd name="T95" fmla="*/ 192 h 248"/>
                <a:gd name="T96" fmla="*/ 66 w 235"/>
                <a:gd name="T97" fmla="*/ 231 h 248"/>
                <a:gd name="T98" fmla="*/ 82 w 235"/>
                <a:gd name="T99" fmla="*/ 241 h 248"/>
                <a:gd name="T100" fmla="*/ 93 w 235"/>
                <a:gd name="T101" fmla="*/ 228 h 248"/>
                <a:gd name="T102" fmla="*/ 98 w 235"/>
                <a:gd name="T103" fmla="*/ 211 h 248"/>
                <a:gd name="T104" fmla="*/ 100 w 235"/>
                <a:gd name="T105" fmla="*/ 187 h 248"/>
                <a:gd name="T106" fmla="*/ 111 w 235"/>
                <a:gd name="T107" fmla="*/ 174 h 248"/>
                <a:gd name="T108" fmla="*/ 138 w 235"/>
                <a:gd name="T109" fmla="*/ 150 h 248"/>
                <a:gd name="T110" fmla="*/ 153 w 235"/>
                <a:gd name="T111" fmla="*/ 132 h 248"/>
                <a:gd name="T112" fmla="*/ 170 w 235"/>
                <a:gd name="T113" fmla="*/ 12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5" h="248">
                  <a:moveTo>
                    <a:pt x="167" y="112"/>
                  </a:moveTo>
                  <a:cubicBezTo>
                    <a:pt x="166" y="108"/>
                    <a:pt x="165" y="102"/>
                    <a:pt x="165" y="99"/>
                  </a:cubicBezTo>
                  <a:cubicBezTo>
                    <a:pt x="166" y="97"/>
                    <a:pt x="169" y="99"/>
                    <a:pt x="170" y="96"/>
                  </a:cubicBezTo>
                  <a:cubicBezTo>
                    <a:pt x="171" y="93"/>
                    <a:pt x="161" y="93"/>
                    <a:pt x="164" y="88"/>
                  </a:cubicBezTo>
                  <a:cubicBezTo>
                    <a:pt x="167" y="84"/>
                    <a:pt x="167" y="88"/>
                    <a:pt x="171" y="88"/>
                  </a:cubicBezTo>
                  <a:cubicBezTo>
                    <a:pt x="175" y="88"/>
                    <a:pt x="177" y="91"/>
                    <a:pt x="177" y="93"/>
                  </a:cubicBezTo>
                  <a:cubicBezTo>
                    <a:pt x="177" y="96"/>
                    <a:pt x="181" y="97"/>
                    <a:pt x="181" y="97"/>
                  </a:cubicBezTo>
                  <a:cubicBezTo>
                    <a:pt x="181" y="97"/>
                    <a:pt x="188" y="97"/>
                    <a:pt x="191" y="97"/>
                  </a:cubicBezTo>
                  <a:cubicBezTo>
                    <a:pt x="194" y="97"/>
                    <a:pt x="197" y="97"/>
                    <a:pt x="197" y="99"/>
                  </a:cubicBezTo>
                  <a:cubicBezTo>
                    <a:pt x="197" y="101"/>
                    <a:pt x="193" y="107"/>
                    <a:pt x="190" y="107"/>
                  </a:cubicBezTo>
                  <a:cubicBezTo>
                    <a:pt x="187" y="107"/>
                    <a:pt x="187" y="116"/>
                    <a:pt x="190" y="116"/>
                  </a:cubicBezTo>
                  <a:cubicBezTo>
                    <a:pt x="192" y="117"/>
                    <a:pt x="194" y="110"/>
                    <a:pt x="196" y="110"/>
                  </a:cubicBezTo>
                  <a:cubicBezTo>
                    <a:pt x="197" y="110"/>
                    <a:pt x="198" y="118"/>
                    <a:pt x="199" y="126"/>
                  </a:cubicBezTo>
                  <a:cubicBezTo>
                    <a:pt x="199" y="125"/>
                    <a:pt x="200" y="125"/>
                    <a:pt x="200" y="125"/>
                  </a:cubicBezTo>
                  <a:cubicBezTo>
                    <a:pt x="202" y="125"/>
                    <a:pt x="201" y="118"/>
                    <a:pt x="203" y="116"/>
                  </a:cubicBezTo>
                  <a:cubicBezTo>
                    <a:pt x="204" y="114"/>
                    <a:pt x="203" y="108"/>
                    <a:pt x="204" y="108"/>
                  </a:cubicBezTo>
                  <a:cubicBezTo>
                    <a:pt x="205" y="108"/>
                    <a:pt x="211" y="110"/>
                    <a:pt x="211" y="108"/>
                  </a:cubicBezTo>
                  <a:cubicBezTo>
                    <a:pt x="211" y="107"/>
                    <a:pt x="215" y="101"/>
                    <a:pt x="214" y="98"/>
                  </a:cubicBezTo>
                  <a:cubicBezTo>
                    <a:pt x="213" y="95"/>
                    <a:pt x="216" y="91"/>
                    <a:pt x="216" y="88"/>
                  </a:cubicBezTo>
                  <a:cubicBezTo>
                    <a:pt x="216" y="84"/>
                    <a:pt x="220" y="83"/>
                    <a:pt x="222" y="81"/>
                  </a:cubicBezTo>
                  <a:cubicBezTo>
                    <a:pt x="224" y="79"/>
                    <a:pt x="228" y="76"/>
                    <a:pt x="229" y="78"/>
                  </a:cubicBezTo>
                  <a:cubicBezTo>
                    <a:pt x="230" y="80"/>
                    <a:pt x="235" y="81"/>
                    <a:pt x="233" y="78"/>
                  </a:cubicBezTo>
                  <a:cubicBezTo>
                    <a:pt x="231" y="75"/>
                    <a:pt x="231" y="73"/>
                    <a:pt x="232" y="72"/>
                  </a:cubicBezTo>
                  <a:cubicBezTo>
                    <a:pt x="233" y="72"/>
                    <a:pt x="234" y="68"/>
                    <a:pt x="234" y="68"/>
                  </a:cubicBezTo>
                  <a:cubicBezTo>
                    <a:pt x="234" y="68"/>
                    <a:pt x="230" y="68"/>
                    <a:pt x="229" y="66"/>
                  </a:cubicBezTo>
                  <a:cubicBezTo>
                    <a:pt x="228" y="64"/>
                    <a:pt x="226" y="62"/>
                    <a:pt x="226" y="60"/>
                  </a:cubicBezTo>
                  <a:cubicBezTo>
                    <a:pt x="226" y="58"/>
                    <a:pt x="223" y="59"/>
                    <a:pt x="221" y="61"/>
                  </a:cubicBezTo>
                  <a:cubicBezTo>
                    <a:pt x="219" y="62"/>
                    <a:pt x="216" y="59"/>
                    <a:pt x="211" y="61"/>
                  </a:cubicBezTo>
                  <a:cubicBezTo>
                    <a:pt x="207" y="63"/>
                    <a:pt x="206" y="66"/>
                    <a:pt x="204" y="66"/>
                  </a:cubicBezTo>
                  <a:cubicBezTo>
                    <a:pt x="202" y="65"/>
                    <a:pt x="202" y="67"/>
                    <a:pt x="201" y="69"/>
                  </a:cubicBezTo>
                  <a:cubicBezTo>
                    <a:pt x="199" y="71"/>
                    <a:pt x="198" y="73"/>
                    <a:pt x="197" y="73"/>
                  </a:cubicBezTo>
                  <a:cubicBezTo>
                    <a:pt x="196" y="73"/>
                    <a:pt x="192" y="74"/>
                    <a:pt x="192" y="74"/>
                  </a:cubicBezTo>
                  <a:cubicBezTo>
                    <a:pt x="192" y="74"/>
                    <a:pt x="195" y="79"/>
                    <a:pt x="193" y="82"/>
                  </a:cubicBezTo>
                  <a:cubicBezTo>
                    <a:pt x="192" y="84"/>
                    <a:pt x="189" y="82"/>
                    <a:pt x="185" y="83"/>
                  </a:cubicBezTo>
                  <a:cubicBezTo>
                    <a:pt x="181" y="84"/>
                    <a:pt x="180" y="81"/>
                    <a:pt x="177" y="82"/>
                  </a:cubicBezTo>
                  <a:cubicBezTo>
                    <a:pt x="174" y="83"/>
                    <a:pt x="173" y="80"/>
                    <a:pt x="171" y="81"/>
                  </a:cubicBezTo>
                  <a:cubicBezTo>
                    <a:pt x="170" y="81"/>
                    <a:pt x="168" y="78"/>
                    <a:pt x="169" y="75"/>
                  </a:cubicBezTo>
                  <a:cubicBezTo>
                    <a:pt x="169" y="72"/>
                    <a:pt x="167" y="69"/>
                    <a:pt x="166" y="71"/>
                  </a:cubicBezTo>
                  <a:cubicBezTo>
                    <a:pt x="165" y="73"/>
                    <a:pt x="163" y="72"/>
                    <a:pt x="163" y="75"/>
                  </a:cubicBezTo>
                  <a:cubicBezTo>
                    <a:pt x="163" y="78"/>
                    <a:pt x="164" y="81"/>
                    <a:pt x="162" y="83"/>
                  </a:cubicBezTo>
                  <a:cubicBezTo>
                    <a:pt x="160" y="85"/>
                    <a:pt x="150" y="86"/>
                    <a:pt x="148" y="85"/>
                  </a:cubicBezTo>
                  <a:cubicBezTo>
                    <a:pt x="146" y="83"/>
                    <a:pt x="137" y="82"/>
                    <a:pt x="137" y="80"/>
                  </a:cubicBezTo>
                  <a:cubicBezTo>
                    <a:pt x="136" y="79"/>
                    <a:pt x="134" y="76"/>
                    <a:pt x="132" y="76"/>
                  </a:cubicBezTo>
                  <a:cubicBezTo>
                    <a:pt x="130" y="76"/>
                    <a:pt x="125" y="78"/>
                    <a:pt x="124" y="77"/>
                  </a:cubicBezTo>
                  <a:cubicBezTo>
                    <a:pt x="123" y="76"/>
                    <a:pt x="119" y="73"/>
                    <a:pt x="117" y="73"/>
                  </a:cubicBezTo>
                  <a:cubicBezTo>
                    <a:pt x="115" y="73"/>
                    <a:pt x="111" y="71"/>
                    <a:pt x="111" y="70"/>
                  </a:cubicBezTo>
                  <a:cubicBezTo>
                    <a:pt x="111" y="68"/>
                    <a:pt x="105" y="68"/>
                    <a:pt x="104" y="66"/>
                  </a:cubicBezTo>
                  <a:cubicBezTo>
                    <a:pt x="103" y="65"/>
                    <a:pt x="100" y="65"/>
                    <a:pt x="100" y="63"/>
                  </a:cubicBezTo>
                  <a:cubicBezTo>
                    <a:pt x="100" y="61"/>
                    <a:pt x="101" y="59"/>
                    <a:pt x="101" y="57"/>
                  </a:cubicBezTo>
                  <a:cubicBezTo>
                    <a:pt x="101" y="55"/>
                    <a:pt x="105" y="53"/>
                    <a:pt x="105" y="51"/>
                  </a:cubicBezTo>
                  <a:cubicBezTo>
                    <a:pt x="105" y="50"/>
                    <a:pt x="102" y="48"/>
                    <a:pt x="102" y="48"/>
                  </a:cubicBezTo>
                  <a:cubicBezTo>
                    <a:pt x="102" y="48"/>
                    <a:pt x="99" y="43"/>
                    <a:pt x="97" y="43"/>
                  </a:cubicBezTo>
                  <a:cubicBezTo>
                    <a:pt x="94" y="43"/>
                    <a:pt x="92" y="39"/>
                    <a:pt x="90" y="38"/>
                  </a:cubicBezTo>
                  <a:cubicBezTo>
                    <a:pt x="87" y="38"/>
                    <a:pt x="88" y="33"/>
                    <a:pt x="87" y="32"/>
                  </a:cubicBezTo>
                  <a:cubicBezTo>
                    <a:pt x="85" y="30"/>
                    <a:pt x="86" y="26"/>
                    <a:pt x="89" y="28"/>
                  </a:cubicBezTo>
                  <a:cubicBezTo>
                    <a:pt x="91" y="30"/>
                    <a:pt x="95" y="28"/>
                    <a:pt x="94" y="25"/>
                  </a:cubicBezTo>
                  <a:cubicBezTo>
                    <a:pt x="92" y="22"/>
                    <a:pt x="89" y="19"/>
                    <a:pt x="89" y="18"/>
                  </a:cubicBezTo>
                  <a:cubicBezTo>
                    <a:pt x="89" y="16"/>
                    <a:pt x="91" y="11"/>
                    <a:pt x="89" y="10"/>
                  </a:cubicBezTo>
                  <a:cubicBezTo>
                    <a:pt x="86" y="8"/>
                    <a:pt x="84" y="6"/>
                    <a:pt x="84" y="4"/>
                  </a:cubicBezTo>
                  <a:cubicBezTo>
                    <a:pt x="83" y="2"/>
                    <a:pt x="80" y="0"/>
                    <a:pt x="80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5" y="6"/>
                    <a:pt x="74" y="6"/>
                  </a:cubicBezTo>
                  <a:cubicBezTo>
                    <a:pt x="72" y="7"/>
                    <a:pt x="68" y="8"/>
                    <a:pt x="65" y="10"/>
                  </a:cubicBezTo>
                  <a:cubicBezTo>
                    <a:pt x="63" y="11"/>
                    <a:pt x="56" y="7"/>
                    <a:pt x="53" y="7"/>
                  </a:cubicBezTo>
                  <a:cubicBezTo>
                    <a:pt x="49" y="7"/>
                    <a:pt x="47" y="11"/>
                    <a:pt x="48" y="12"/>
                  </a:cubicBezTo>
                  <a:cubicBezTo>
                    <a:pt x="50" y="13"/>
                    <a:pt x="50" y="20"/>
                    <a:pt x="50" y="20"/>
                  </a:cubicBezTo>
                  <a:cubicBezTo>
                    <a:pt x="50" y="20"/>
                    <a:pt x="52" y="29"/>
                    <a:pt x="55" y="28"/>
                  </a:cubicBezTo>
                  <a:cubicBezTo>
                    <a:pt x="58" y="27"/>
                    <a:pt x="61" y="31"/>
                    <a:pt x="59" y="32"/>
                  </a:cubicBezTo>
                  <a:cubicBezTo>
                    <a:pt x="56" y="32"/>
                    <a:pt x="55" y="35"/>
                    <a:pt x="54" y="38"/>
                  </a:cubicBezTo>
                  <a:cubicBezTo>
                    <a:pt x="54" y="41"/>
                    <a:pt x="55" y="44"/>
                    <a:pt x="53" y="44"/>
                  </a:cubicBezTo>
                  <a:cubicBezTo>
                    <a:pt x="51" y="45"/>
                    <a:pt x="49" y="45"/>
                    <a:pt x="49" y="49"/>
                  </a:cubicBezTo>
                  <a:cubicBezTo>
                    <a:pt x="49" y="53"/>
                    <a:pt x="44" y="52"/>
                    <a:pt x="44" y="53"/>
                  </a:cubicBezTo>
                  <a:cubicBezTo>
                    <a:pt x="43" y="54"/>
                    <a:pt x="41" y="61"/>
                    <a:pt x="40" y="62"/>
                  </a:cubicBezTo>
                  <a:cubicBezTo>
                    <a:pt x="39" y="63"/>
                    <a:pt x="34" y="63"/>
                    <a:pt x="33" y="66"/>
                  </a:cubicBezTo>
                  <a:cubicBezTo>
                    <a:pt x="33" y="69"/>
                    <a:pt x="30" y="73"/>
                    <a:pt x="29" y="73"/>
                  </a:cubicBezTo>
                  <a:cubicBezTo>
                    <a:pt x="27" y="72"/>
                    <a:pt x="24" y="71"/>
                    <a:pt x="23" y="73"/>
                  </a:cubicBezTo>
                  <a:cubicBezTo>
                    <a:pt x="22" y="75"/>
                    <a:pt x="18" y="71"/>
                    <a:pt x="17" y="72"/>
                  </a:cubicBezTo>
                  <a:cubicBezTo>
                    <a:pt x="16" y="73"/>
                    <a:pt x="10" y="78"/>
                    <a:pt x="10" y="80"/>
                  </a:cubicBezTo>
                  <a:cubicBezTo>
                    <a:pt x="10" y="83"/>
                    <a:pt x="16" y="83"/>
                    <a:pt x="16" y="86"/>
                  </a:cubicBezTo>
                  <a:cubicBezTo>
                    <a:pt x="15" y="90"/>
                    <a:pt x="18" y="93"/>
                    <a:pt x="19" y="95"/>
                  </a:cubicBezTo>
                  <a:cubicBezTo>
                    <a:pt x="21" y="97"/>
                    <a:pt x="24" y="101"/>
                    <a:pt x="22" y="103"/>
                  </a:cubicBezTo>
                  <a:cubicBezTo>
                    <a:pt x="21" y="105"/>
                    <a:pt x="19" y="105"/>
                    <a:pt x="16" y="104"/>
                  </a:cubicBezTo>
                  <a:cubicBezTo>
                    <a:pt x="13" y="104"/>
                    <a:pt x="13" y="106"/>
                    <a:pt x="8" y="105"/>
                  </a:cubicBezTo>
                  <a:cubicBezTo>
                    <a:pt x="3" y="104"/>
                    <a:pt x="2" y="108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" y="112"/>
                    <a:pt x="4" y="116"/>
                    <a:pt x="8" y="118"/>
                  </a:cubicBezTo>
                  <a:cubicBezTo>
                    <a:pt x="13" y="119"/>
                    <a:pt x="17" y="114"/>
                    <a:pt x="17" y="118"/>
                  </a:cubicBezTo>
                  <a:cubicBezTo>
                    <a:pt x="17" y="122"/>
                    <a:pt x="5" y="121"/>
                    <a:pt x="5" y="122"/>
                  </a:cubicBezTo>
                  <a:cubicBezTo>
                    <a:pt x="5" y="123"/>
                    <a:pt x="17" y="138"/>
                    <a:pt x="23" y="137"/>
                  </a:cubicBezTo>
                  <a:cubicBezTo>
                    <a:pt x="29" y="136"/>
                    <a:pt x="34" y="129"/>
                    <a:pt x="32" y="128"/>
                  </a:cubicBezTo>
                  <a:cubicBezTo>
                    <a:pt x="30" y="127"/>
                    <a:pt x="33" y="123"/>
                    <a:pt x="35" y="124"/>
                  </a:cubicBezTo>
                  <a:cubicBezTo>
                    <a:pt x="36" y="124"/>
                    <a:pt x="35" y="131"/>
                    <a:pt x="37" y="132"/>
                  </a:cubicBezTo>
                  <a:cubicBezTo>
                    <a:pt x="39" y="134"/>
                    <a:pt x="38" y="137"/>
                    <a:pt x="37" y="140"/>
                  </a:cubicBezTo>
                  <a:cubicBezTo>
                    <a:pt x="35" y="143"/>
                    <a:pt x="38" y="150"/>
                    <a:pt x="38" y="154"/>
                  </a:cubicBezTo>
                  <a:cubicBezTo>
                    <a:pt x="39" y="158"/>
                    <a:pt x="41" y="164"/>
                    <a:pt x="42" y="169"/>
                  </a:cubicBezTo>
                  <a:cubicBezTo>
                    <a:pt x="43" y="175"/>
                    <a:pt x="47" y="186"/>
                    <a:pt x="50" y="192"/>
                  </a:cubicBezTo>
                  <a:cubicBezTo>
                    <a:pt x="53" y="198"/>
                    <a:pt x="56" y="211"/>
                    <a:pt x="58" y="214"/>
                  </a:cubicBezTo>
                  <a:cubicBezTo>
                    <a:pt x="60" y="217"/>
                    <a:pt x="66" y="226"/>
                    <a:pt x="66" y="231"/>
                  </a:cubicBezTo>
                  <a:cubicBezTo>
                    <a:pt x="66" y="237"/>
                    <a:pt x="72" y="245"/>
                    <a:pt x="74" y="246"/>
                  </a:cubicBezTo>
                  <a:cubicBezTo>
                    <a:pt x="77" y="248"/>
                    <a:pt x="81" y="245"/>
                    <a:pt x="82" y="241"/>
                  </a:cubicBezTo>
                  <a:cubicBezTo>
                    <a:pt x="83" y="238"/>
                    <a:pt x="90" y="236"/>
                    <a:pt x="90" y="233"/>
                  </a:cubicBezTo>
                  <a:cubicBezTo>
                    <a:pt x="90" y="230"/>
                    <a:pt x="91" y="228"/>
                    <a:pt x="93" y="228"/>
                  </a:cubicBezTo>
                  <a:cubicBezTo>
                    <a:pt x="96" y="227"/>
                    <a:pt x="96" y="225"/>
                    <a:pt x="96" y="222"/>
                  </a:cubicBezTo>
                  <a:cubicBezTo>
                    <a:pt x="96" y="218"/>
                    <a:pt x="96" y="214"/>
                    <a:pt x="98" y="211"/>
                  </a:cubicBezTo>
                  <a:cubicBezTo>
                    <a:pt x="100" y="208"/>
                    <a:pt x="101" y="200"/>
                    <a:pt x="99" y="197"/>
                  </a:cubicBezTo>
                  <a:cubicBezTo>
                    <a:pt x="98" y="194"/>
                    <a:pt x="99" y="190"/>
                    <a:pt x="100" y="187"/>
                  </a:cubicBezTo>
                  <a:cubicBezTo>
                    <a:pt x="101" y="183"/>
                    <a:pt x="101" y="180"/>
                    <a:pt x="103" y="180"/>
                  </a:cubicBezTo>
                  <a:cubicBezTo>
                    <a:pt x="105" y="179"/>
                    <a:pt x="109" y="177"/>
                    <a:pt x="111" y="174"/>
                  </a:cubicBezTo>
                  <a:cubicBezTo>
                    <a:pt x="114" y="170"/>
                    <a:pt x="121" y="166"/>
                    <a:pt x="124" y="164"/>
                  </a:cubicBezTo>
                  <a:cubicBezTo>
                    <a:pt x="127" y="161"/>
                    <a:pt x="135" y="154"/>
                    <a:pt x="138" y="150"/>
                  </a:cubicBezTo>
                  <a:cubicBezTo>
                    <a:pt x="140" y="146"/>
                    <a:pt x="147" y="144"/>
                    <a:pt x="151" y="141"/>
                  </a:cubicBezTo>
                  <a:cubicBezTo>
                    <a:pt x="154" y="138"/>
                    <a:pt x="153" y="136"/>
                    <a:pt x="153" y="132"/>
                  </a:cubicBezTo>
                  <a:cubicBezTo>
                    <a:pt x="154" y="129"/>
                    <a:pt x="164" y="127"/>
                    <a:pt x="168" y="127"/>
                  </a:cubicBezTo>
                  <a:cubicBezTo>
                    <a:pt x="169" y="127"/>
                    <a:pt x="170" y="127"/>
                    <a:pt x="170" y="127"/>
                  </a:cubicBezTo>
                  <a:cubicBezTo>
                    <a:pt x="170" y="121"/>
                    <a:pt x="169" y="114"/>
                    <a:pt x="167" y="11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1" name="Freeform 51">
              <a:extLst>
                <a:ext uri="{FF2B5EF4-FFF2-40B4-BE49-F238E27FC236}">
                  <a16:creationId xmlns:a16="http://schemas.microsoft.com/office/drawing/2014/main" id="{14648B4F-D055-40F3-CB12-7CB0F65B5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5530" y="3194315"/>
              <a:ext cx="817273" cy="355284"/>
            </a:xfrm>
            <a:custGeom>
              <a:avLst/>
              <a:gdLst>
                <a:gd name="T0" fmla="*/ 245 w 265"/>
                <a:gd name="T1" fmla="*/ 49 h 114"/>
                <a:gd name="T2" fmla="*/ 228 w 265"/>
                <a:gd name="T3" fmla="*/ 48 h 114"/>
                <a:gd name="T4" fmla="*/ 230 w 265"/>
                <a:gd name="T5" fmla="*/ 39 h 114"/>
                <a:gd name="T6" fmla="*/ 231 w 265"/>
                <a:gd name="T7" fmla="*/ 25 h 114"/>
                <a:gd name="T8" fmla="*/ 213 w 265"/>
                <a:gd name="T9" fmla="*/ 23 h 114"/>
                <a:gd name="T10" fmla="*/ 200 w 265"/>
                <a:gd name="T11" fmla="*/ 30 h 114"/>
                <a:gd name="T12" fmla="*/ 177 w 265"/>
                <a:gd name="T13" fmla="*/ 33 h 114"/>
                <a:gd name="T14" fmla="*/ 162 w 265"/>
                <a:gd name="T15" fmla="*/ 26 h 114"/>
                <a:gd name="T16" fmla="*/ 149 w 265"/>
                <a:gd name="T17" fmla="*/ 21 h 114"/>
                <a:gd name="T18" fmla="*/ 133 w 265"/>
                <a:gd name="T19" fmla="*/ 20 h 114"/>
                <a:gd name="T20" fmla="*/ 120 w 265"/>
                <a:gd name="T21" fmla="*/ 21 h 114"/>
                <a:gd name="T22" fmla="*/ 114 w 265"/>
                <a:gd name="T23" fmla="*/ 10 h 114"/>
                <a:gd name="T24" fmla="*/ 99 w 265"/>
                <a:gd name="T25" fmla="*/ 5 h 114"/>
                <a:gd name="T26" fmla="*/ 88 w 265"/>
                <a:gd name="T27" fmla="*/ 1 h 114"/>
                <a:gd name="T28" fmla="*/ 80 w 265"/>
                <a:gd name="T29" fmla="*/ 7 h 114"/>
                <a:gd name="T30" fmla="*/ 80 w 265"/>
                <a:gd name="T31" fmla="*/ 18 h 114"/>
                <a:gd name="T32" fmla="*/ 73 w 265"/>
                <a:gd name="T33" fmla="*/ 26 h 114"/>
                <a:gd name="T34" fmla="*/ 60 w 265"/>
                <a:gd name="T35" fmla="*/ 25 h 114"/>
                <a:gd name="T36" fmla="*/ 50 w 265"/>
                <a:gd name="T37" fmla="*/ 18 h 114"/>
                <a:gd name="T38" fmla="*/ 33 w 265"/>
                <a:gd name="T39" fmla="*/ 17 h 114"/>
                <a:gd name="T40" fmla="*/ 21 w 265"/>
                <a:gd name="T41" fmla="*/ 23 h 114"/>
                <a:gd name="T42" fmla="*/ 7 w 265"/>
                <a:gd name="T43" fmla="*/ 30 h 114"/>
                <a:gd name="T44" fmla="*/ 0 w 265"/>
                <a:gd name="T45" fmla="*/ 33 h 114"/>
                <a:gd name="T46" fmla="*/ 6 w 265"/>
                <a:gd name="T47" fmla="*/ 42 h 114"/>
                <a:gd name="T48" fmla="*/ 21 w 265"/>
                <a:gd name="T49" fmla="*/ 52 h 114"/>
                <a:gd name="T50" fmla="*/ 25 w 265"/>
                <a:gd name="T51" fmla="*/ 66 h 114"/>
                <a:gd name="T52" fmla="*/ 42 w 265"/>
                <a:gd name="T53" fmla="*/ 78 h 114"/>
                <a:gd name="T54" fmla="*/ 54 w 265"/>
                <a:gd name="T55" fmla="*/ 86 h 114"/>
                <a:gd name="T56" fmla="*/ 65 w 265"/>
                <a:gd name="T57" fmla="*/ 101 h 114"/>
                <a:gd name="T58" fmla="*/ 96 w 265"/>
                <a:gd name="T59" fmla="*/ 103 h 114"/>
                <a:gd name="T60" fmla="*/ 120 w 265"/>
                <a:gd name="T61" fmla="*/ 108 h 114"/>
                <a:gd name="T62" fmla="*/ 136 w 265"/>
                <a:gd name="T63" fmla="*/ 114 h 114"/>
                <a:gd name="T64" fmla="*/ 169 w 265"/>
                <a:gd name="T65" fmla="*/ 106 h 114"/>
                <a:gd name="T66" fmla="*/ 195 w 265"/>
                <a:gd name="T67" fmla="*/ 91 h 114"/>
                <a:gd name="T68" fmla="*/ 201 w 265"/>
                <a:gd name="T69" fmla="*/ 79 h 114"/>
                <a:gd name="T70" fmla="*/ 227 w 265"/>
                <a:gd name="T71" fmla="*/ 74 h 114"/>
                <a:gd name="T72" fmla="*/ 245 w 265"/>
                <a:gd name="T73" fmla="*/ 63 h 114"/>
                <a:gd name="T74" fmla="*/ 264 w 265"/>
                <a:gd name="T75" fmla="*/ 5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114">
                  <a:moveTo>
                    <a:pt x="253" y="48"/>
                  </a:moveTo>
                  <a:cubicBezTo>
                    <a:pt x="251" y="45"/>
                    <a:pt x="246" y="46"/>
                    <a:pt x="245" y="49"/>
                  </a:cubicBezTo>
                  <a:cubicBezTo>
                    <a:pt x="244" y="52"/>
                    <a:pt x="242" y="48"/>
                    <a:pt x="237" y="48"/>
                  </a:cubicBezTo>
                  <a:cubicBezTo>
                    <a:pt x="232" y="48"/>
                    <a:pt x="232" y="51"/>
                    <a:pt x="228" y="48"/>
                  </a:cubicBezTo>
                  <a:cubicBezTo>
                    <a:pt x="225" y="44"/>
                    <a:pt x="230" y="43"/>
                    <a:pt x="230" y="43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7" y="25"/>
                    <a:pt x="237" y="25"/>
                    <a:pt x="237" y="25"/>
                  </a:cubicBezTo>
                  <a:cubicBezTo>
                    <a:pt x="235" y="25"/>
                    <a:pt x="232" y="24"/>
                    <a:pt x="231" y="25"/>
                  </a:cubicBezTo>
                  <a:cubicBezTo>
                    <a:pt x="229" y="26"/>
                    <a:pt x="224" y="25"/>
                    <a:pt x="223" y="23"/>
                  </a:cubicBezTo>
                  <a:cubicBezTo>
                    <a:pt x="223" y="22"/>
                    <a:pt x="215" y="21"/>
                    <a:pt x="213" y="23"/>
                  </a:cubicBezTo>
                  <a:cubicBezTo>
                    <a:pt x="211" y="24"/>
                    <a:pt x="207" y="26"/>
                    <a:pt x="206" y="27"/>
                  </a:cubicBezTo>
                  <a:cubicBezTo>
                    <a:pt x="206" y="29"/>
                    <a:pt x="201" y="29"/>
                    <a:pt x="200" y="30"/>
                  </a:cubicBezTo>
                  <a:cubicBezTo>
                    <a:pt x="198" y="31"/>
                    <a:pt x="189" y="32"/>
                    <a:pt x="189" y="33"/>
                  </a:cubicBezTo>
                  <a:cubicBezTo>
                    <a:pt x="188" y="34"/>
                    <a:pt x="179" y="34"/>
                    <a:pt x="177" y="33"/>
                  </a:cubicBezTo>
                  <a:cubicBezTo>
                    <a:pt x="176" y="31"/>
                    <a:pt x="168" y="33"/>
                    <a:pt x="167" y="31"/>
                  </a:cubicBezTo>
                  <a:cubicBezTo>
                    <a:pt x="166" y="29"/>
                    <a:pt x="162" y="28"/>
                    <a:pt x="162" y="26"/>
                  </a:cubicBezTo>
                  <a:cubicBezTo>
                    <a:pt x="162" y="24"/>
                    <a:pt x="156" y="24"/>
                    <a:pt x="155" y="23"/>
                  </a:cubicBezTo>
                  <a:cubicBezTo>
                    <a:pt x="155" y="21"/>
                    <a:pt x="150" y="20"/>
                    <a:pt x="149" y="21"/>
                  </a:cubicBezTo>
                  <a:cubicBezTo>
                    <a:pt x="148" y="21"/>
                    <a:pt x="143" y="19"/>
                    <a:pt x="141" y="19"/>
                  </a:cubicBezTo>
                  <a:cubicBezTo>
                    <a:pt x="140" y="19"/>
                    <a:pt x="135" y="20"/>
                    <a:pt x="133" y="20"/>
                  </a:cubicBezTo>
                  <a:cubicBezTo>
                    <a:pt x="132" y="20"/>
                    <a:pt x="129" y="23"/>
                    <a:pt x="127" y="23"/>
                  </a:cubicBezTo>
                  <a:cubicBezTo>
                    <a:pt x="126" y="23"/>
                    <a:pt x="121" y="20"/>
                    <a:pt x="120" y="21"/>
                  </a:cubicBezTo>
                  <a:cubicBezTo>
                    <a:pt x="119" y="22"/>
                    <a:pt x="116" y="18"/>
                    <a:pt x="115" y="17"/>
                  </a:cubicBezTo>
                  <a:cubicBezTo>
                    <a:pt x="113" y="15"/>
                    <a:pt x="115" y="11"/>
                    <a:pt x="114" y="10"/>
                  </a:cubicBezTo>
                  <a:cubicBezTo>
                    <a:pt x="113" y="8"/>
                    <a:pt x="107" y="8"/>
                    <a:pt x="105" y="7"/>
                  </a:cubicBezTo>
                  <a:cubicBezTo>
                    <a:pt x="104" y="6"/>
                    <a:pt x="101" y="5"/>
                    <a:pt x="99" y="5"/>
                  </a:cubicBezTo>
                  <a:cubicBezTo>
                    <a:pt x="98" y="5"/>
                    <a:pt x="95" y="4"/>
                    <a:pt x="94" y="3"/>
                  </a:cubicBezTo>
                  <a:cubicBezTo>
                    <a:pt x="93" y="3"/>
                    <a:pt x="90" y="1"/>
                    <a:pt x="88" y="1"/>
                  </a:cubicBezTo>
                  <a:cubicBezTo>
                    <a:pt x="86" y="0"/>
                    <a:pt x="86" y="3"/>
                    <a:pt x="85" y="4"/>
                  </a:cubicBezTo>
                  <a:cubicBezTo>
                    <a:pt x="84" y="5"/>
                    <a:pt x="81" y="5"/>
                    <a:pt x="80" y="7"/>
                  </a:cubicBezTo>
                  <a:cubicBezTo>
                    <a:pt x="80" y="8"/>
                    <a:pt x="76" y="9"/>
                    <a:pt x="77" y="11"/>
                  </a:cubicBezTo>
                  <a:cubicBezTo>
                    <a:pt x="77" y="13"/>
                    <a:pt x="79" y="17"/>
                    <a:pt x="80" y="18"/>
                  </a:cubicBezTo>
                  <a:cubicBezTo>
                    <a:pt x="81" y="19"/>
                    <a:pt x="80" y="22"/>
                    <a:pt x="80" y="23"/>
                  </a:cubicBezTo>
                  <a:cubicBezTo>
                    <a:pt x="79" y="24"/>
                    <a:pt x="74" y="25"/>
                    <a:pt x="73" y="26"/>
                  </a:cubicBezTo>
                  <a:cubicBezTo>
                    <a:pt x="72" y="28"/>
                    <a:pt x="69" y="26"/>
                    <a:pt x="67" y="25"/>
                  </a:cubicBezTo>
                  <a:cubicBezTo>
                    <a:pt x="64" y="23"/>
                    <a:pt x="61" y="24"/>
                    <a:pt x="60" y="25"/>
                  </a:cubicBezTo>
                  <a:cubicBezTo>
                    <a:pt x="59" y="26"/>
                    <a:pt x="54" y="23"/>
                    <a:pt x="53" y="22"/>
                  </a:cubicBezTo>
                  <a:cubicBezTo>
                    <a:pt x="52" y="22"/>
                    <a:pt x="51" y="17"/>
                    <a:pt x="50" y="18"/>
                  </a:cubicBezTo>
                  <a:cubicBezTo>
                    <a:pt x="49" y="18"/>
                    <a:pt x="40" y="16"/>
                    <a:pt x="39" y="16"/>
                  </a:cubicBezTo>
                  <a:cubicBezTo>
                    <a:pt x="37" y="15"/>
                    <a:pt x="33" y="15"/>
                    <a:pt x="33" y="17"/>
                  </a:cubicBezTo>
                  <a:cubicBezTo>
                    <a:pt x="32" y="18"/>
                    <a:pt x="28" y="18"/>
                    <a:pt x="27" y="19"/>
                  </a:cubicBezTo>
                  <a:cubicBezTo>
                    <a:pt x="26" y="21"/>
                    <a:pt x="23" y="21"/>
                    <a:pt x="21" y="23"/>
                  </a:cubicBezTo>
                  <a:cubicBezTo>
                    <a:pt x="20" y="24"/>
                    <a:pt x="16" y="24"/>
                    <a:pt x="15" y="27"/>
                  </a:cubicBezTo>
                  <a:cubicBezTo>
                    <a:pt x="14" y="29"/>
                    <a:pt x="9" y="30"/>
                    <a:pt x="7" y="30"/>
                  </a:cubicBezTo>
                  <a:cubicBezTo>
                    <a:pt x="6" y="30"/>
                    <a:pt x="2" y="31"/>
                    <a:pt x="1" y="32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0" y="33"/>
                    <a:pt x="0" y="33"/>
                    <a:pt x="0" y="34"/>
                  </a:cubicBezTo>
                  <a:cubicBezTo>
                    <a:pt x="1" y="39"/>
                    <a:pt x="4" y="39"/>
                    <a:pt x="6" y="42"/>
                  </a:cubicBezTo>
                  <a:cubicBezTo>
                    <a:pt x="9" y="44"/>
                    <a:pt x="11" y="46"/>
                    <a:pt x="14" y="46"/>
                  </a:cubicBezTo>
                  <a:cubicBezTo>
                    <a:pt x="17" y="46"/>
                    <a:pt x="21" y="49"/>
                    <a:pt x="21" y="52"/>
                  </a:cubicBezTo>
                  <a:cubicBezTo>
                    <a:pt x="21" y="54"/>
                    <a:pt x="24" y="57"/>
                    <a:pt x="25" y="58"/>
                  </a:cubicBezTo>
                  <a:cubicBezTo>
                    <a:pt x="27" y="59"/>
                    <a:pt x="25" y="63"/>
                    <a:pt x="25" y="66"/>
                  </a:cubicBezTo>
                  <a:cubicBezTo>
                    <a:pt x="25" y="69"/>
                    <a:pt x="21" y="70"/>
                    <a:pt x="23" y="73"/>
                  </a:cubicBezTo>
                  <a:cubicBezTo>
                    <a:pt x="25" y="76"/>
                    <a:pt x="38" y="78"/>
                    <a:pt x="42" y="78"/>
                  </a:cubicBezTo>
                  <a:cubicBezTo>
                    <a:pt x="46" y="78"/>
                    <a:pt x="47" y="82"/>
                    <a:pt x="48" y="82"/>
                  </a:cubicBezTo>
                  <a:cubicBezTo>
                    <a:pt x="51" y="82"/>
                    <a:pt x="51" y="85"/>
                    <a:pt x="54" y="86"/>
                  </a:cubicBezTo>
                  <a:cubicBezTo>
                    <a:pt x="56" y="86"/>
                    <a:pt x="59" y="88"/>
                    <a:pt x="60" y="93"/>
                  </a:cubicBezTo>
                  <a:cubicBezTo>
                    <a:pt x="61" y="97"/>
                    <a:pt x="65" y="99"/>
                    <a:pt x="65" y="101"/>
                  </a:cubicBezTo>
                  <a:cubicBezTo>
                    <a:pt x="66" y="103"/>
                    <a:pt x="72" y="102"/>
                    <a:pt x="76" y="102"/>
                  </a:cubicBezTo>
                  <a:cubicBezTo>
                    <a:pt x="80" y="103"/>
                    <a:pt x="93" y="102"/>
                    <a:pt x="96" y="103"/>
                  </a:cubicBezTo>
                  <a:cubicBezTo>
                    <a:pt x="99" y="103"/>
                    <a:pt x="107" y="103"/>
                    <a:pt x="111" y="106"/>
                  </a:cubicBezTo>
                  <a:cubicBezTo>
                    <a:pt x="116" y="109"/>
                    <a:pt x="118" y="107"/>
                    <a:pt x="120" y="108"/>
                  </a:cubicBezTo>
                  <a:cubicBezTo>
                    <a:pt x="123" y="110"/>
                    <a:pt x="125" y="111"/>
                    <a:pt x="129" y="110"/>
                  </a:cubicBezTo>
                  <a:cubicBezTo>
                    <a:pt x="133" y="110"/>
                    <a:pt x="133" y="113"/>
                    <a:pt x="136" y="114"/>
                  </a:cubicBezTo>
                  <a:cubicBezTo>
                    <a:pt x="138" y="114"/>
                    <a:pt x="143" y="109"/>
                    <a:pt x="150" y="106"/>
                  </a:cubicBezTo>
                  <a:cubicBezTo>
                    <a:pt x="157" y="103"/>
                    <a:pt x="166" y="105"/>
                    <a:pt x="169" y="106"/>
                  </a:cubicBezTo>
                  <a:cubicBezTo>
                    <a:pt x="173" y="106"/>
                    <a:pt x="180" y="104"/>
                    <a:pt x="184" y="99"/>
                  </a:cubicBezTo>
                  <a:cubicBezTo>
                    <a:pt x="189" y="94"/>
                    <a:pt x="194" y="95"/>
                    <a:pt x="195" y="91"/>
                  </a:cubicBezTo>
                  <a:cubicBezTo>
                    <a:pt x="195" y="87"/>
                    <a:pt x="190" y="85"/>
                    <a:pt x="193" y="81"/>
                  </a:cubicBezTo>
                  <a:cubicBezTo>
                    <a:pt x="195" y="77"/>
                    <a:pt x="199" y="78"/>
                    <a:pt x="201" y="79"/>
                  </a:cubicBezTo>
                  <a:cubicBezTo>
                    <a:pt x="203" y="80"/>
                    <a:pt x="209" y="82"/>
                    <a:pt x="214" y="78"/>
                  </a:cubicBezTo>
                  <a:cubicBezTo>
                    <a:pt x="220" y="74"/>
                    <a:pt x="222" y="75"/>
                    <a:pt x="227" y="74"/>
                  </a:cubicBezTo>
                  <a:cubicBezTo>
                    <a:pt x="232" y="74"/>
                    <a:pt x="231" y="70"/>
                    <a:pt x="234" y="67"/>
                  </a:cubicBezTo>
                  <a:cubicBezTo>
                    <a:pt x="238" y="64"/>
                    <a:pt x="241" y="63"/>
                    <a:pt x="245" y="63"/>
                  </a:cubicBezTo>
                  <a:cubicBezTo>
                    <a:pt x="248" y="63"/>
                    <a:pt x="252" y="59"/>
                    <a:pt x="256" y="61"/>
                  </a:cubicBezTo>
                  <a:cubicBezTo>
                    <a:pt x="259" y="62"/>
                    <a:pt x="264" y="62"/>
                    <a:pt x="264" y="59"/>
                  </a:cubicBezTo>
                  <a:cubicBezTo>
                    <a:pt x="265" y="57"/>
                    <a:pt x="256" y="51"/>
                    <a:pt x="253" y="4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2" name="Freeform 52">
              <a:extLst>
                <a:ext uri="{FF2B5EF4-FFF2-40B4-BE49-F238E27FC236}">
                  <a16:creationId xmlns:a16="http://schemas.microsoft.com/office/drawing/2014/main" id="{438A6501-0E47-9AE8-0696-8084632C3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76" y="3816721"/>
              <a:ext cx="11750" cy="34212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6 h 11"/>
                <a:gd name="T4" fmla="*/ 3 w 4"/>
                <a:gd name="T5" fmla="*/ 11 h 11"/>
                <a:gd name="T6" fmla="*/ 4 w 4"/>
                <a:gd name="T7" fmla="*/ 2 h 11"/>
                <a:gd name="T8" fmla="*/ 4 w 4"/>
                <a:gd name="T9" fmla="*/ 0 h 11"/>
                <a:gd name="T10" fmla="*/ 2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1"/>
                    <a:pt x="0" y="5"/>
                    <a:pt x="0" y="6"/>
                  </a:cubicBezTo>
                  <a:cubicBezTo>
                    <a:pt x="0" y="7"/>
                    <a:pt x="1" y="9"/>
                    <a:pt x="3" y="11"/>
                  </a:cubicBezTo>
                  <a:cubicBezTo>
                    <a:pt x="3" y="8"/>
                    <a:pt x="3" y="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" name="Freeform 53">
              <a:extLst>
                <a:ext uri="{FF2B5EF4-FFF2-40B4-BE49-F238E27FC236}">
                  <a16:creationId xmlns:a16="http://schemas.microsoft.com/office/drawing/2014/main" id="{79BF560C-60BD-4CDE-E876-73922C550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82" y="3795668"/>
              <a:ext cx="37861" cy="109217"/>
            </a:xfrm>
            <a:custGeom>
              <a:avLst/>
              <a:gdLst>
                <a:gd name="T0" fmla="*/ 5 w 12"/>
                <a:gd name="T1" fmla="*/ 34 h 35"/>
                <a:gd name="T2" fmla="*/ 6 w 12"/>
                <a:gd name="T3" fmla="*/ 35 h 35"/>
                <a:gd name="T4" fmla="*/ 9 w 12"/>
                <a:gd name="T5" fmla="*/ 23 h 35"/>
                <a:gd name="T6" fmla="*/ 10 w 12"/>
                <a:gd name="T7" fmla="*/ 18 h 35"/>
                <a:gd name="T8" fmla="*/ 7 w 12"/>
                <a:gd name="T9" fmla="*/ 13 h 35"/>
                <a:gd name="T10" fmla="*/ 9 w 12"/>
                <a:gd name="T11" fmla="*/ 7 h 35"/>
                <a:gd name="T12" fmla="*/ 11 w 12"/>
                <a:gd name="T13" fmla="*/ 7 h 35"/>
                <a:gd name="T14" fmla="*/ 12 w 12"/>
                <a:gd name="T15" fmla="*/ 1 h 35"/>
                <a:gd name="T16" fmla="*/ 8 w 12"/>
                <a:gd name="T17" fmla="*/ 0 h 35"/>
                <a:gd name="T18" fmla="*/ 6 w 12"/>
                <a:gd name="T19" fmla="*/ 3 h 35"/>
                <a:gd name="T20" fmla="*/ 0 w 12"/>
                <a:gd name="T21" fmla="*/ 18 h 35"/>
                <a:gd name="T22" fmla="*/ 6 w 12"/>
                <a:gd name="T23" fmla="*/ 33 h 35"/>
                <a:gd name="T24" fmla="*/ 5 w 12"/>
                <a:gd name="T2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5">
                  <a:moveTo>
                    <a:pt x="5" y="34"/>
                  </a:moveTo>
                  <a:cubicBezTo>
                    <a:pt x="5" y="34"/>
                    <a:pt x="6" y="35"/>
                    <a:pt x="6" y="35"/>
                  </a:cubicBezTo>
                  <a:cubicBezTo>
                    <a:pt x="7" y="30"/>
                    <a:pt x="8" y="24"/>
                    <a:pt x="9" y="23"/>
                  </a:cubicBezTo>
                  <a:cubicBezTo>
                    <a:pt x="9" y="22"/>
                    <a:pt x="10" y="20"/>
                    <a:pt x="10" y="18"/>
                  </a:cubicBezTo>
                  <a:cubicBezTo>
                    <a:pt x="8" y="16"/>
                    <a:pt x="7" y="14"/>
                    <a:pt x="7" y="13"/>
                  </a:cubicBezTo>
                  <a:cubicBezTo>
                    <a:pt x="7" y="12"/>
                    <a:pt x="7" y="8"/>
                    <a:pt x="9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1" y="5"/>
                    <a:pt x="12" y="3"/>
                    <a:pt x="12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8"/>
                    <a:pt x="1" y="15"/>
                    <a:pt x="0" y="18"/>
                  </a:cubicBezTo>
                  <a:cubicBezTo>
                    <a:pt x="6" y="33"/>
                    <a:pt x="6" y="33"/>
                    <a:pt x="6" y="33"/>
                  </a:cubicBezTo>
                  <a:lnTo>
                    <a:pt x="5" y="3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4" name="Freeform 54">
              <a:extLst>
                <a:ext uri="{FF2B5EF4-FFF2-40B4-BE49-F238E27FC236}">
                  <a16:creationId xmlns:a16="http://schemas.microsoft.com/office/drawing/2014/main" id="{0416A4E5-9629-77FB-1963-E526316EF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566" y="3791720"/>
              <a:ext cx="110972" cy="122376"/>
            </a:xfrm>
            <a:custGeom>
              <a:avLst/>
              <a:gdLst>
                <a:gd name="T0" fmla="*/ 33 w 36"/>
                <a:gd name="T1" fmla="*/ 0 h 39"/>
                <a:gd name="T2" fmla="*/ 22 w 36"/>
                <a:gd name="T3" fmla="*/ 5 h 39"/>
                <a:gd name="T4" fmla="*/ 14 w 36"/>
                <a:gd name="T5" fmla="*/ 9 h 39"/>
                <a:gd name="T6" fmla="*/ 7 w 36"/>
                <a:gd name="T7" fmla="*/ 5 h 39"/>
                <a:gd name="T8" fmla="*/ 6 w 36"/>
                <a:gd name="T9" fmla="*/ 2 h 39"/>
                <a:gd name="T10" fmla="*/ 6 w 36"/>
                <a:gd name="T11" fmla="*/ 2 h 39"/>
                <a:gd name="T12" fmla="*/ 5 w 36"/>
                <a:gd name="T13" fmla="*/ 10 h 39"/>
                <a:gd name="T14" fmla="*/ 3 w 36"/>
                <a:gd name="T15" fmla="*/ 24 h 39"/>
                <a:gd name="T16" fmla="*/ 0 w 36"/>
                <a:gd name="T17" fmla="*/ 36 h 39"/>
                <a:gd name="T18" fmla="*/ 8 w 36"/>
                <a:gd name="T19" fmla="*/ 39 h 39"/>
                <a:gd name="T20" fmla="*/ 14 w 36"/>
                <a:gd name="T21" fmla="*/ 34 h 39"/>
                <a:gd name="T22" fmla="*/ 20 w 36"/>
                <a:gd name="T23" fmla="*/ 32 h 39"/>
                <a:gd name="T24" fmla="*/ 25 w 36"/>
                <a:gd name="T25" fmla="*/ 28 h 39"/>
                <a:gd name="T26" fmla="*/ 18 w 36"/>
                <a:gd name="T27" fmla="*/ 20 h 39"/>
                <a:gd name="T28" fmla="*/ 27 w 36"/>
                <a:gd name="T29" fmla="*/ 15 h 39"/>
                <a:gd name="T30" fmla="*/ 35 w 36"/>
                <a:gd name="T31" fmla="*/ 12 h 39"/>
                <a:gd name="T32" fmla="*/ 36 w 36"/>
                <a:gd name="T33" fmla="*/ 12 h 39"/>
                <a:gd name="T34" fmla="*/ 34 w 36"/>
                <a:gd name="T35" fmla="*/ 4 h 39"/>
                <a:gd name="T36" fmla="*/ 33 w 36"/>
                <a:gd name="T3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9">
                  <a:moveTo>
                    <a:pt x="33" y="0"/>
                  </a:moveTo>
                  <a:cubicBezTo>
                    <a:pt x="28" y="3"/>
                    <a:pt x="23" y="5"/>
                    <a:pt x="22" y="5"/>
                  </a:cubicBezTo>
                  <a:cubicBezTo>
                    <a:pt x="20" y="5"/>
                    <a:pt x="14" y="9"/>
                    <a:pt x="14" y="9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5"/>
                    <a:pt x="5" y="9"/>
                    <a:pt x="5" y="10"/>
                  </a:cubicBezTo>
                  <a:cubicBezTo>
                    <a:pt x="4" y="12"/>
                    <a:pt x="4" y="22"/>
                    <a:pt x="3" y="24"/>
                  </a:cubicBezTo>
                  <a:cubicBezTo>
                    <a:pt x="2" y="25"/>
                    <a:pt x="1" y="31"/>
                    <a:pt x="0" y="36"/>
                  </a:cubicBezTo>
                  <a:cubicBezTo>
                    <a:pt x="3" y="37"/>
                    <a:pt x="6" y="39"/>
                    <a:pt x="8" y="39"/>
                  </a:cubicBezTo>
                  <a:cubicBezTo>
                    <a:pt x="11" y="39"/>
                    <a:pt x="14" y="36"/>
                    <a:pt x="14" y="34"/>
                  </a:cubicBezTo>
                  <a:cubicBezTo>
                    <a:pt x="14" y="32"/>
                    <a:pt x="17" y="32"/>
                    <a:pt x="20" y="32"/>
                  </a:cubicBezTo>
                  <a:cubicBezTo>
                    <a:pt x="22" y="32"/>
                    <a:pt x="23" y="29"/>
                    <a:pt x="25" y="28"/>
                  </a:cubicBezTo>
                  <a:cubicBezTo>
                    <a:pt x="27" y="27"/>
                    <a:pt x="20" y="21"/>
                    <a:pt x="18" y="20"/>
                  </a:cubicBezTo>
                  <a:cubicBezTo>
                    <a:pt x="16" y="20"/>
                    <a:pt x="20" y="15"/>
                    <a:pt x="27" y="15"/>
                  </a:cubicBezTo>
                  <a:cubicBezTo>
                    <a:pt x="33" y="15"/>
                    <a:pt x="32" y="12"/>
                    <a:pt x="35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35" y="9"/>
                    <a:pt x="34" y="6"/>
                    <a:pt x="34" y="4"/>
                  </a:cubicBezTo>
                  <a:cubicBezTo>
                    <a:pt x="33" y="3"/>
                    <a:pt x="33" y="2"/>
                    <a:pt x="33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5" name="Freeform 55">
              <a:extLst>
                <a:ext uri="{FF2B5EF4-FFF2-40B4-BE49-F238E27FC236}">
                  <a16:creationId xmlns:a16="http://schemas.microsoft.com/office/drawing/2014/main" id="{A15ACE9F-F62D-5184-3500-FB6D57CFE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2922" y="3493018"/>
              <a:ext cx="283304" cy="125008"/>
            </a:xfrm>
            <a:custGeom>
              <a:avLst/>
              <a:gdLst>
                <a:gd name="T0" fmla="*/ 85 w 92"/>
                <a:gd name="T1" fmla="*/ 8 h 40"/>
                <a:gd name="T2" fmla="*/ 77 w 92"/>
                <a:gd name="T3" fmla="*/ 5 h 40"/>
                <a:gd name="T4" fmla="*/ 56 w 92"/>
                <a:gd name="T5" fmla="*/ 4 h 40"/>
                <a:gd name="T6" fmla="*/ 44 w 92"/>
                <a:gd name="T7" fmla="*/ 1 h 40"/>
                <a:gd name="T8" fmla="*/ 36 w 92"/>
                <a:gd name="T9" fmla="*/ 4 h 40"/>
                <a:gd name="T10" fmla="*/ 28 w 92"/>
                <a:gd name="T11" fmla="*/ 6 h 40"/>
                <a:gd name="T12" fmla="*/ 17 w 92"/>
                <a:gd name="T13" fmla="*/ 6 h 40"/>
                <a:gd name="T14" fmla="*/ 12 w 92"/>
                <a:gd name="T15" fmla="*/ 11 h 40"/>
                <a:gd name="T16" fmla="*/ 9 w 92"/>
                <a:gd name="T17" fmla="*/ 16 h 40"/>
                <a:gd name="T18" fmla="*/ 12 w 92"/>
                <a:gd name="T19" fmla="*/ 19 h 40"/>
                <a:gd name="T20" fmla="*/ 19 w 92"/>
                <a:gd name="T21" fmla="*/ 19 h 40"/>
                <a:gd name="T22" fmla="*/ 30 w 92"/>
                <a:gd name="T23" fmla="*/ 24 h 40"/>
                <a:gd name="T24" fmla="*/ 27 w 92"/>
                <a:gd name="T25" fmla="*/ 28 h 40"/>
                <a:gd name="T26" fmla="*/ 19 w 92"/>
                <a:gd name="T27" fmla="*/ 30 h 40"/>
                <a:gd name="T28" fmla="*/ 6 w 92"/>
                <a:gd name="T29" fmla="*/ 31 h 40"/>
                <a:gd name="T30" fmla="*/ 0 w 92"/>
                <a:gd name="T31" fmla="*/ 36 h 40"/>
                <a:gd name="T32" fmla="*/ 12 w 92"/>
                <a:gd name="T33" fmla="*/ 37 h 40"/>
                <a:gd name="T34" fmla="*/ 20 w 92"/>
                <a:gd name="T35" fmla="*/ 38 h 40"/>
                <a:gd name="T36" fmla="*/ 27 w 92"/>
                <a:gd name="T37" fmla="*/ 39 h 40"/>
                <a:gd name="T38" fmla="*/ 38 w 92"/>
                <a:gd name="T39" fmla="*/ 38 h 40"/>
                <a:gd name="T40" fmla="*/ 39 w 92"/>
                <a:gd name="T41" fmla="*/ 34 h 40"/>
                <a:gd name="T42" fmla="*/ 43 w 92"/>
                <a:gd name="T43" fmla="*/ 32 h 40"/>
                <a:gd name="T44" fmla="*/ 48 w 92"/>
                <a:gd name="T45" fmla="*/ 29 h 40"/>
                <a:gd name="T46" fmla="*/ 53 w 92"/>
                <a:gd name="T47" fmla="*/ 27 h 40"/>
                <a:gd name="T48" fmla="*/ 58 w 92"/>
                <a:gd name="T49" fmla="*/ 29 h 40"/>
                <a:gd name="T50" fmla="*/ 63 w 92"/>
                <a:gd name="T51" fmla="*/ 25 h 40"/>
                <a:gd name="T52" fmla="*/ 71 w 92"/>
                <a:gd name="T53" fmla="*/ 23 h 40"/>
                <a:gd name="T54" fmla="*/ 77 w 92"/>
                <a:gd name="T55" fmla="*/ 20 h 40"/>
                <a:gd name="T56" fmla="*/ 84 w 92"/>
                <a:gd name="T57" fmla="*/ 16 h 40"/>
                <a:gd name="T58" fmla="*/ 91 w 92"/>
                <a:gd name="T59" fmla="*/ 12 h 40"/>
                <a:gd name="T60" fmla="*/ 92 w 92"/>
                <a:gd name="T61" fmla="*/ 10 h 40"/>
                <a:gd name="T62" fmla="*/ 85 w 92"/>
                <a:gd name="T6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0">
                  <a:moveTo>
                    <a:pt x="85" y="8"/>
                  </a:moveTo>
                  <a:cubicBezTo>
                    <a:pt x="82" y="4"/>
                    <a:pt x="81" y="6"/>
                    <a:pt x="77" y="5"/>
                  </a:cubicBezTo>
                  <a:cubicBezTo>
                    <a:pt x="73" y="4"/>
                    <a:pt x="59" y="3"/>
                    <a:pt x="56" y="4"/>
                  </a:cubicBezTo>
                  <a:cubicBezTo>
                    <a:pt x="53" y="5"/>
                    <a:pt x="46" y="2"/>
                    <a:pt x="44" y="1"/>
                  </a:cubicBezTo>
                  <a:cubicBezTo>
                    <a:pt x="42" y="0"/>
                    <a:pt x="36" y="1"/>
                    <a:pt x="36" y="4"/>
                  </a:cubicBezTo>
                  <a:cubicBezTo>
                    <a:pt x="35" y="8"/>
                    <a:pt x="33" y="8"/>
                    <a:pt x="28" y="6"/>
                  </a:cubicBezTo>
                  <a:cubicBezTo>
                    <a:pt x="24" y="3"/>
                    <a:pt x="17" y="3"/>
                    <a:pt x="17" y="6"/>
                  </a:cubicBezTo>
                  <a:cubicBezTo>
                    <a:pt x="16" y="8"/>
                    <a:pt x="13" y="11"/>
                    <a:pt x="12" y="11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10" y="17"/>
                    <a:pt x="11" y="18"/>
                    <a:pt x="12" y="19"/>
                  </a:cubicBezTo>
                  <a:cubicBezTo>
                    <a:pt x="14" y="21"/>
                    <a:pt x="18" y="21"/>
                    <a:pt x="19" y="19"/>
                  </a:cubicBezTo>
                  <a:cubicBezTo>
                    <a:pt x="19" y="17"/>
                    <a:pt x="26" y="21"/>
                    <a:pt x="30" y="24"/>
                  </a:cubicBezTo>
                  <a:cubicBezTo>
                    <a:pt x="34" y="27"/>
                    <a:pt x="28" y="25"/>
                    <a:pt x="27" y="28"/>
                  </a:cubicBezTo>
                  <a:cubicBezTo>
                    <a:pt x="25" y="32"/>
                    <a:pt x="20" y="28"/>
                    <a:pt x="19" y="30"/>
                  </a:cubicBezTo>
                  <a:cubicBezTo>
                    <a:pt x="17" y="31"/>
                    <a:pt x="9" y="32"/>
                    <a:pt x="6" y="31"/>
                  </a:cubicBezTo>
                  <a:cubicBezTo>
                    <a:pt x="4" y="31"/>
                    <a:pt x="0" y="35"/>
                    <a:pt x="0" y="36"/>
                  </a:cubicBezTo>
                  <a:cubicBezTo>
                    <a:pt x="1" y="38"/>
                    <a:pt x="9" y="35"/>
                    <a:pt x="12" y="37"/>
                  </a:cubicBezTo>
                  <a:cubicBezTo>
                    <a:pt x="15" y="39"/>
                    <a:pt x="18" y="35"/>
                    <a:pt x="20" y="38"/>
                  </a:cubicBezTo>
                  <a:cubicBezTo>
                    <a:pt x="22" y="40"/>
                    <a:pt x="25" y="38"/>
                    <a:pt x="27" y="39"/>
                  </a:cubicBezTo>
                  <a:cubicBezTo>
                    <a:pt x="29" y="40"/>
                    <a:pt x="38" y="38"/>
                    <a:pt x="38" y="38"/>
                  </a:cubicBezTo>
                  <a:cubicBezTo>
                    <a:pt x="39" y="37"/>
                    <a:pt x="39" y="35"/>
                    <a:pt x="39" y="34"/>
                  </a:cubicBezTo>
                  <a:cubicBezTo>
                    <a:pt x="39" y="32"/>
                    <a:pt x="41" y="32"/>
                    <a:pt x="43" y="32"/>
                  </a:cubicBezTo>
                  <a:cubicBezTo>
                    <a:pt x="45" y="31"/>
                    <a:pt x="46" y="29"/>
                    <a:pt x="48" y="29"/>
                  </a:cubicBezTo>
                  <a:cubicBezTo>
                    <a:pt x="49" y="29"/>
                    <a:pt x="51" y="27"/>
                    <a:pt x="53" y="27"/>
                  </a:cubicBezTo>
                  <a:cubicBezTo>
                    <a:pt x="54" y="28"/>
                    <a:pt x="56" y="30"/>
                    <a:pt x="58" y="29"/>
                  </a:cubicBezTo>
                  <a:cubicBezTo>
                    <a:pt x="60" y="27"/>
                    <a:pt x="60" y="29"/>
                    <a:pt x="63" y="25"/>
                  </a:cubicBezTo>
                  <a:cubicBezTo>
                    <a:pt x="66" y="22"/>
                    <a:pt x="67" y="23"/>
                    <a:pt x="71" y="23"/>
                  </a:cubicBezTo>
                  <a:cubicBezTo>
                    <a:pt x="75" y="24"/>
                    <a:pt x="76" y="22"/>
                    <a:pt x="77" y="20"/>
                  </a:cubicBezTo>
                  <a:cubicBezTo>
                    <a:pt x="79" y="17"/>
                    <a:pt x="82" y="17"/>
                    <a:pt x="84" y="16"/>
                  </a:cubicBezTo>
                  <a:cubicBezTo>
                    <a:pt x="86" y="14"/>
                    <a:pt x="90" y="13"/>
                    <a:pt x="91" y="12"/>
                  </a:cubicBezTo>
                  <a:cubicBezTo>
                    <a:pt x="92" y="12"/>
                    <a:pt x="92" y="11"/>
                    <a:pt x="92" y="10"/>
                  </a:cubicBezTo>
                  <a:cubicBezTo>
                    <a:pt x="89" y="8"/>
                    <a:pt x="88" y="11"/>
                    <a:pt x="85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6" name="Freeform 56">
              <a:extLst>
                <a:ext uri="{FF2B5EF4-FFF2-40B4-BE49-F238E27FC236}">
                  <a16:creationId xmlns:a16="http://schemas.microsoft.com/office/drawing/2014/main" id="{F159E0AC-AB6F-95AC-121D-43CD428ED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4815" y="3477227"/>
              <a:ext cx="178861" cy="81583"/>
            </a:xfrm>
            <a:custGeom>
              <a:avLst/>
              <a:gdLst>
                <a:gd name="T0" fmla="*/ 23 w 58"/>
                <a:gd name="T1" fmla="*/ 20 h 26"/>
                <a:gd name="T2" fmla="*/ 29 w 58"/>
                <a:gd name="T3" fmla="*/ 25 h 26"/>
                <a:gd name="T4" fmla="*/ 29 w 58"/>
                <a:gd name="T5" fmla="*/ 26 h 26"/>
                <a:gd name="T6" fmla="*/ 38 w 58"/>
                <a:gd name="T7" fmla="*/ 24 h 26"/>
                <a:gd name="T8" fmla="*/ 45 w 58"/>
                <a:gd name="T9" fmla="*/ 25 h 26"/>
                <a:gd name="T10" fmla="*/ 45 w 58"/>
                <a:gd name="T11" fmla="*/ 23 h 26"/>
                <a:gd name="T12" fmla="*/ 51 w 58"/>
                <a:gd name="T13" fmla="*/ 25 h 26"/>
                <a:gd name="T14" fmla="*/ 57 w 58"/>
                <a:gd name="T15" fmla="*/ 25 h 26"/>
                <a:gd name="T16" fmla="*/ 54 w 58"/>
                <a:gd name="T17" fmla="*/ 21 h 26"/>
                <a:gd name="T18" fmla="*/ 56 w 58"/>
                <a:gd name="T19" fmla="*/ 18 h 26"/>
                <a:gd name="T20" fmla="*/ 51 w 58"/>
                <a:gd name="T21" fmla="*/ 16 h 26"/>
                <a:gd name="T22" fmla="*/ 48 w 58"/>
                <a:gd name="T23" fmla="*/ 11 h 26"/>
                <a:gd name="T24" fmla="*/ 45 w 58"/>
                <a:gd name="T25" fmla="*/ 9 h 26"/>
                <a:gd name="T26" fmla="*/ 37 w 58"/>
                <a:gd name="T27" fmla="*/ 11 h 26"/>
                <a:gd name="T28" fmla="*/ 31 w 58"/>
                <a:gd name="T29" fmla="*/ 8 h 26"/>
                <a:gd name="T30" fmla="*/ 26 w 58"/>
                <a:gd name="T31" fmla="*/ 5 h 26"/>
                <a:gd name="T32" fmla="*/ 13 w 58"/>
                <a:gd name="T33" fmla="*/ 3 h 26"/>
                <a:gd name="T34" fmla="*/ 3 w 58"/>
                <a:gd name="T35" fmla="*/ 0 h 26"/>
                <a:gd name="T36" fmla="*/ 0 w 58"/>
                <a:gd name="T37" fmla="*/ 2 h 26"/>
                <a:gd name="T38" fmla="*/ 13 w 58"/>
                <a:gd name="T39" fmla="*/ 9 h 26"/>
                <a:gd name="T40" fmla="*/ 16 w 58"/>
                <a:gd name="T41" fmla="*/ 18 h 26"/>
                <a:gd name="T42" fmla="*/ 14 w 58"/>
                <a:gd name="T43" fmla="*/ 21 h 26"/>
                <a:gd name="T44" fmla="*/ 23 w 58"/>
                <a:gd name="T4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26">
                  <a:moveTo>
                    <a:pt x="23" y="20"/>
                  </a:moveTo>
                  <a:cubicBezTo>
                    <a:pt x="26" y="19"/>
                    <a:pt x="27" y="22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32" y="25"/>
                    <a:pt x="35" y="24"/>
                    <a:pt x="38" y="24"/>
                  </a:cubicBezTo>
                  <a:cubicBezTo>
                    <a:pt x="40" y="24"/>
                    <a:pt x="43" y="24"/>
                    <a:pt x="45" y="25"/>
                  </a:cubicBezTo>
                  <a:cubicBezTo>
                    <a:pt x="45" y="24"/>
                    <a:pt x="45" y="23"/>
                    <a:pt x="45" y="23"/>
                  </a:cubicBezTo>
                  <a:cubicBezTo>
                    <a:pt x="46" y="21"/>
                    <a:pt x="49" y="23"/>
                    <a:pt x="51" y="25"/>
                  </a:cubicBezTo>
                  <a:cubicBezTo>
                    <a:pt x="52" y="26"/>
                    <a:pt x="56" y="26"/>
                    <a:pt x="57" y="25"/>
                  </a:cubicBezTo>
                  <a:cubicBezTo>
                    <a:pt x="58" y="24"/>
                    <a:pt x="55" y="23"/>
                    <a:pt x="54" y="21"/>
                  </a:cubicBezTo>
                  <a:cubicBezTo>
                    <a:pt x="54" y="21"/>
                    <a:pt x="55" y="20"/>
                    <a:pt x="56" y="18"/>
                  </a:cubicBezTo>
                  <a:cubicBezTo>
                    <a:pt x="54" y="17"/>
                    <a:pt x="52" y="15"/>
                    <a:pt x="51" y="16"/>
                  </a:cubicBezTo>
                  <a:cubicBezTo>
                    <a:pt x="50" y="16"/>
                    <a:pt x="50" y="11"/>
                    <a:pt x="48" y="11"/>
                  </a:cubicBezTo>
                  <a:cubicBezTo>
                    <a:pt x="47" y="11"/>
                    <a:pt x="47" y="9"/>
                    <a:pt x="45" y="9"/>
                  </a:cubicBezTo>
                  <a:cubicBezTo>
                    <a:pt x="44" y="9"/>
                    <a:pt x="38" y="9"/>
                    <a:pt x="37" y="11"/>
                  </a:cubicBezTo>
                  <a:cubicBezTo>
                    <a:pt x="35" y="12"/>
                    <a:pt x="33" y="8"/>
                    <a:pt x="31" y="8"/>
                  </a:cubicBezTo>
                  <a:cubicBezTo>
                    <a:pt x="30" y="8"/>
                    <a:pt x="27" y="6"/>
                    <a:pt x="26" y="5"/>
                  </a:cubicBezTo>
                  <a:cubicBezTo>
                    <a:pt x="25" y="3"/>
                    <a:pt x="16" y="5"/>
                    <a:pt x="13" y="3"/>
                  </a:cubicBezTo>
                  <a:cubicBezTo>
                    <a:pt x="11" y="2"/>
                    <a:pt x="6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5" y="5"/>
                    <a:pt x="12" y="4"/>
                    <a:pt x="13" y="9"/>
                  </a:cubicBezTo>
                  <a:cubicBezTo>
                    <a:pt x="14" y="15"/>
                    <a:pt x="17" y="13"/>
                    <a:pt x="16" y="18"/>
                  </a:cubicBezTo>
                  <a:cubicBezTo>
                    <a:pt x="16" y="19"/>
                    <a:pt x="15" y="20"/>
                    <a:pt x="14" y="21"/>
                  </a:cubicBezTo>
                  <a:cubicBezTo>
                    <a:pt x="18" y="21"/>
                    <a:pt x="22" y="21"/>
                    <a:pt x="23" y="2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" name="Freeform 57">
              <a:extLst>
                <a:ext uri="{FF2B5EF4-FFF2-40B4-BE49-F238E27FC236}">
                  <a16:creationId xmlns:a16="http://schemas.microsoft.com/office/drawing/2014/main" id="{885FCB9B-8F6D-771E-6086-B1F1CC05D5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3178" y="3524599"/>
              <a:ext cx="490886" cy="193432"/>
            </a:xfrm>
            <a:custGeom>
              <a:avLst/>
              <a:gdLst>
                <a:gd name="T0" fmla="*/ 154 w 159"/>
                <a:gd name="T1" fmla="*/ 44 h 62"/>
                <a:gd name="T2" fmla="*/ 154 w 159"/>
                <a:gd name="T3" fmla="*/ 35 h 62"/>
                <a:gd name="T4" fmla="*/ 154 w 159"/>
                <a:gd name="T5" fmla="*/ 28 h 62"/>
                <a:gd name="T6" fmla="*/ 156 w 159"/>
                <a:gd name="T7" fmla="*/ 23 h 62"/>
                <a:gd name="T8" fmla="*/ 155 w 159"/>
                <a:gd name="T9" fmla="*/ 20 h 62"/>
                <a:gd name="T10" fmla="*/ 148 w 159"/>
                <a:gd name="T11" fmla="*/ 17 h 62"/>
                <a:gd name="T12" fmla="*/ 146 w 159"/>
                <a:gd name="T13" fmla="*/ 10 h 62"/>
                <a:gd name="T14" fmla="*/ 140 w 159"/>
                <a:gd name="T15" fmla="*/ 5 h 62"/>
                <a:gd name="T16" fmla="*/ 131 w 159"/>
                <a:gd name="T17" fmla="*/ 6 h 62"/>
                <a:gd name="T18" fmla="*/ 116 w 159"/>
                <a:gd name="T19" fmla="*/ 11 h 62"/>
                <a:gd name="T20" fmla="*/ 101 w 159"/>
                <a:gd name="T21" fmla="*/ 11 h 62"/>
                <a:gd name="T22" fmla="*/ 91 w 159"/>
                <a:gd name="T23" fmla="*/ 8 h 62"/>
                <a:gd name="T24" fmla="*/ 83 w 159"/>
                <a:gd name="T25" fmla="*/ 5 h 62"/>
                <a:gd name="T26" fmla="*/ 71 w 159"/>
                <a:gd name="T27" fmla="*/ 1 h 62"/>
                <a:gd name="T28" fmla="*/ 45 w 159"/>
                <a:gd name="T29" fmla="*/ 9 h 62"/>
                <a:gd name="T30" fmla="*/ 27 w 159"/>
                <a:gd name="T31" fmla="*/ 10 h 62"/>
                <a:gd name="T32" fmla="*/ 23 w 159"/>
                <a:gd name="T33" fmla="*/ 17 h 62"/>
                <a:gd name="T34" fmla="*/ 5 w 159"/>
                <a:gd name="T35" fmla="*/ 18 h 62"/>
                <a:gd name="T36" fmla="*/ 3 w 159"/>
                <a:gd name="T37" fmla="*/ 24 h 62"/>
                <a:gd name="T38" fmla="*/ 7 w 159"/>
                <a:gd name="T39" fmla="*/ 27 h 62"/>
                <a:gd name="T40" fmla="*/ 8 w 159"/>
                <a:gd name="T41" fmla="*/ 33 h 62"/>
                <a:gd name="T42" fmla="*/ 8 w 159"/>
                <a:gd name="T43" fmla="*/ 39 h 62"/>
                <a:gd name="T44" fmla="*/ 8 w 159"/>
                <a:gd name="T45" fmla="*/ 43 h 62"/>
                <a:gd name="T46" fmla="*/ 12 w 159"/>
                <a:gd name="T47" fmla="*/ 48 h 62"/>
                <a:gd name="T48" fmla="*/ 18 w 159"/>
                <a:gd name="T49" fmla="*/ 51 h 62"/>
                <a:gd name="T50" fmla="*/ 22 w 159"/>
                <a:gd name="T51" fmla="*/ 52 h 62"/>
                <a:gd name="T52" fmla="*/ 27 w 159"/>
                <a:gd name="T53" fmla="*/ 58 h 62"/>
                <a:gd name="T54" fmla="*/ 38 w 159"/>
                <a:gd name="T55" fmla="*/ 56 h 62"/>
                <a:gd name="T56" fmla="*/ 45 w 159"/>
                <a:gd name="T57" fmla="*/ 53 h 62"/>
                <a:gd name="T58" fmla="*/ 56 w 159"/>
                <a:gd name="T59" fmla="*/ 59 h 62"/>
                <a:gd name="T60" fmla="*/ 65 w 159"/>
                <a:gd name="T61" fmla="*/ 58 h 62"/>
                <a:gd name="T62" fmla="*/ 73 w 159"/>
                <a:gd name="T63" fmla="*/ 53 h 62"/>
                <a:gd name="T64" fmla="*/ 79 w 159"/>
                <a:gd name="T65" fmla="*/ 55 h 62"/>
                <a:gd name="T66" fmla="*/ 86 w 159"/>
                <a:gd name="T67" fmla="*/ 53 h 62"/>
                <a:gd name="T68" fmla="*/ 83 w 159"/>
                <a:gd name="T69" fmla="*/ 59 h 62"/>
                <a:gd name="T70" fmla="*/ 84 w 159"/>
                <a:gd name="T71" fmla="*/ 62 h 62"/>
                <a:gd name="T72" fmla="*/ 89 w 159"/>
                <a:gd name="T73" fmla="*/ 57 h 62"/>
                <a:gd name="T74" fmla="*/ 92 w 159"/>
                <a:gd name="T75" fmla="*/ 55 h 62"/>
                <a:gd name="T76" fmla="*/ 100 w 159"/>
                <a:gd name="T77" fmla="*/ 55 h 62"/>
                <a:gd name="T78" fmla="*/ 105 w 159"/>
                <a:gd name="T79" fmla="*/ 54 h 62"/>
                <a:gd name="T80" fmla="*/ 114 w 159"/>
                <a:gd name="T81" fmla="*/ 54 h 62"/>
                <a:gd name="T82" fmla="*/ 126 w 159"/>
                <a:gd name="T83" fmla="*/ 51 h 62"/>
                <a:gd name="T84" fmla="*/ 135 w 159"/>
                <a:gd name="T85" fmla="*/ 49 h 62"/>
                <a:gd name="T86" fmla="*/ 138 w 159"/>
                <a:gd name="T87" fmla="*/ 50 h 62"/>
                <a:gd name="T88" fmla="*/ 142 w 159"/>
                <a:gd name="T89" fmla="*/ 47 h 62"/>
                <a:gd name="T90" fmla="*/ 149 w 159"/>
                <a:gd name="T91" fmla="*/ 49 h 62"/>
                <a:gd name="T92" fmla="*/ 158 w 159"/>
                <a:gd name="T93" fmla="*/ 50 h 62"/>
                <a:gd name="T94" fmla="*/ 154 w 159"/>
                <a:gd name="T95" fmla="*/ 44 h 62"/>
                <a:gd name="T96" fmla="*/ 14 w 159"/>
                <a:gd name="T97" fmla="*/ 11 h 62"/>
                <a:gd name="T98" fmla="*/ 25 w 159"/>
                <a:gd name="T99" fmla="*/ 10 h 62"/>
                <a:gd name="T100" fmla="*/ 19 w 159"/>
                <a:gd name="T101" fmla="*/ 5 h 62"/>
                <a:gd name="T102" fmla="*/ 17 w 159"/>
                <a:gd name="T103" fmla="*/ 1 h 62"/>
                <a:gd name="T104" fmla="*/ 14 w 159"/>
                <a:gd name="T105" fmla="*/ 1 h 62"/>
                <a:gd name="T106" fmla="*/ 5 w 159"/>
                <a:gd name="T107" fmla="*/ 1 h 62"/>
                <a:gd name="T108" fmla="*/ 6 w 159"/>
                <a:gd name="T109" fmla="*/ 7 h 62"/>
                <a:gd name="T110" fmla="*/ 3 w 159"/>
                <a:gd name="T111" fmla="*/ 11 h 62"/>
                <a:gd name="T112" fmla="*/ 1 w 159"/>
                <a:gd name="T113" fmla="*/ 14 h 62"/>
                <a:gd name="T114" fmla="*/ 6 w 159"/>
                <a:gd name="T115" fmla="*/ 16 h 62"/>
                <a:gd name="T116" fmla="*/ 14 w 159"/>
                <a:gd name="T117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" h="62">
                  <a:moveTo>
                    <a:pt x="154" y="44"/>
                  </a:moveTo>
                  <a:cubicBezTo>
                    <a:pt x="153" y="43"/>
                    <a:pt x="155" y="36"/>
                    <a:pt x="154" y="35"/>
                  </a:cubicBezTo>
                  <a:cubicBezTo>
                    <a:pt x="154" y="33"/>
                    <a:pt x="152" y="28"/>
                    <a:pt x="154" y="28"/>
                  </a:cubicBezTo>
                  <a:cubicBezTo>
                    <a:pt x="156" y="28"/>
                    <a:pt x="154" y="23"/>
                    <a:pt x="156" y="23"/>
                  </a:cubicBezTo>
                  <a:cubicBezTo>
                    <a:pt x="156" y="22"/>
                    <a:pt x="155" y="21"/>
                    <a:pt x="155" y="20"/>
                  </a:cubicBezTo>
                  <a:cubicBezTo>
                    <a:pt x="153" y="19"/>
                    <a:pt x="150" y="21"/>
                    <a:pt x="148" y="17"/>
                  </a:cubicBezTo>
                  <a:cubicBezTo>
                    <a:pt x="147" y="14"/>
                    <a:pt x="148" y="13"/>
                    <a:pt x="146" y="10"/>
                  </a:cubicBezTo>
                  <a:cubicBezTo>
                    <a:pt x="144" y="7"/>
                    <a:pt x="143" y="4"/>
                    <a:pt x="140" y="5"/>
                  </a:cubicBezTo>
                  <a:cubicBezTo>
                    <a:pt x="139" y="6"/>
                    <a:pt x="135" y="6"/>
                    <a:pt x="131" y="6"/>
                  </a:cubicBezTo>
                  <a:cubicBezTo>
                    <a:pt x="127" y="9"/>
                    <a:pt x="118" y="12"/>
                    <a:pt x="116" y="11"/>
                  </a:cubicBezTo>
                  <a:cubicBezTo>
                    <a:pt x="112" y="10"/>
                    <a:pt x="106" y="11"/>
                    <a:pt x="101" y="11"/>
                  </a:cubicBezTo>
                  <a:cubicBezTo>
                    <a:pt x="96" y="11"/>
                    <a:pt x="95" y="8"/>
                    <a:pt x="91" y="8"/>
                  </a:cubicBezTo>
                  <a:cubicBezTo>
                    <a:pt x="87" y="8"/>
                    <a:pt x="87" y="5"/>
                    <a:pt x="83" y="5"/>
                  </a:cubicBezTo>
                  <a:cubicBezTo>
                    <a:pt x="80" y="5"/>
                    <a:pt x="83" y="3"/>
                    <a:pt x="71" y="1"/>
                  </a:cubicBezTo>
                  <a:cubicBezTo>
                    <a:pt x="59" y="0"/>
                    <a:pt x="49" y="6"/>
                    <a:pt x="45" y="9"/>
                  </a:cubicBezTo>
                  <a:cubicBezTo>
                    <a:pt x="42" y="12"/>
                    <a:pt x="28" y="9"/>
                    <a:pt x="27" y="10"/>
                  </a:cubicBezTo>
                  <a:cubicBezTo>
                    <a:pt x="26" y="11"/>
                    <a:pt x="27" y="15"/>
                    <a:pt x="23" y="17"/>
                  </a:cubicBezTo>
                  <a:cubicBezTo>
                    <a:pt x="18" y="18"/>
                    <a:pt x="8" y="17"/>
                    <a:pt x="5" y="18"/>
                  </a:cubicBezTo>
                  <a:cubicBezTo>
                    <a:pt x="2" y="20"/>
                    <a:pt x="0" y="25"/>
                    <a:pt x="3" y="24"/>
                  </a:cubicBezTo>
                  <a:cubicBezTo>
                    <a:pt x="6" y="24"/>
                    <a:pt x="8" y="26"/>
                    <a:pt x="7" y="27"/>
                  </a:cubicBezTo>
                  <a:cubicBezTo>
                    <a:pt x="6" y="28"/>
                    <a:pt x="9" y="31"/>
                    <a:pt x="8" y="33"/>
                  </a:cubicBezTo>
                  <a:cubicBezTo>
                    <a:pt x="6" y="34"/>
                    <a:pt x="6" y="37"/>
                    <a:pt x="8" y="39"/>
                  </a:cubicBezTo>
                  <a:cubicBezTo>
                    <a:pt x="10" y="40"/>
                    <a:pt x="10" y="43"/>
                    <a:pt x="8" y="43"/>
                  </a:cubicBezTo>
                  <a:cubicBezTo>
                    <a:pt x="5" y="44"/>
                    <a:pt x="12" y="47"/>
                    <a:pt x="12" y="48"/>
                  </a:cubicBezTo>
                  <a:cubicBezTo>
                    <a:pt x="12" y="49"/>
                    <a:pt x="18" y="50"/>
                    <a:pt x="18" y="51"/>
                  </a:cubicBezTo>
                  <a:cubicBezTo>
                    <a:pt x="18" y="53"/>
                    <a:pt x="19" y="53"/>
                    <a:pt x="22" y="52"/>
                  </a:cubicBezTo>
                  <a:cubicBezTo>
                    <a:pt x="24" y="52"/>
                    <a:pt x="25" y="55"/>
                    <a:pt x="27" y="58"/>
                  </a:cubicBezTo>
                  <a:cubicBezTo>
                    <a:pt x="29" y="60"/>
                    <a:pt x="38" y="58"/>
                    <a:pt x="38" y="56"/>
                  </a:cubicBezTo>
                  <a:cubicBezTo>
                    <a:pt x="38" y="53"/>
                    <a:pt x="41" y="52"/>
                    <a:pt x="45" y="53"/>
                  </a:cubicBezTo>
                  <a:cubicBezTo>
                    <a:pt x="49" y="53"/>
                    <a:pt x="54" y="59"/>
                    <a:pt x="56" y="59"/>
                  </a:cubicBezTo>
                  <a:cubicBezTo>
                    <a:pt x="58" y="60"/>
                    <a:pt x="62" y="58"/>
                    <a:pt x="65" y="58"/>
                  </a:cubicBezTo>
                  <a:cubicBezTo>
                    <a:pt x="67" y="58"/>
                    <a:pt x="71" y="54"/>
                    <a:pt x="73" y="53"/>
                  </a:cubicBezTo>
                  <a:cubicBezTo>
                    <a:pt x="74" y="52"/>
                    <a:pt x="77" y="56"/>
                    <a:pt x="79" y="55"/>
                  </a:cubicBezTo>
                  <a:cubicBezTo>
                    <a:pt x="82" y="53"/>
                    <a:pt x="84" y="52"/>
                    <a:pt x="86" y="53"/>
                  </a:cubicBezTo>
                  <a:cubicBezTo>
                    <a:pt x="87" y="54"/>
                    <a:pt x="82" y="57"/>
                    <a:pt x="83" y="59"/>
                  </a:cubicBezTo>
                  <a:cubicBezTo>
                    <a:pt x="84" y="60"/>
                    <a:pt x="84" y="61"/>
                    <a:pt x="84" y="62"/>
                  </a:cubicBezTo>
                  <a:cubicBezTo>
                    <a:pt x="89" y="62"/>
                    <a:pt x="88" y="58"/>
                    <a:pt x="89" y="57"/>
                  </a:cubicBezTo>
                  <a:cubicBezTo>
                    <a:pt x="89" y="55"/>
                    <a:pt x="90" y="53"/>
                    <a:pt x="92" y="55"/>
                  </a:cubicBezTo>
                  <a:cubicBezTo>
                    <a:pt x="94" y="56"/>
                    <a:pt x="96" y="56"/>
                    <a:pt x="100" y="55"/>
                  </a:cubicBezTo>
                  <a:cubicBezTo>
                    <a:pt x="103" y="53"/>
                    <a:pt x="104" y="52"/>
                    <a:pt x="105" y="54"/>
                  </a:cubicBezTo>
                  <a:cubicBezTo>
                    <a:pt x="106" y="55"/>
                    <a:pt x="109" y="54"/>
                    <a:pt x="114" y="54"/>
                  </a:cubicBezTo>
                  <a:cubicBezTo>
                    <a:pt x="120" y="54"/>
                    <a:pt x="121" y="50"/>
                    <a:pt x="126" y="51"/>
                  </a:cubicBezTo>
                  <a:cubicBezTo>
                    <a:pt x="131" y="51"/>
                    <a:pt x="135" y="49"/>
                    <a:pt x="135" y="49"/>
                  </a:cubicBezTo>
                  <a:cubicBezTo>
                    <a:pt x="138" y="50"/>
                    <a:pt x="138" y="50"/>
                    <a:pt x="138" y="50"/>
                  </a:cubicBezTo>
                  <a:cubicBezTo>
                    <a:pt x="140" y="49"/>
                    <a:pt x="139" y="48"/>
                    <a:pt x="142" y="47"/>
                  </a:cubicBezTo>
                  <a:cubicBezTo>
                    <a:pt x="146" y="47"/>
                    <a:pt x="147" y="50"/>
                    <a:pt x="149" y="49"/>
                  </a:cubicBezTo>
                  <a:cubicBezTo>
                    <a:pt x="151" y="48"/>
                    <a:pt x="158" y="55"/>
                    <a:pt x="158" y="50"/>
                  </a:cubicBezTo>
                  <a:cubicBezTo>
                    <a:pt x="159" y="49"/>
                    <a:pt x="156" y="44"/>
                    <a:pt x="154" y="44"/>
                  </a:cubicBezTo>
                  <a:close/>
                  <a:moveTo>
                    <a:pt x="14" y="11"/>
                  </a:moveTo>
                  <a:cubicBezTo>
                    <a:pt x="17" y="10"/>
                    <a:pt x="24" y="12"/>
                    <a:pt x="25" y="10"/>
                  </a:cubicBezTo>
                  <a:cubicBezTo>
                    <a:pt x="27" y="9"/>
                    <a:pt x="21" y="7"/>
                    <a:pt x="19" y="5"/>
                  </a:cubicBezTo>
                  <a:cubicBezTo>
                    <a:pt x="18" y="4"/>
                    <a:pt x="17" y="2"/>
                    <a:pt x="17" y="1"/>
                  </a:cubicBezTo>
                  <a:cubicBezTo>
                    <a:pt x="16" y="2"/>
                    <a:pt x="15" y="2"/>
                    <a:pt x="14" y="1"/>
                  </a:cubicBezTo>
                  <a:cubicBezTo>
                    <a:pt x="11" y="0"/>
                    <a:pt x="6" y="1"/>
                    <a:pt x="5" y="1"/>
                  </a:cubicBezTo>
                  <a:cubicBezTo>
                    <a:pt x="4" y="2"/>
                    <a:pt x="6" y="5"/>
                    <a:pt x="6" y="7"/>
                  </a:cubicBezTo>
                  <a:cubicBezTo>
                    <a:pt x="6" y="9"/>
                    <a:pt x="3" y="10"/>
                    <a:pt x="3" y="11"/>
                  </a:cubicBezTo>
                  <a:cubicBezTo>
                    <a:pt x="3" y="12"/>
                    <a:pt x="3" y="13"/>
                    <a:pt x="1" y="14"/>
                  </a:cubicBezTo>
                  <a:cubicBezTo>
                    <a:pt x="3" y="15"/>
                    <a:pt x="5" y="16"/>
                    <a:pt x="6" y="16"/>
                  </a:cubicBezTo>
                  <a:cubicBezTo>
                    <a:pt x="10" y="16"/>
                    <a:pt x="11" y="13"/>
                    <a:pt x="14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" name="Freeform 58">
              <a:extLst>
                <a:ext uri="{FF2B5EF4-FFF2-40B4-BE49-F238E27FC236}">
                  <a16:creationId xmlns:a16="http://schemas.microsoft.com/office/drawing/2014/main" id="{24A97A70-93B9-FA7A-9938-5D8AA0D29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7476" y="3720662"/>
              <a:ext cx="62666" cy="59214"/>
            </a:xfrm>
            <a:custGeom>
              <a:avLst/>
              <a:gdLst>
                <a:gd name="T0" fmla="*/ 10 w 20"/>
                <a:gd name="T1" fmla="*/ 0 h 19"/>
                <a:gd name="T2" fmla="*/ 0 w 20"/>
                <a:gd name="T3" fmla="*/ 6 h 19"/>
                <a:gd name="T4" fmla="*/ 2 w 20"/>
                <a:gd name="T5" fmla="*/ 8 h 19"/>
                <a:gd name="T6" fmla="*/ 7 w 20"/>
                <a:gd name="T7" fmla="*/ 14 h 19"/>
                <a:gd name="T8" fmla="*/ 7 w 20"/>
                <a:gd name="T9" fmla="*/ 19 h 19"/>
                <a:gd name="T10" fmla="*/ 11 w 20"/>
                <a:gd name="T11" fmla="*/ 18 h 19"/>
                <a:gd name="T12" fmla="*/ 19 w 20"/>
                <a:gd name="T13" fmla="*/ 8 h 19"/>
                <a:gd name="T14" fmla="*/ 10 w 2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7" y="0"/>
                    <a:pt x="1" y="3"/>
                    <a:pt x="0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10"/>
                    <a:pt x="4" y="12"/>
                    <a:pt x="7" y="14"/>
                  </a:cubicBezTo>
                  <a:cubicBezTo>
                    <a:pt x="8" y="15"/>
                    <a:pt x="8" y="17"/>
                    <a:pt x="7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3" y="18"/>
                    <a:pt x="19" y="10"/>
                    <a:pt x="19" y="8"/>
                  </a:cubicBezTo>
                  <a:cubicBezTo>
                    <a:pt x="20" y="6"/>
                    <a:pt x="13" y="0"/>
                    <a:pt x="1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" name="Freeform 59">
              <a:extLst>
                <a:ext uri="{FF2B5EF4-FFF2-40B4-BE49-F238E27FC236}">
                  <a16:creationId xmlns:a16="http://schemas.microsoft.com/office/drawing/2014/main" id="{CED4DA6C-8860-8A59-31B1-1EF883801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1165" y="3502228"/>
              <a:ext cx="178861" cy="171063"/>
            </a:xfrm>
            <a:custGeom>
              <a:avLst/>
              <a:gdLst>
                <a:gd name="T0" fmla="*/ 56 w 58"/>
                <a:gd name="T1" fmla="*/ 3 h 55"/>
                <a:gd name="T2" fmla="*/ 49 w 58"/>
                <a:gd name="T3" fmla="*/ 0 h 55"/>
                <a:gd name="T4" fmla="*/ 44 w 58"/>
                <a:gd name="T5" fmla="*/ 7 h 55"/>
                <a:gd name="T6" fmla="*/ 38 w 58"/>
                <a:gd name="T7" fmla="*/ 11 h 55"/>
                <a:gd name="T8" fmla="*/ 35 w 58"/>
                <a:gd name="T9" fmla="*/ 14 h 55"/>
                <a:gd name="T10" fmla="*/ 29 w 58"/>
                <a:gd name="T11" fmla="*/ 16 h 55"/>
                <a:gd name="T12" fmla="*/ 24 w 58"/>
                <a:gd name="T13" fmla="*/ 14 h 55"/>
                <a:gd name="T14" fmla="*/ 18 w 58"/>
                <a:gd name="T15" fmla="*/ 20 h 55"/>
                <a:gd name="T16" fmla="*/ 3 w 58"/>
                <a:gd name="T17" fmla="*/ 28 h 55"/>
                <a:gd name="T18" fmla="*/ 0 w 58"/>
                <a:gd name="T19" fmla="*/ 32 h 55"/>
                <a:gd name="T20" fmla="*/ 10 w 58"/>
                <a:gd name="T21" fmla="*/ 37 h 55"/>
                <a:gd name="T22" fmla="*/ 5 w 58"/>
                <a:gd name="T23" fmla="*/ 46 h 55"/>
                <a:gd name="T24" fmla="*/ 7 w 58"/>
                <a:gd name="T25" fmla="*/ 51 h 55"/>
                <a:gd name="T26" fmla="*/ 11 w 58"/>
                <a:gd name="T27" fmla="*/ 53 h 55"/>
                <a:gd name="T28" fmla="*/ 17 w 58"/>
                <a:gd name="T29" fmla="*/ 52 h 55"/>
                <a:gd name="T30" fmla="*/ 19 w 58"/>
                <a:gd name="T31" fmla="*/ 53 h 55"/>
                <a:gd name="T32" fmla="*/ 24 w 58"/>
                <a:gd name="T33" fmla="*/ 49 h 55"/>
                <a:gd name="T34" fmla="*/ 32 w 58"/>
                <a:gd name="T35" fmla="*/ 48 h 55"/>
                <a:gd name="T36" fmla="*/ 36 w 58"/>
                <a:gd name="T37" fmla="*/ 46 h 55"/>
                <a:gd name="T38" fmla="*/ 29 w 58"/>
                <a:gd name="T39" fmla="*/ 39 h 55"/>
                <a:gd name="T40" fmla="*/ 31 w 58"/>
                <a:gd name="T41" fmla="*/ 31 h 55"/>
                <a:gd name="T42" fmla="*/ 46 w 58"/>
                <a:gd name="T43" fmla="*/ 22 h 55"/>
                <a:gd name="T44" fmla="*/ 49 w 58"/>
                <a:gd name="T45" fmla="*/ 12 h 55"/>
                <a:gd name="T46" fmla="*/ 58 w 58"/>
                <a:gd name="T47" fmla="*/ 3 h 55"/>
                <a:gd name="T48" fmla="*/ 56 w 58"/>
                <a:gd name="T49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55">
                  <a:moveTo>
                    <a:pt x="56" y="3"/>
                  </a:moveTo>
                  <a:cubicBezTo>
                    <a:pt x="53" y="4"/>
                    <a:pt x="52" y="0"/>
                    <a:pt x="49" y="0"/>
                  </a:cubicBezTo>
                  <a:cubicBezTo>
                    <a:pt x="46" y="0"/>
                    <a:pt x="47" y="7"/>
                    <a:pt x="44" y="7"/>
                  </a:cubicBezTo>
                  <a:cubicBezTo>
                    <a:pt x="41" y="7"/>
                    <a:pt x="42" y="10"/>
                    <a:pt x="38" y="11"/>
                  </a:cubicBezTo>
                  <a:cubicBezTo>
                    <a:pt x="34" y="11"/>
                    <a:pt x="33" y="11"/>
                    <a:pt x="35" y="14"/>
                  </a:cubicBezTo>
                  <a:cubicBezTo>
                    <a:pt x="36" y="17"/>
                    <a:pt x="33" y="16"/>
                    <a:pt x="29" y="16"/>
                  </a:cubicBezTo>
                  <a:cubicBezTo>
                    <a:pt x="26" y="16"/>
                    <a:pt x="26" y="14"/>
                    <a:pt x="24" y="14"/>
                  </a:cubicBezTo>
                  <a:cubicBezTo>
                    <a:pt x="22" y="14"/>
                    <a:pt x="20" y="17"/>
                    <a:pt x="18" y="20"/>
                  </a:cubicBezTo>
                  <a:cubicBezTo>
                    <a:pt x="17" y="22"/>
                    <a:pt x="6" y="27"/>
                    <a:pt x="3" y="28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4" y="32"/>
                    <a:pt x="8" y="35"/>
                    <a:pt x="10" y="37"/>
                  </a:cubicBezTo>
                  <a:cubicBezTo>
                    <a:pt x="12" y="40"/>
                    <a:pt x="7" y="43"/>
                    <a:pt x="5" y="46"/>
                  </a:cubicBezTo>
                  <a:cubicBezTo>
                    <a:pt x="3" y="49"/>
                    <a:pt x="6" y="49"/>
                    <a:pt x="7" y="51"/>
                  </a:cubicBezTo>
                  <a:cubicBezTo>
                    <a:pt x="7" y="53"/>
                    <a:pt x="10" y="55"/>
                    <a:pt x="11" y="53"/>
                  </a:cubicBezTo>
                  <a:cubicBezTo>
                    <a:pt x="12" y="51"/>
                    <a:pt x="14" y="52"/>
                    <a:pt x="17" y="52"/>
                  </a:cubicBezTo>
                  <a:cubicBezTo>
                    <a:pt x="18" y="52"/>
                    <a:pt x="19" y="52"/>
                    <a:pt x="19" y="53"/>
                  </a:cubicBezTo>
                  <a:cubicBezTo>
                    <a:pt x="21" y="51"/>
                    <a:pt x="23" y="50"/>
                    <a:pt x="24" y="49"/>
                  </a:cubicBezTo>
                  <a:cubicBezTo>
                    <a:pt x="25" y="48"/>
                    <a:pt x="29" y="48"/>
                    <a:pt x="32" y="48"/>
                  </a:cubicBezTo>
                  <a:cubicBezTo>
                    <a:pt x="34" y="48"/>
                    <a:pt x="35" y="47"/>
                    <a:pt x="36" y="46"/>
                  </a:cubicBezTo>
                  <a:cubicBezTo>
                    <a:pt x="33" y="42"/>
                    <a:pt x="30" y="40"/>
                    <a:pt x="29" y="39"/>
                  </a:cubicBezTo>
                  <a:cubicBezTo>
                    <a:pt x="26" y="37"/>
                    <a:pt x="28" y="32"/>
                    <a:pt x="31" y="31"/>
                  </a:cubicBezTo>
                  <a:cubicBezTo>
                    <a:pt x="35" y="31"/>
                    <a:pt x="43" y="24"/>
                    <a:pt x="46" y="22"/>
                  </a:cubicBezTo>
                  <a:cubicBezTo>
                    <a:pt x="48" y="21"/>
                    <a:pt x="47" y="16"/>
                    <a:pt x="49" y="12"/>
                  </a:cubicBezTo>
                  <a:cubicBezTo>
                    <a:pt x="50" y="10"/>
                    <a:pt x="54" y="6"/>
                    <a:pt x="58" y="3"/>
                  </a:cubicBezTo>
                  <a:cubicBezTo>
                    <a:pt x="57" y="3"/>
                    <a:pt x="57" y="3"/>
                    <a:pt x="56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" name="Freeform 60">
              <a:extLst>
                <a:ext uri="{FF2B5EF4-FFF2-40B4-BE49-F238E27FC236}">
                  <a16:creationId xmlns:a16="http://schemas.microsoft.com/office/drawing/2014/main" id="{8C895499-724D-203C-5E4D-059A3F5A6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3615" y="3885146"/>
              <a:ext cx="197138" cy="115797"/>
            </a:xfrm>
            <a:custGeom>
              <a:avLst/>
              <a:gdLst>
                <a:gd name="T0" fmla="*/ 63 w 64"/>
                <a:gd name="T1" fmla="*/ 24 h 37"/>
                <a:gd name="T2" fmla="*/ 61 w 64"/>
                <a:gd name="T3" fmla="*/ 24 h 37"/>
                <a:gd name="T4" fmla="*/ 50 w 64"/>
                <a:gd name="T5" fmla="*/ 22 h 37"/>
                <a:gd name="T6" fmla="*/ 34 w 64"/>
                <a:gd name="T7" fmla="*/ 15 h 37"/>
                <a:gd name="T8" fmla="*/ 17 w 64"/>
                <a:gd name="T9" fmla="*/ 3 h 37"/>
                <a:gd name="T10" fmla="*/ 10 w 64"/>
                <a:gd name="T11" fmla="*/ 1 h 37"/>
                <a:gd name="T12" fmla="*/ 5 w 64"/>
                <a:gd name="T13" fmla="*/ 3 h 37"/>
                <a:gd name="T14" fmla="*/ 1 w 64"/>
                <a:gd name="T15" fmla="*/ 8 h 37"/>
                <a:gd name="T16" fmla="*/ 0 w 64"/>
                <a:gd name="T17" fmla="*/ 14 h 37"/>
                <a:gd name="T18" fmla="*/ 4 w 64"/>
                <a:gd name="T19" fmla="*/ 17 h 37"/>
                <a:gd name="T20" fmla="*/ 11 w 64"/>
                <a:gd name="T21" fmla="*/ 21 h 37"/>
                <a:gd name="T22" fmla="*/ 17 w 64"/>
                <a:gd name="T23" fmla="*/ 24 h 37"/>
                <a:gd name="T24" fmla="*/ 24 w 64"/>
                <a:gd name="T25" fmla="*/ 28 h 37"/>
                <a:gd name="T26" fmla="*/ 32 w 64"/>
                <a:gd name="T27" fmla="*/ 27 h 37"/>
                <a:gd name="T28" fmla="*/ 37 w 64"/>
                <a:gd name="T29" fmla="*/ 31 h 37"/>
                <a:gd name="T30" fmla="*/ 48 w 64"/>
                <a:gd name="T31" fmla="*/ 36 h 37"/>
                <a:gd name="T32" fmla="*/ 62 w 64"/>
                <a:gd name="T33" fmla="*/ 34 h 37"/>
                <a:gd name="T34" fmla="*/ 63 w 64"/>
                <a:gd name="T35" fmla="*/ 26 h 37"/>
                <a:gd name="T36" fmla="*/ 63 w 64"/>
                <a:gd name="T3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37">
                  <a:moveTo>
                    <a:pt x="63" y="24"/>
                  </a:moveTo>
                  <a:cubicBezTo>
                    <a:pt x="63" y="24"/>
                    <a:pt x="62" y="24"/>
                    <a:pt x="61" y="24"/>
                  </a:cubicBezTo>
                  <a:cubicBezTo>
                    <a:pt x="56" y="24"/>
                    <a:pt x="54" y="21"/>
                    <a:pt x="50" y="22"/>
                  </a:cubicBezTo>
                  <a:cubicBezTo>
                    <a:pt x="47" y="22"/>
                    <a:pt x="38" y="18"/>
                    <a:pt x="34" y="15"/>
                  </a:cubicBezTo>
                  <a:cubicBezTo>
                    <a:pt x="30" y="12"/>
                    <a:pt x="20" y="5"/>
                    <a:pt x="17" y="3"/>
                  </a:cubicBezTo>
                  <a:cubicBezTo>
                    <a:pt x="14" y="0"/>
                    <a:pt x="11" y="0"/>
                    <a:pt x="10" y="1"/>
                  </a:cubicBezTo>
                  <a:cubicBezTo>
                    <a:pt x="10" y="2"/>
                    <a:pt x="8" y="3"/>
                    <a:pt x="5" y="3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16"/>
                    <a:pt x="3" y="16"/>
                    <a:pt x="4" y="17"/>
                  </a:cubicBezTo>
                  <a:cubicBezTo>
                    <a:pt x="5" y="19"/>
                    <a:pt x="11" y="19"/>
                    <a:pt x="11" y="21"/>
                  </a:cubicBezTo>
                  <a:cubicBezTo>
                    <a:pt x="11" y="22"/>
                    <a:pt x="15" y="24"/>
                    <a:pt x="17" y="24"/>
                  </a:cubicBezTo>
                  <a:cubicBezTo>
                    <a:pt x="19" y="24"/>
                    <a:pt x="23" y="27"/>
                    <a:pt x="24" y="28"/>
                  </a:cubicBezTo>
                  <a:cubicBezTo>
                    <a:pt x="25" y="29"/>
                    <a:pt x="30" y="27"/>
                    <a:pt x="32" y="27"/>
                  </a:cubicBezTo>
                  <a:cubicBezTo>
                    <a:pt x="34" y="27"/>
                    <a:pt x="36" y="30"/>
                    <a:pt x="37" y="31"/>
                  </a:cubicBezTo>
                  <a:cubicBezTo>
                    <a:pt x="37" y="33"/>
                    <a:pt x="46" y="34"/>
                    <a:pt x="48" y="36"/>
                  </a:cubicBezTo>
                  <a:cubicBezTo>
                    <a:pt x="50" y="37"/>
                    <a:pt x="60" y="36"/>
                    <a:pt x="62" y="34"/>
                  </a:cubicBezTo>
                  <a:cubicBezTo>
                    <a:pt x="64" y="32"/>
                    <a:pt x="63" y="29"/>
                    <a:pt x="63" y="26"/>
                  </a:cubicBezTo>
                  <a:cubicBezTo>
                    <a:pt x="63" y="25"/>
                    <a:pt x="63" y="24"/>
                    <a:pt x="63" y="2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" name="Freeform 61">
              <a:extLst>
                <a:ext uri="{FF2B5EF4-FFF2-40B4-BE49-F238E27FC236}">
                  <a16:creationId xmlns:a16="http://schemas.microsoft.com/office/drawing/2014/main" id="{C7E4E404-BEBE-9EC2-6517-674B2837B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3446" y="3939097"/>
              <a:ext cx="223249" cy="494766"/>
            </a:xfrm>
            <a:custGeom>
              <a:avLst/>
              <a:gdLst>
                <a:gd name="T0" fmla="*/ 58 w 72"/>
                <a:gd name="T1" fmla="*/ 145 h 159"/>
                <a:gd name="T2" fmla="*/ 55 w 72"/>
                <a:gd name="T3" fmla="*/ 138 h 159"/>
                <a:gd name="T4" fmla="*/ 52 w 72"/>
                <a:gd name="T5" fmla="*/ 128 h 159"/>
                <a:gd name="T6" fmla="*/ 49 w 72"/>
                <a:gd name="T7" fmla="*/ 119 h 159"/>
                <a:gd name="T8" fmla="*/ 50 w 72"/>
                <a:gd name="T9" fmla="*/ 113 h 159"/>
                <a:gd name="T10" fmla="*/ 50 w 72"/>
                <a:gd name="T11" fmla="*/ 109 h 159"/>
                <a:gd name="T12" fmla="*/ 49 w 72"/>
                <a:gd name="T13" fmla="*/ 103 h 159"/>
                <a:gd name="T14" fmla="*/ 43 w 72"/>
                <a:gd name="T15" fmla="*/ 96 h 159"/>
                <a:gd name="T16" fmla="*/ 44 w 72"/>
                <a:gd name="T17" fmla="*/ 82 h 159"/>
                <a:gd name="T18" fmla="*/ 49 w 72"/>
                <a:gd name="T19" fmla="*/ 80 h 159"/>
                <a:gd name="T20" fmla="*/ 55 w 72"/>
                <a:gd name="T21" fmla="*/ 78 h 159"/>
                <a:gd name="T22" fmla="*/ 63 w 72"/>
                <a:gd name="T23" fmla="*/ 73 h 159"/>
                <a:gd name="T24" fmla="*/ 67 w 72"/>
                <a:gd name="T25" fmla="*/ 70 h 159"/>
                <a:gd name="T26" fmla="*/ 71 w 72"/>
                <a:gd name="T27" fmla="*/ 63 h 159"/>
                <a:gd name="T28" fmla="*/ 72 w 72"/>
                <a:gd name="T29" fmla="*/ 63 h 159"/>
                <a:gd name="T30" fmla="*/ 68 w 72"/>
                <a:gd name="T31" fmla="*/ 64 h 159"/>
                <a:gd name="T32" fmla="*/ 63 w 72"/>
                <a:gd name="T33" fmla="*/ 61 h 159"/>
                <a:gd name="T34" fmla="*/ 58 w 72"/>
                <a:gd name="T35" fmla="*/ 59 h 159"/>
                <a:gd name="T36" fmla="*/ 58 w 72"/>
                <a:gd name="T37" fmla="*/ 53 h 159"/>
                <a:gd name="T38" fmla="*/ 55 w 72"/>
                <a:gd name="T39" fmla="*/ 49 h 159"/>
                <a:gd name="T40" fmla="*/ 52 w 72"/>
                <a:gd name="T41" fmla="*/ 42 h 159"/>
                <a:gd name="T42" fmla="*/ 44 w 72"/>
                <a:gd name="T43" fmla="*/ 41 h 159"/>
                <a:gd name="T44" fmla="*/ 43 w 72"/>
                <a:gd name="T45" fmla="*/ 37 h 159"/>
                <a:gd name="T46" fmla="*/ 50 w 72"/>
                <a:gd name="T47" fmla="*/ 25 h 159"/>
                <a:gd name="T48" fmla="*/ 52 w 72"/>
                <a:gd name="T49" fmla="*/ 13 h 159"/>
                <a:gd name="T50" fmla="*/ 49 w 72"/>
                <a:gd name="T51" fmla="*/ 9 h 159"/>
                <a:gd name="T52" fmla="*/ 47 w 72"/>
                <a:gd name="T53" fmla="*/ 4 h 159"/>
                <a:gd name="T54" fmla="*/ 41 w 72"/>
                <a:gd name="T55" fmla="*/ 1 h 159"/>
                <a:gd name="T56" fmla="*/ 40 w 72"/>
                <a:gd name="T57" fmla="*/ 2 h 159"/>
                <a:gd name="T58" fmla="*/ 40 w 72"/>
                <a:gd name="T59" fmla="*/ 2 h 159"/>
                <a:gd name="T60" fmla="*/ 38 w 72"/>
                <a:gd name="T61" fmla="*/ 6 h 159"/>
                <a:gd name="T62" fmla="*/ 39 w 72"/>
                <a:gd name="T63" fmla="*/ 12 h 159"/>
                <a:gd name="T64" fmla="*/ 35 w 72"/>
                <a:gd name="T65" fmla="*/ 12 h 159"/>
                <a:gd name="T66" fmla="*/ 28 w 72"/>
                <a:gd name="T67" fmla="*/ 15 h 159"/>
                <a:gd name="T68" fmla="*/ 22 w 72"/>
                <a:gd name="T69" fmla="*/ 22 h 159"/>
                <a:gd name="T70" fmla="*/ 20 w 72"/>
                <a:gd name="T71" fmla="*/ 32 h 159"/>
                <a:gd name="T72" fmla="*/ 17 w 72"/>
                <a:gd name="T73" fmla="*/ 42 h 159"/>
                <a:gd name="T74" fmla="*/ 10 w 72"/>
                <a:gd name="T75" fmla="*/ 42 h 159"/>
                <a:gd name="T76" fmla="*/ 9 w 72"/>
                <a:gd name="T77" fmla="*/ 50 h 159"/>
                <a:gd name="T78" fmla="*/ 6 w 72"/>
                <a:gd name="T79" fmla="*/ 59 h 159"/>
                <a:gd name="T80" fmla="*/ 3 w 72"/>
                <a:gd name="T81" fmla="*/ 65 h 159"/>
                <a:gd name="T82" fmla="*/ 0 w 72"/>
                <a:gd name="T83" fmla="*/ 68 h 159"/>
                <a:gd name="T84" fmla="*/ 7 w 72"/>
                <a:gd name="T85" fmla="*/ 76 h 159"/>
                <a:gd name="T86" fmla="*/ 17 w 72"/>
                <a:gd name="T87" fmla="*/ 93 h 159"/>
                <a:gd name="T88" fmla="*/ 16 w 72"/>
                <a:gd name="T89" fmla="*/ 107 h 159"/>
                <a:gd name="T90" fmla="*/ 19 w 72"/>
                <a:gd name="T91" fmla="*/ 111 h 159"/>
                <a:gd name="T92" fmla="*/ 28 w 72"/>
                <a:gd name="T93" fmla="*/ 110 h 159"/>
                <a:gd name="T94" fmla="*/ 35 w 72"/>
                <a:gd name="T95" fmla="*/ 102 h 159"/>
                <a:gd name="T96" fmla="*/ 39 w 72"/>
                <a:gd name="T97" fmla="*/ 105 h 159"/>
                <a:gd name="T98" fmla="*/ 42 w 72"/>
                <a:gd name="T99" fmla="*/ 115 h 159"/>
                <a:gd name="T100" fmla="*/ 47 w 72"/>
                <a:gd name="T101" fmla="*/ 133 h 159"/>
                <a:gd name="T102" fmla="*/ 50 w 72"/>
                <a:gd name="T103" fmla="*/ 146 h 159"/>
                <a:gd name="T104" fmla="*/ 51 w 72"/>
                <a:gd name="T105" fmla="*/ 156 h 159"/>
                <a:gd name="T106" fmla="*/ 51 w 72"/>
                <a:gd name="T107" fmla="*/ 158 h 159"/>
                <a:gd name="T108" fmla="*/ 58 w 72"/>
                <a:gd name="T109" fmla="*/ 14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159">
                  <a:moveTo>
                    <a:pt x="58" y="145"/>
                  </a:moveTo>
                  <a:cubicBezTo>
                    <a:pt x="58" y="141"/>
                    <a:pt x="55" y="141"/>
                    <a:pt x="55" y="138"/>
                  </a:cubicBezTo>
                  <a:cubicBezTo>
                    <a:pt x="55" y="136"/>
                    <a:pt x="55" y="131"/>
                    <a:pt x="52" y="128"/>
                  </a:cubicBezTo>
                  <a:cubicBezTo>
                    <a:pt x="48" y="125"/>
                    <a:pt x="47" y="121"/>
                    <a:pt x="49" y="119"/>
                  </a:cubicBezTo>
                  <a:cubicBezTo>
                    <a:pt x="51" y="117"/>
                    <a:pt x="49" y="113"/>
                    <a:pt x="50" y="113"/>
                  </a:cubicBezTo>
                  <a:cubicBezTo>
                    <a:pt x="51" y="113"/>
                    <a:pt x="52" y="110"/>
                    <a:pt x="50" y="109"/>
                  </a:cubicBezTo>
                  <a:cubicBezTo>
                    <a:pt x="48" y="108"/>
                    <a:pt x="50" y="104"/>
                    <a:pt x="49" y="103"/>
                  </a:cubicBezTo>
                  <a:cubicBezTo>
                    <a:pt x="47" y="103"/>
                    <a:pt x="43" y="97"/>
                    <a:pt x="43" y="96"/>
                  </a:cubicBezTo>
                  <a:cubicBezTo>
                    <a:pt x="43" y="94"/>
                    <a:pt x="44" y="85"/>
                    <a:pt x="44" y="82"/>
                  </a:cubicBezTo>
                  <a:cubicBezTo>
                    <a:pt x="44" y="80"/>
                    <a:pt x="48" y="80"/>
                    <a:pt x="49" y="80"/>
                  </a:cubicBezTo>
                  <a:cubicBezTo>
                    <a:pt x="50" y="80"/>
                    <a:pt x="54" y="80"/>
                    <a:pt x="55" y="78"/>
                  </a:cubicBezTo>
                  <a:cubicBezTo>
                    <a:pt x="56" y="75"/>
                    <a:pt x="62" y="75"/>
                    <a:pt x="63" y="73"/>
                  </a:cubicBezTo>
                  <a:cubicBezTo>
                    <a:pt x="63" y="72"/>
                    <a:pt x="67" y="72"/>
                    <a:pt x="67" y="70"/>
                  </a:cubicBezTo>
                  <a:cubicBezTo>
                    <a:pt x="67" y="68"/>
                    <a:pt x="71" y="63"/>
                    <a:pt x="71" y="63"/>
                  </a:cubicBezTo>
                  <a:cubicBezTo>
                    <a:pt x="71" y="63"/>
                    <a:pt x="72" y="63"/>
                    <a:pt x="72" y="63"/>
                  </a:cubicBezTo>
                  <a:cubicBezTo>
                    <a:pt x="71" y="62"/>
                    <a:pt x="70" y="63"/>
                    <a:pt x="68" y="64"/>
                  </a:cubicBezTo>
                  <a:cubicBezTo>
                    <a:pt x="64" y="65"/>
                    <a:pt x="62" y="63"/>
                    <a:pt x="63" y="61"/>
                  </a:cubicBezTo>
                  <a:cubicBezTo>
                    <a:pt x="63" y="59"/>
                    <a:pt x="60" y="59"/>
                    <a:pt x="58" y="59"/>
                  </a:cubicBezTo>
                  <a:cubicBezTo>
                    <a:pt x="56" y="59"/>
                    <a:pt x="57" y="55"/>
                    <a:pt x="58" y="53"/>
                  </a:cubicBezTo>
                  <a:cubicBezTo>
                    <a:pt x="59" y="51"/>
                    <a:pt x="57" y="49"/>
                    <a:pt x="55" y="49"/>
                  </a:cubicBezTo>
                  <a:cubicBezTo>
                    <a:pt x="52" y="49"/>
                    <a:pt x="51" y="44"/>
                    <a:pt x="52" y="42"/>
                  </a:cubicBezTo>
                  <a:cubicBezTo>
                    <a:pt x="53" y="41"/>
                    <a:pt x="47" y="40"/>
                    <a:pt x="44" y="41"/>
                  </a:cubicBezTo>
                  <a:cubicBezTo>
                    <a:pt x="42" y="42"/>
                    <a:pt x="44" y="39"/>
                    <a:pt x="43" y="37"/>
                  </a:cubicBezTo>
                  <a:cubicBezTo>
                    <a:pt x="42" y="35"/>
                    <a:pt x="46" y="28"/>
                    <a:pt x="50" y="25"/>
                  </a:cubicBezTo>
                  <a:cubicBezTo>
                    <a:pt x="53" y="21"/>
                    <a:pt x="52" y="17"/>
                    <a:pt x="52" y="13"/>
                  </a:cubicBezTo>
                  <a:cubicBezTo>
                    <a:pt x="52" y="9"/>
                    <a:pt x="50" y="9"/>
                    <a:pt x="49" y="9"/>
                  </a:cubicBezTo>
                  <a:cubicBezTo>
                    <a:pt x="47" y="9"/>
                    <a:pt x="47" y="6"/>
                    <a:pt x="47" y="4"/>
                  </a:cubicBezTo>
                  <a:cubicBezTo>
                    <a:pt x="47" y="2"/>
                    <a:pt x="43" y="0"/>
                    <a:pt x="41" y="1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39" y="6"/>
                    <a:pt x="38" y="6"/>
                  </a:cubicBezTo>
                  <a:cubicBezTo>
                    <a:pt x="37" y="7"/>
                    <a:pt x="37" y="9"/>
                    <a:pt x="39" y="12"/>
                  </a:cubicBezTo>
                  <a:cubicBezTo>
                    <a:pt x="41" y="15"/>
                    <a:pt x="36" y="14"/>
                    <a:pt x="35" y="12"/>
                  </a:cubicBezTo>
                  <a:cubicBezTo>
                    <a:pt x="34" y="10"/>
                    <a:pt x="30" y="13"/>
                    <a:pt x="28" y="15"/>
                  </a:cubicBezTo>
                  <a:cubicBezTo>
                    <a:pt x="26" y="17"/>
                    <a:pt x="22" y="18"/>
                    <a:pt x="22" y="22"/>
                  </a:cubicBezTo>
                  <a:cubicBezTo>
                    <a:pt x="22" y="25"/>
                    <a:pt x="19" y="29"/>
                    <a:pt x="20" y="32"/>
                  </a:cubicBezTo>
                  <a:cubicBezTo>
                    <a:pt x="21" y="35"/>
                    <a:pt x="17" y="41"/>
                    <a:pt x="17" y="42"/>
                  </a:cubicBezTo>
                  <a:cubicBezTo>
                    <a:pt x="17" y="44"/>
                    <a:pt x="11" y="42"/>
                    <a:pt x="10" y="42"/>
                  </a:cubicBezTo>
                  <a:cubicBezTo>
                    <a:pt x="9" y="42"/>
                    <a:pt x="10" y="48"/>
                    <a:pt x="9" y="50"/>
                  </a:cubicBezTo>
                  <a:cubicBezTo>
                    <a:pt x="7" y="52"/>
                    <a:pt x="8" y="59"/>
                    <a:pt x="6" y="59"/>
                  </a:cubicBezTo>
                  <a:cubicBezTo>
                    <a:pt x="4" y="59"/>
                    <a:pt x="3" y="65"/>
                    <a:pt x="3" y="65"/>
                  </a:cubicBezTo>
                  <a:cubicBezTo>
                    <a:pt x="3" y="65"/>
                    <a:pt x="1" y="67"/>
                    <a:pt x="0" y="68"/>
                  </a:cubicBezTo>
                  <a:cubicBezTo>
                    <a:pt x="1" y="71"/>
                    <a:pt x="4" y="75"/>
                    <a:pt x="7" y="76"/>
                  </a:cubicBezTo>
                  <a:cubicBezTo>
                    <a:pt x="12" y="78"/>
                    <a:pt x="16" y="88"/>
                    <a:pt x="17" y="93"/>
                  </a:cubicBezTo>
                  <a:cubicBezTo>
                    <a:pt x="19" y="99"/>
                    <a:pt x="18" y="104"/>
                    <a:pt x="16" y="107"/>
                  </a:cubicBezTo>
                  <a:cubicBezTo>
                    <a:pt x="14" y="110"/>
                    <a:pt x="16" y="110"/>
                    <a:pt x="19" y="111"/>
                  </a:cubicBezTo>
                  <a:cubicBezTo>
                    <a:pt x="22" y="113"/>
                    <a:pt x="25" y="113"/>
                    <a:pt x="28" y="110"/>
                  </a:cubicBezTo>
                  <a:cubicBezTo>
                    <a:pt x="30" y="107"/>
                    <a:pt x="34" y="105"/>
                    <a:pt x="35" y="102"/>
                  </a:cubicBezTo>
                  <a:cubicBezTo>
                    <a:pt x="35" y="99"/>
                    <a:pt x="37" y="104"/>
                    <a:pt x="39" y="105"/>
                  </a:cubicBezTo>
                  <a:cubicBezTo>
                    <a:pt x="41" y="107"/>
                    <a:pt x="42" y="110"/>
                    <a:pt x="42" y="115"/>
                  </a:cubicBezTo>
                  <a:cubicBezTo>
                    <a:pt x="43" y="119"/>
                    <a:pt x="43" y="130"/>
                    <a:pt x="47" y="133"/>
                  </a:cubicBezTo>
                  <a:cubicBezTo>
                    <a:pt x="50" y="136"/>
                    <a:pt x="51" y="144"/>
                    <a:pt x="50" y="146"/>
                  </a:cubicBezTo>
                  <a:cubicBezTo>
                    <a:pt x="49" y="149"/>
                    <a:pt x="52" y="153"/>
                    <a:pt x="51" y="156"/>
                  </a:cubicBezTo>
                  <a:cubicBezTo>
                    <a:pt x="51" y="157"/>
                    <a:pt x="51" y="158"/>
                    <a:pt x="51" y="158"/>
                  </a:cubicBezTo>
                  <a:cubicBezTo>
                    <a:pt x="54" y="159"/>
                    <a:pt x="58" y="145"/>
                    <a:pt x="58" y="14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" name="Freeform 62">
              <a:extLst>
                <a:ext uri="{FF2B5EF4-FFF2-40B4-BE49-F238E27FC236}">
                  <a16:creationId xmlns:a16="http://schemas.microsoft.com/office/drawing/2014/main" id="{47FA336C-B2EC-DAFF-4AB0-084F150EC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420" y="3948308"/>
              <a:ext cx="80944" cy="46055"/>
            </a:xfrm>
            <a:custGeom>
              <a:avLst/>
              <a:gdLst>
                <a:gd name="T0" fmla="*/ 25 w 26"/>
                <a:gd name="T1" fmla="*/ 5 h 15"/>
                <a:gd name="T2" fmla="*/ 15 w 26"/>
                <a:gd name="T3" fmla="*/ 2 h 15"/>
                <a:gd name="T4" fmla="*/ 8 w 26"/>
                <a:gd name="T5" fmla="*/ 1 h 15"/>
                <a:gd name="T6" fmla="*/ 2 w 26"/>
                <a:gd name="T7" fmla="*/ 6 h 15"/>
                <a:gd name="T8" fmla="*/ 0 w 26"/>
                <a:gd name="T9" fmla="*/ 10 h 15"/>
                <a:gd name="T10" fmla="*/ 2 w 26"/>
                <a:gd name="T11" fmla="*/ 12 h 15"/>
                <a:gd name="T12" fmla="*/ 8 w 26"/>
                <a:gd name="T13" fmla="*/ 13 h 15"/>
                <a:gd name="T14" fmla="*/ 16 w 26"/>
                <a:gd name="T15" fmla="*/ 14 h 15"/>
                <a:gd name="T16" fmla="*/ 24 w 26"/>
                <a:gd name="T17" fmla="*/ 13 h 15"/>
                <a:gd name="T18" fmla="*/ 23 w 26"/>
                <a:gd name="T19" fmla="*/ 5 h 15"/>
                <a:gd name="T20" fmla="*/ 25 w 26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5">
                  <a:moveTo>
                    <a:pt x="25" y="5"/>
                  </a:moveTo>
                  <a:cubicBezTo>
                    <a:pt x="20" y="0"/>
                    <a:pt x="18" y="4"/>
                    <a:pt x="15" y="2"/>
                  </a:cubicBezTo>
                  <a:cubicBezTo>
                    <a:pt x="11" y="0"/>
                    <a:pt x="10" y="0"/>
                    <a:pt x="8" y="1"/>
                  </a:cubicBezTo>
                  <a:cubicBezTo>
                    <a:pt x="6" y="2"/>
                    <a:pt x="4" y="2"/>
                    <a:pt x="2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4" y="11"/>
                    <a:pt x="5" y="14"/>
                    <a:pt x="8" y="13"/>
                  </a:cubicBezTo>
                  <a:cubicBezTo>
                    <a:pt x="11" y="12"/>
                    <a:pt x="12" y="15"/>
                    <a:pt x="16" y="14"/>
                  </a:cubicBezTo>
                  <a:cubicBezTo>
                    <a:pt x="20" y="13"/>
                    <a:pt x="23" y="15"/>
                    <a:pt x="24" y="13"/>
                  </a:cubicBezTo>
                  <a:cubicBezTo>
                    <a:pt x="26" y="10"/>
                    <a:pt x="23" y="5"/>
                    <a:pt x="23" y="5"/>
                  </a:cubicBezTo>
                  <a:cubicBezTo>
                    <a:pt x="23" y="5"/>
                    <a:pt x="24" y="5"/>
                    <a:pt x="25" y="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" name="Freeform 63">
              <a:extLst>
                <a:ext uri="{FF2B5EF4-FFF2-40B4-BE49-F238E27FC236}">
                  <a16:creationId xmlns:a16="http://schemas.microsoft.com/office/drawing/2014/main" id="{C1B856D1-5622-17E2-3C39-A65B1B874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4113" y="4085159"/>
              <a:ext cx="190611" cy="401340"/>
            </a:xfrm>
            <a:custGeom>
              <a:avLst/>
              <a:gdLst>
                <a:gd name="T0" fmla="*/ 46 w 62"/>
                <a:gd name="T1" fmla="*/ 16 h 129"/>
                <a:gd name="T2" fmla="*/ 37 w 62"/>
                <a:gd name="T3" fmla="*/ 9 h 129"/>
                <a:gd name="T4" fmla="*/ 35 w 62"/>
                <a:gd name="T5" fmla="*/ 4 h 129"/>
                <a:gd name="T6" fmla="*/ 28 w 62"/>
                <a:gd name="T7" fmla="*/ 1 h 129"/>
                <a:gd name="T8" fmla="*/ 21 w 62"/>
                <a:gd name="T9" fmla="*/ 5 h 129"/>
                <a:gd name="T10" fmla="*/ 16 w 62"/>
                <a:gd name="T11" fmla="*/ 6 h 129"/>
                <a:gd name="T12" fmla="*/ 8 w 62"/>
                <a:gd name="T13" fmla="*/ 6 h 129"/>
                <a:gd name="T14" fmla="*/ 2 w 62"/>
                <a:gd name="T15" fmla="*/ 7 h 129"/>
                <a:gd name="T16" fmla="*/ 0 w 62"/>
                <a:gd name="T17" fmla="*/ 9 h 129"/>
                <a:gd name="T18" fmla="*/ 3 w 62"/>
                <a:gd name="T19" fmla="*/ 13 h 129"/>
                <a:gd name="T20" fmla="*/ 7 w 62"/>
                <a:gd name="T21" fmla="*/ 19 h 129"/>
                <a:gd name="T22" fmla="*/ 14 w 62"/>
                <a:gd name="T23" fmla="*/ 23 h 129"/>
                <a:gd name="T24" fmla="*/ 20 w 62"/>
                <a:gd name="T25" fmla="*/ 25 h 129"/>
                <a:gd name="T26" fmla="*/ 23 w 62"/>
                <a:gd name="T27" fmla="*/ 31 h 129"/>
                <a:gd name="T28" fmla="*/ 16 w 62"/>
                <a:gd name="T29" fmla="*/ 35 h 129"/>
                <a:gd name="T30" fmla="*/ 25 w 62"/>
                <a:gd name="T31" fmla="*/ 43 h 129"/>
                <a:gd name="T32" fmla="*/ 29 w 62"/>
                <a:gd name="T33" fmla="*/ 50 h 129"/>
                <a:gd name="T34" fmla="*/ 36 w 62"/>
                <a:gd name="T35" fmla="*/ 59 h 129"/>
                <a:gd name="T36" fmla="*/ 43 w 62"/>
                <a:gd name="T37" fmla="*/ 66 h 129"/>
                <a:gd name="T38" fmla="*/ 45 w 62"/>
                <a:gd name="T39" fmla="*/ 74 h 129"/>
                <a:gd name="T40" fmla="*/ 48 w 62"/>
                <a:gd name="T41" fmla="*/ 88 h 129"/>
                <a:gd name="T42" fmla="*/ 42 w 62"/>
                <a:gd name="T43" fmla="*/ 98 h 129"/>
                <a:gd name="T44" fmla="*/ 34 w 62"/>
                <a:gd name="T45" fmla="*/ 103 h 129"/>
                <a:gd name="T46" fmla="*/ 34 w 62"/>
                <a:gd name="T47" fmla="*/ 110 h 129"/>
                <a:gd name="T48" fmla="*/ 25 w 62"/>
                <a:gd name="T49" fmla="*/ 110 h 129"/>
                <a:gd name="T50" fmla="*/ 19 w 62"/>
                <a:gd name="T51" fmla="*/ 114 h 129"/>
                <a:gd name="T52" fmla="*/ 23 w 62"/>
                <a:gd name="T53" fmla="*/ 117 h 129"/>
                <a:gd name="T54" fmla="*/ 21 w 62"/>
                <a:gd name="T55" fmla="*/ 124 h 129"/>
                <a:gd name="T56" fmla="*/ 25 w 62"/>
                <a:gd name="T57" fmla="*/ 128 h 129"/>
                <a:gd name="T58" fmla="*/ 33 w 62"/>
                <a:gd name="T59" fmla="*/ 122 h 129"/>
                <a:gd name="T60" fmla="*/ 35 w 62"/>
                <a:gd name="T61" fmla="*/ 119 h 129"/>
                <a:gd name="T62" fmla="*/ 37 w 62"/>
                <a:gd name="T63" fmla="*/ 114 h 129"/>
                <a:gd name="T64" fmla="*/ 42 w 62"/>
                <a:gd name="T65" fmla="*/ 113 h 129"/>
                <a:gd name="T66" fmla="*/ 54 w 62"/>
                <a:gd name="T67" fmla="*/ 108 h 129"/>
                <a:gd name="T68" fmla="*/ 60 w 62"/>
                <a:gd name="T69" fmla="*/ 97 h 129"/>
                <a:gd name="T70" fmla="*/ 58 w 62"/>
                <a:gd name="T71" fmla="*/ 77 h 129"/>
                <a:gd name="T72" fmla="*/ 50 w 62"/>
                <a:gd name="T73" fmla="*/ 64 h 129"/>
                <a:gd name="T74" fmla="*/ 37 w 62"/>
                <a:gd name="T75" fmla="*/ 52 h 129"/>
                <a:gd name="T76" fmla="*/ 33 w 62"/>
                <a:gd name="T77" fmla="*/ 46 h 129"/>
                <a:gd name="T78" fmla="*/ 31 w 62"/>
                <a:gd name="T79" fmla="*/ 34 h 129"/>
                <a:gd name="T80" fmla="*/ 37 w 62"/>
                <a:gd name="T81" fmla="*/ 27 h 129"/>
                <a:gd name="T82" fmla="*/ 40 w 62"/>
                <a:gd name="T83" fmla="*/ 22 h 129"/>
                <a:gd name="T84" fmla="*/ 47 w 62"/>
                <a:gd name="T85" fmla="*/ 18 h 129"/>
                <a:gd name="T86" fmla="*/ 47 w 62"/>
                <a:gd name="T87" fmla="*/ 17 h 129"/>
                <a:gd name="T88" fmla="*/ 46 w 62"/>
                <a:gd name="T89" fmla="*/ 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129">
                  <a:moveTo>
                    <a:pt x="46" y="16"/>
                  </a:moveTo>
                  <a:cubicBezTo>
                    <a:pt x="43" y="15"/>
                    <a:pt x="37" y="11"/>
                    <a:pt x="37" y="9"/>
                  </a:cubicBezTo>
                  <a:cubicBezTo>
                    <a:pt x="37" y="8"/>
                    <a:pt x="40" y="5"/>
                    <a:pt x="35" y="4"/>
                  </a:cubicBezTo>
                  <a:cubicBezTo>
                    <a:pt x="30" y="4"/>
                    <a:pt x="29" y="2"/>
                    <a:pt x="28" y="1"/>
                  </a:cubicBezTo>
                  <a:cubicBezTo>
                    <a:pt x="27" y="0"/>
                    <a:pt x="23" y="3"/>
                    <a:pt x="21" y="5"/>
                  </a:cubicBezTo>
                  <a:cubicBezTo>
                    <a:pt x="20" y="7"/>
                    <a:pt x="19" y="4"/>
                    <a:pt x="16" y="6"/>
                  </a:cubicBezTo>
                  <a:cubicBezTo>
                    <a:pt x="13" y="8"/>
                    <a:pt x="10" y="4"/>
                    <a:pt x="8" y="6"/>
                  </a:cubicBezTo>
                  <a:cubicBezTo>
                    <a:pt x="7" y="8"/>
                    <a:pt x="4" y="5"/>
                    <a:pt x="2" y="7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1" y="10"/>
                    <a:pt x="3" y="12"/>
                    <a:pt x="3" y="13"/>
                  </a:cubicBezTo>
                  <a:cubicBezTo>
                    <a:pt x="3" y="15"/>
                    <a:pt x="7" y="17"/>
                    <a:pt x="7" y="19"/>
                  </a:cubicBezTo>
                  <a:cubicBezTo>
                    <a:pt x="7" y="22"/>
                    <a:pt x="12" y="24"/>
                    <a:pt x="14" y="23"/>
                  </a:cubicBezTo>
                  <a:cubicBezTo>
                    <a:pt x="16" y="22"/>
                    <a:pt x="19" y="21"/>
                    <a:pt x="20" y="25"/>
                  </a:cubicBezTo>
                  <a:cubicBezTo>
                    <a:pt x="20" y="29"/>
                    <a:pt x="23" y="29"/>
                    <a:pt x="23" y="31"/>
                  </a:cubicBezTo>
                  <a:cubicBezTo>
                    <a:pt x="23" y="34"/>
                    <a:pt x="17" y="32"/>
                    <a:pt x="16" y="35"/>
                  </a:cubicBezTo>
                  <a:cubicBezTo>
                    <a:pt x="15" y="38"/>
                    <a:pt x="25" y="41"/>
                    <a:pt x="25" y="43"/>
                  </a:cubicBezTo>
                  <a:cubicBezTo>
                    <a:pt x="25" y="45"/>
                    <a:pt x="28" y="48"/>
                    <a:pt x="29" y="50"/>
                  </a:cubicBezTo>
                  <a:cubicBezTo>
                    <a:pt x="31" y="53"/>
                    <a:pt x="35" y="56"/>
                    <a:pt x="36" y="59"/>
                  </a:cubicBezTo>
                  <a:cubicBezTo>
                    <a:pt x="37" y="63"/>
                    <a:pt x="42" y="64"/>
                    <a:pt x="43" y="66"/>
                  </a:cubicBezTo>
                  <a:cubicBezTo>
                    <a:pt x="45" y="67"/>
                    <a:pt x="45" y="71"/>
                    <a:pt x="45" y="74"/>
                  </a:cubicBezTo>
                  <a:cubicBezTo>
                    <a:pt x="44" y="78"/>
                    <a:pt x="44" y="83"/>
                    <a:pt x="48" y="88"/>
                  </a:cubicBezTo>
                  <a:cubicBezTo>
                    <a:pt x="51" y="93"/>
                    <a:pt x="44" y="95"/>
                    <a:pt x="42" y="98"/>
                  </a:cubicBezTo>
                  <a:cubicBezTo>
                    <a:pt x="40" y="101"/>
                    <a:pt x="41" y="104"/>
                    <a:pt x="34" y="103"/>
                  </a:cubicBezTo>
                  <a:cubicBezTo>
                    <a:pt x="28" y="101"/>
                    <a:pt x="35" y="108"/>
                    <a:pt x="34" y="110"/>
                  </a:cubicBezTo>
                  <a:cubicBezTo>
                    <a:pt x="33" y="112"/>
                    <a:pt x="25" y="108"/>
                    <a:pt x="25" y="110"/>
                  </a:cubicBezTo>
                  <a:cubicBezTo>
                    <a:pt x="25" y="111"/>
                    <a:pt x="22" y="113"/>
                    <a:pt x="19" y="114"/>
                  </a:cubicBezTo>
                  <a:cubicBezTo>
                    <a:pt x="20" y="115"/>
                    <a:pt x="22" y="116"/>
                    <a:pt x="23" y="117"/>
                  </a:cubicBezTo>
                  <a:cubicBezTo>
                    <a:pt x="25" y="118"/>
                    <a:pt x="21" y="120"/>
                    <a:pt x="21" y="124"/>
                  </a:cubicBezTo>
                  <a:cubicBezTo>
                    <a:pt x="21" y="128"/>
                    <a:pt x="24" y="129"/>
                    <a:pt x="25" y="128"/>
                  </a:cubicBezTo>
                  <a:cubicBezTo>
                    <a:pt x="26" y="126"/>
                    <a:pt x="31" y="122"/>
                    <a:pt x="33" y="122"/>
                  </a:cubicBezTo>
                  <a:cubicBezTo>
                    <a:pt x="35" y="121"/>
                    <a:pt x="33" y="118"/>
                    <a:pt x="35" y="119"/>
                  </a:cubicBezTo>
                  <a:cubicBezTo>
                    <a:pt x="37" y="119"/>
                    <a:pt x="36" y="116"/>
                    <a:pt x="37" y="114"/>
                  </a:cubicBezTo>
                  <a:cubicBezTo>
                    <a:pt x="38" y="113"/>
                    <a:pt x="39" y="113"/>
                    <a:pt x="42" y="113"/>
                  </a:cubicBezTo>
                  <a:cubicBezTo>
                    <a:pt x="45" y="113"/>
                    <a:pt x="49" y="111"/>
                    <a:pt x="54" y="108"/>
                  </a:cubicBezTo>
                  <a:cubicBezTo>
                    <a:pt x="58" y="105"/>
                    <a:pt x="59" y="104"/>
                    <a:pt x="60" y="97"/>
                  </a:cubicBezTo>
                  <a:cubicBezTo>
                    <a:pt x="62" y="89"/>
                    <a:pt x="58" y="79"/>
                    <a:pt x="58" y="77"/>
                  </a:cubicBezTo>
                  <a:cubicBezTo>
                    <a:pt x="58" y="75"/>
                    <a:pt x="52" y="64"/>
                    <a:pt x="50" y="64"/>
                  </a:cubicBezTo>
                  <a:cubicBezTo>
                    <a:pt x="48" y="64"/>
                    <a:pt x="38" y="54"/>
                    <a:pt x="37" y="52"/>
                  </a:cubicBezTo>
                  <a:cubicBezTo>
                    <a:pt x="35" y="51"/>
                    <a:pt x="35" y="48"/>
                    <a:pt x="33" y="46"/>
                  </a:cubicBezTo>
                  <a:cubicBezTo>
                    <a:pt x="30" y="44"/>
                    <a:pt x="30" y="38"/>
                    <a:pt x="31" y="34"/>
                  </a:cubicBezTo>
                  <a:cubicBezTo>
                    <a:pt x="31" y="31"/>
                    <a:pt x="37" y="30"/>
                    <a:pt x="37" y="27"/>
                  </a:cubicBezTo>
                  <a:cubicBezTo>
                    <a:pt x="37" y="25"/>
                    <a:pt x="37" y="22"/>
                    <a:pt x="40" y="22"/>
                  </a:cubicBezTo>
                  <a:cubicBezTo>
                    <a:pt x="43" y="22"/>
                    <a:pt x="45" y="20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6"/>
                    <a:pt x="46" y="16"/>
                    <a:pt x="46" y="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4" name="Freeform 64">
              <a:extLst>
                <a:ext uri="{FF2B5EF4-FFF2-40B4-BE49-F238E27FC236}">
                  <a16:creationId xmlns:a16="http://schemas.microsoft.com/office/drawing/2014/main" id="{85A6E23C-C15E-34E6-A886-8A35B8C0F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4113" y="4328594"/>
              <a:ext cx="156666" cy="111849"/>
            </a:xfrm>
            <a:custGeom>
              <a:avLst/>
              <a:gdLst>
                <a:gd name="T0" fmla="*/ 25 w 51"/>
                <a:gd name="T1" fmla="*/ 32 h 36"/>
                <a:gd name="T2" fmla="*/ 34 w 51"/>
                <a:gd name="T3" fmla="*/ 32 h 36"/>
                <a:gd name="T4" fmla="*/ 34 w 51"/>
                <a:gd name="T5" fmla="*/ 25 h 36"/>
                <a:gd name="T6" fmla="*/ 42 w 51"/>
                <a:gd name="T7" fmla="*/ 20 h 36"/>
                <a:gd name="T8" fmla="*/ 48 w 51"/>
                <a:gd name="T9" fmla="*/ 10 h 36"/>
                <a:gd name="T10" fmla="*/ 45 w 51"/>
                <a:gd name="T11" fmla="*/ 0 h 36"/>
                <a:gd name="T12" fmla="*/ 39 w 51"/>
                <a:gd name="T13" fmla="*/ 1 h 36"/>
                <a:gd name="T14" fmla="*/ 33 w 51"/>
                <a:gd name="T15" fmla="*/ 3 h 36"/>
                <a:gd name="T16" fmla="*/ 30 w 51"/>
                <a:gd name="T17" fmla="*/ 5 h 36"/>
                <a:gd name="T18" fmla="*/ 26 w 51"/>
                <a:gd name="T19" fmla="*/ 2 h 36"/>
                <a:gd name="T20" fmla="*/ 14 w 51"/>
                <a:gd name="T21" fmla="*/ 1 h 36"/>
                <a:gd name="T22" fmla="*/ 3 w 51"/>
                <a:gd name="T23" fmla="*/ 7 h 36"/>
                <a:gd name="T24" fmla="*/ 3 w 51"/>
                <a:gd name="T25" fmla="*/ 15 h 36"/>
                <a:gd name="T26" fmla="*/ 4 w 51"/>
                <a:gd name="T27" fmla="*/ 21 h 36"/>
                <a:gd name="T28" fmla="*/ 4 w 51"/>
                <a:gd name="T29" fmla="*/ 21 h 36"/>
                <a:gd name="T30" fmla="*/ 6 w 51"/>
                <a:gd name="T31" fmla="*/ 29 h 36"/>
                <a:gd name="T32" fmla="*/ 12 w 51"/>
                <a:gd name="T33" fmla="*/ 30 h 36"/>
                <a:gd name="T34" fmla="*/ 12 w 51"/>
                <a:gd name="T35" fmla="*/ 34 h 36"/>
                <a:gd name="T36" fmla="*/ 19 w 51"/>
                <a:gd name="T37" fmla="*/ 35 h 36"/>
                <a:gd name="T38" fmla="*/ 19 w 51"/>
                <a:gd name="T39" fmla="*/ 36 h 36"/>
                <a:gd name="T40" fmla="*/ 25 w 51"/>
                <a:gd name="T4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36">
                  <a:moveTo>
                    <a:pt x="25" y="32"/>
                  </a:moveTo>
                  <a:cubicBezTo>
                    <a:pt x="25" y="30"/>
                    <a:pt x="33" y="34"/>
                    <a:pt x="34" y="32"/>
                  </a:cubicBezTo>
                  <a:cubicBezTo>
                    <a:pt x="35" y="30"/>
                    <a:pt x="28" y="23"/>
                    <a:pt x="34" y="25"/>
                  </a:cubicBezTo>
                  <a:cubicBezTo>
                    <a:pt x="41" y="26"/>
                    <a:pt x="40" y="23"/>
                    <a:pt x="42" y="20"/>
                  </a:cubicBezTo>
                  <a:cubicBezTo>
                    <a:pt x="44" y="17"/>
                    <a:pt x="51" y="15"/>
                    <a:pt x="48" y="10"/>
                  </a:cubicBezTo>
                  <a:cubicBezTo>
                    <a:pt x="45" y="7"/>
                    <a:pt x="45" y="3"/>
                    <a:pt x="45" y="0"/>
                  </a:cubicBezTo>
                  <a:cubicBezTo>
                    <a:pt x="43" y="1"/>
                    <a:pt x="40" y="2"/>
                    <a:pt x="39" y="1"/>
                  </a:cubicBezTo>
                  <a:cubicBezTo>
                    <a:pt x="37" y="0"/>
                    <a:pt x="33" y="0"/>
                    <a:pt x="33" y="3"/>
                  </a:cubicBezTo>
                  <a:cubicBezTo>
                    <a:pt x="33" y="6"/>
                    <a:pt x="30" y="6"/>
                    <a:pt x="30" y="5"/>
                  </a:cubicBezTo>
                  <a:cubicBezTo>
                    <a:pt x="31" y="3"/>
                    <a:pt x="28" y="4"/>
                    <a:pt x="26" y="2"/>
                  </a:cubicBezTo>
                  <a:cubicBezTo>
                    <a:pt x="24" y="0"/>
                    <a:pt x="18" y="2"/>
                    <a:pt x="14" y="1"/>
                  </a:cubicBezTo>
                  <a:cubicBezTo>
                    <a:pt x="11" y="0"/>
                    <a:pt x="6" y="3"/>
                    <a:pt x="3" y="7"/>
                  </a:cubicBezTo>
                  <a:cubicBezTo>
                    <a:pt x="0" y="11"/>
                    <a:pt x="3" y="11"/>
                    <a:pt x="3" y="15"/>
                  </a:cubicBezTo>
                  <a:cubicBezTo>
                    <a:pt x="3" y="18"/>
                    <a:pt x="5" y="18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23"/>
                    <a:pt x="6" y="27"/>
                    <a:pt x="6" y="29"/>
                  </a:cubicBezTo>
                  <a:cubicBezTo>
                    <a:pt x="7" y="31"/>
                    <a:pt x="10" y="30"/>
                    <a:pt x="12" y="30"/>
                  </a:cubicBezTo>
                  <a:cubicBezTo>
                    <a:pt x="13" y="30"/>
                    <a:pt x="11" y="33"/>
                    <a:pt x="12" y="34"/>
                  </a:cubicBezTo>
                  <a:cubicBezTo>
                    <a:pt x="14" y="36"/>
                    <a:pt x="18" y="33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2" y="35"/>
                    <a:pt x="25" y="33"/>
                    <a:pt x="25" y="3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5" name="Freeform 65">
              <a:extLst>
                <a:ext uri="{FF2B5EF4-FFF2-40B4-BE49-F238E27FC236}">
                  <a16:creationId xmlns:a16="http://schemas.microsoft.com/office/drawing/2014/main" id="{C0620DCF-88BB-04D5-E1B3-3847C4C3B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890" y="4110160"/>
              <a:ext cx="190611" cy="236856"/>
            </a:xfrm>
            <a:custGeom>
              <a:avLst/>
              <a:gdLst>
                <a:gd name="T0" fmla="*/ 42 w 62"/>
                <a:gd name="T1" fmla="*/ 35 h 76"/>
                <a:gd name="T2" fmla="*/ 33 w 62"/>
                <a:gd name="T3" fmla="*/ 27 h 76"/>
                <a:gd name="T4" fmla="*/ 40 w 62"/>
                <a:gd name="T5" fmla="*/ 23 h 76"/>
                <a:gd name="T6" fmla="*/ 37 w 62"/>
                <a:gd name="T7" fmla="*/ 17 h 76"/>
                <a:gd name="T8" fmla="*/ 31 w 62"/>
                <a:gd name="T9" fmla="*/ 15 h 76"/>
                <a:gd name="T10" fmla="*/ 24 w 62"/>
                <a:gd name="T11" fmla="*/ 11 h 76"/>
                <a:gd name="T12" fmla="*/ 20 w 62"/>
                <a:gd name="T13" fmla="*/ 5 h 76"/>
                <a:gd name="T14" fmla="*/ 17 w 62"/>
                <a:gd name="T15" fmla="*/ 1 h 76"/>
                <a:gd name="T16" fmla="*/ 13 w 62"/>
                <a:gd name="T17" fmla="*/ 1 h 76"/>
                <a:gd name="T18" fmla="*/ 12 w 62"/>
                <a:gd name="T19" fmla="*/ 5 h 76"/>
                <a:gd name="T20" fmla="*/ 12 w 62"/>
                <a:gd name="T21" fmla="*/ 12 h 76"/>
                <a:gd name="T22" fmla="*/ 7 w 62"/>
                <a:gd name="T23" fmla="*/ 8 h 76"/>
                <a:gd name="T24" fmla="*/ 3 w 62"/>
                <a:gd name="T25" fmla="*/ 15 h 76"/>
                <a:gd name="T26" fmla="*/ 0 w 62"/>
                <a:gd name="T27" fmla="*/ 17 h 76"/>
                <a:gd name="T28" fmla="*/ 2 w 62"/>
                <a:gd name="T29" fmla="*/ 19 h 76"/>
                <a:gd name="T30" fmla="*/ 3 w 62"/>
                <a:gd name="T31" fmla="*/ 25 h 76"/>
                <a:gd name="T32" fmla="*/ 8 w 62"/>
                <a:gd name="T33" fmla="*/ 27 h 76"/>
                <a:gd name="T34" fmla="*/ 8 w 62"/>
                <a:gd name="T35" fmla="*/ 36 h 76"/>
                <a:gd name="T36" fmla="*/ 5 w 62"/>
                <a:gd name="T37" fmla="*/ 43 h 76"/>
                <a:gd name="T38" fmla="*/ 13 w 62"/>
                <a:gd name="T39" fmla="*/ 40 h 76"/>
                <a:gd name="T40" fmla="*/ 19 w 62"/>
                <a:gd name="T41" fmla="*/ 40 h 76"/>
                <a:gd name="T42" fmla="*/ 24 w 62"/>
                <a:gd name="T43" fmla="*/ 38 h 76"/>
                <a:gd name="T44" fmla="*/ 32 w 62"/>
                <a:gd name="T45" fmla="*/ 38 h 76"/>
                <a:gd name="T46" fmla="*/ 38 w 62"/>
                <a:gd name="T47" fmla="*/ 44 h 76"/>
                <a:gd name="T48" fmla="*/ 39 w 62"/>
                <a:gd name="T49" fmla="*/ 54 h 76"/>
                <a:gd name="T50" fmla="*/ 45 w 62"/>
                <a:gd name="T51" fmla="*/ 63 h 76"/>
                <a:gd name="T52" fmla="*/ 44 w 62"/>
                <a:gd name="T53" fmla="*/ 73 h 76"/>
                <a:gd name="T54" fmla="*/ 47 w 62"/>
                <a:gd name="T55" fmla="*/ 75 h 76"/>
                <a:gd name="T56" fmla="*/ 50 w 62"/>
                <a:gd name="T57" fmla="*/ 73 h 76"/>
                <a:gd name="T58" fmla="*/ 56 w 62"/>
                <a:gd name="T59" fmla="*/ 71 h 76"/>
                <a:gd name="T60" fmla="*/ 62 w 62"/>
                <a:gd name="T61" fmla="*/ 70 h 76"/>
                <a:gd name="T62" fmla="*/ 62 w 62"/>
                <a:gd name="T63" fmla="*/ 66 h 76"/>
                <a:gd name="T64" fmla="*/ 60 w 62"/>
                <a:gd name="T65" fmla="*/ 58 h 76"/>
                <a:gd name="T66" fmla="*/ 53 w 62"/>
                <a:gd name="T67" fmla="*/ 51 h 76"/>
                <a:gd name="T68" fmla="*/ 46 w 62"/>
                <a:gd name="T69" fmla="*/ 42 h 76"/>
                <a:gd name="T70" fmla="*/ 42 w 62"/>
                <a:gd name="T71" fmla="*/ 3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76">
                  <a:moveTo>
                    <a:pt x="42" y="35"/>
                  </a:moveTo>
                  <a:cubicBezTo>
                    <a:pt x="42" y="33"/>
                    <a:pt x="32" y="30"/>
                    <a:pt x="33" y="27"/>
                  </a:cubicBezTo>
                  <a:cubicBezTo>
                    <a:pt x="34" y="24"/>
                    <a:pt x="40" y="26"/>
                    <a:pt x="40" y="23"/>
                  </a:cubicBezTo>
                  <a:cubicBezTo>
                    <a:pt x="40" y="21"/>
                    <a:pt x="37" y="21"/>
                    <a:pt x="37" y="17"/>
                  </a:cubicBezTo>
                  <a:cubicBezTo>
                    <a:pt x="36" y="13"/>
                    <a:pt x="33" y="14"/>
                    <a:pt x="31" y="15"/>
                  </a:cubicBezTo>
                  <a:cubicBezTo>
                    <a:pt x="29" y="16"/>
                    <a:pt x="24" y="14"/>
                    <a:pt x="24" y="11"/>
                  </a:cubicBezTo>
                  <a:cubicBezTo>
                    <a:pt x="24" y="9"/>
                    <a:pt x="20" y="7"/>
                    <a:pt x="20" y="5"/>
                  </a:cubicBezTo>
                  <a:cubicBezTo>
                    <a:pt x="20" y="4"/>
                    <a:pt x="18" y="2"/>
                    <a:pt x="17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2" y="0"/>
                    <a:pt x="11" y="4"/>
                    <a:pt x="12" y="5"/>
                  </a:cubicBezTo>
                  <a:cubicBezTo>
                    <a:pt x="13" y="6"/>
                    <a:pt x="14" y="12"/>
                    <a:pt x="12" y="12"/>
                  </a:cubicBezTo>
                  <a:cubicBezTo>
                    <a:pt x="9" y="11"/>
                    <a:pt x="9" y="7"/>
                    <a:pt x="7" y="8"/>
                  </a:cubicBezTo>
                  <a:cubicBezTo>
                    <a:pt x="7" y="8"/>
                    <a:pt x="3" y="13"/>
                    <a:pt x="3" y="15"/>
                  </a:cubicBezTo>
                  <a:cubicBezTo>
                    <a:pt x="3" y="16"/>
                    <a:pt x="1" y="17"/>
                    <a:pt x="0" y="17"/>
                  </a:cubicBezTo>
                  <a:cubicBezTo>
                    <a:pt x="1" y="18"/>
                    <a:pt x="2" y="19"/>
                    <a:pt x="2" y="19"/>
                  </a:cubicBezTo>
                  <a:cubicBezTo>
                    <a:pt x="3" y="20"/>
                    <a:pt x="1" y="23"/>
                    <a:pt x="3" y="25"/>
                  </a:cubicBezTo>
                  <a:cubicBezTo>
                    <a:pt x="4" y="28"/>
                    <a:pt x="7" y="24"/>
                    <a:pt x="8" y="27"/>
                  </a:cubicBezTo>
                  <a:cubicBezTo>
                    <a:pt x="9" y="31"/>
                    <a:pt x="8" y="33"/>
                    <a:pt x="8" y="36"/>
                  </a:cubicBezTo>
                  <a:cubicBezTo>
                    <a:pt x="8" y="40"/>
                    <a:pt x="5" y="40"/>
                    <a:pt x="5" y="43"/>
                  </a:cubicBezTo>
                  <a:cubicBezTo>
                    <a:pt x="6" y="46"/>
                    <a:pt x="10" y="42"/>
                    <a:pt x="13" y="40"/>
                  </a:cubicBezTo>
                  <a:cubicBezTo>
                    <a:pt x="16" y="38"/>
                    <a:pt x="18" y="38"/>
                    <a:pt x="19" y="40"/>
                  </a:cubicBezTo>
                  <a:cubicBezTo>
                    <a:pt x="20" y="41"/>
                    <a:pt x="24" y="40"/>
                    <a:pt x="24" y="38"/>
                  </a:cubicBezTo>
                  <a:cubicBezTo>
                    <a:pt x="25" y="36"/>
                    <a:pt x="31" y="36"/>
                    <a:pt x="32" y="38"/>
                  </a:cubicBezTo>
                  <a:cubicBezTo>
                    <a:pt x="34" y="40"/>
                    <a:pt x="36" y="43"/>
                    <a:pt x="38" y="44"/>
                  </a:cubicBezTo>
                  <a:cubicBezTo>
                    <a:pt x="41" y="45"/>
                    <a:pt x="37" y="53"/>
                    <a:pt x="39" y="54"/>
                  </a:cubicBezTo>
                  <a:cubicBezTo>
                    <a:pt x="42" y="55"/>
                    <a:pt x="45" y="59"/>
                    <a:pt x="45" y="63"/>
                  </a:cubicBezTo>
                  <a:cubicBezTo>
                    <a:pt x="45" y="67"/>
                    <a:pt x="47" y="69"/>
                    <a:pt x="44" y="73"/>
                  </a:cubicBezTo>
                  <a:cubicBezTo>
                    <a:pt x="46" y="74"/>
                    <a:pt x="48" y="74"/>
                    <a:pt x="47" y="75"/>
                  </a:cubicBezTo>
                  <a:cubicBezTo>
                    <a:pt x="47" y="76"/>
                    <a:pt x="50" y="76"/>
                    <a:pt x="50" y="73"/>
                  </a:cubicBezTo>
                  <a:cubicBezTo>
                    <a:pt x="50" y="70"/>
                    <a:pt x="54" y="70"/>
                    <a:pt x="56" y="71"/>
                  </a:cubicBezTo>
                  <a:cubicBezTo>
                    <a:pt x="57" y="72"/>
                    <a:pt x="60" y="71"/>
                    <a:pt x="62" y="70"/>
                  </a:cubicBezTo>
                  <a:cubicBezTo>
                    <a:pt x="62" y="68"/>
                    <a:pt x="62" y="67"/>
                    <a:pt x="62" y="66"/>
                  </a:cubicBezTo>
                  <a:cubicBezTo>
                    <a:pt x="62" y="63"/>
                    <a:pt x="62" y="59"/>
                    <a:pt x="60" y="58"/>
                  </a:cubicBezTo>
                  <a:cubicBezTo>
                    <a:pt x="59" y="56"/>
                    <a:pt x="54" y="55"/>
                    <a:pt x="53" y="51"/>
                  </a:cubicBezTo>
                  <a:cubicBezTo>
                    <a:pt x="52" y="48"/>
                    <a:pt x="48" y="45"/>
                    <a:pt x="46" y="42"/>
                  </a:cubicBezTo>
                  <a:cubicBezTo>
                    <a:pt x="45" y="40"/>
                    <a:pt x="42" y="37"/>
                    <a:pt x="42" y="3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" name="Freeform 66">
              <a:extLst>
                <a:ext uri="{FF2B5EF4-FFF2-40B4-BE49-F238E27FC236}">
                  <a16:creationId xmlns:a16="http://schemas.microsoft.com/office/drawing/2014/main" id="{3DFCCEBA-1FDB-44E8-89F0-AD5C208CD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612" y="4162795"/>
              <a:ext cx="210194" cy="398709"/>
            </a:xfrm>
            <a:custGeom>
              <a:avLst/>
              <a:gdLst>
                <a:gd name="T0" fmla="*/ 41 w 68"/>
                <a:gd name="T1" fmla="*/ 68 h 128"/>
                <a:gd name="T2" fmla="*/ 41 w 68"/>
                <a:gd name="T3" fmla="*/ 60 h 128"/>
                <a:gd name="T4" fmla="*/ 52 w 68"/>
                <a:gd name="T5" fmla="*/ 54 h 128"/>
                <a:gd name="T6" fmla="*/ 64 w 68"/>
                <a:gd name="T7" fmla="*/ 55 h 128"/>
                <a:gd name="T8" fmla="*/ 65 w 68"/>
                <a:gd name="T9" fmla="*/ 56 h 128"/>
                <a:gd name="T10" fmla="*/ 66 w 68"/>
                <a:gd name="T11" fmla="*/ 46 h 128"/>
                <a:gd name="T12" fmla="*/ 60 w 68"/>
                <a:gd name="T13" fmla="*/ 37 h 128"/>
                <a:gd name="T14" fmla="*/ 59 w 68"/>
                <a:gd name="T15" fmla="*/ 27 h 128"/>
                <a:gd name="T16" fmla="*/ 53 w 68"/>
                <a:gd name="T17" fmla="*/ 21 h 128"/>
                <a:gd name="T18" fmla="*/ 45 w 68"/>
                <a:gd name="T19" fmla="*/ 21 h 128"/>
                <a:gd name="T20" fmla="*/ 40 w 68"/>
                <a:gd name="T21" fmla="*/ 23 h 128"/>
                <a:gd name="T22" fmla="*/ 34 w 68"/>
                <a:gd name="T23" fmla="*/ 23 h 128"/>
                <a:gd name="T24" fmla="*/ 26 w 68"/>
                <a:gd name="T25" fmla="*/ 26 h 128"/>
                <a:gd name="T26" fmla="*/ 29 w 68"/>
                <a:gd name="T27" fmla="*/ 19 h 128"/>
                <a:gd name="T28" fmla="*/ 29 w 68"/>
                <a:gd name="T29" fmla="*/ 10 h 128"/>
                <a:gd name="T30" fmla="*/ 24 w 68"/>
                <a:gd name="T31" fmla="*/ 8 h 128"/>
                <a:gd name="T32" fmla="*/ 23 w 68"/>
                <a:gd name="T33" fmla="*/ 2 h 128"/>
                <a:gd name="T34" fmla="*/ 21 w 68"/>
                <a:gd name="T35" fmla="*/ 0 h 128"/>
                <a:gd name="T36" fmla="*/ 20 w 68"/>
                <a:gd name="T37" fmla="*/ 1 h 128"/>
                <a:gd name="T38" fmla="*/ 12 w 68"/>
                <a:gd name="T39" fmla="*/ 6 h 128"/>
                <a:gd name="T40" fmla="*/ 6 w 68"/>
                <a:gd name="T41" fmla="*/ 8 h 128"/>
                <a:gd name="T42" fmla="*/ 1 w 68"/>
                <a:gd name="T43" fmla="*/ 10 h 128"/>
                <a:gd name="T44" fmla="*/ 0 w 68"/>
                <a:gd name="T45" fmla="*/ 24 h 128"/>
                <a:gd name="T46" fmla="*/ 6 w 68"/>
                <a:gd name="T47" fmla="*/ 31 h 128"/>
                <a:gd name="T48" fmla="*/ 7 w 68"/>
                <a:gd name="T49" fmla="*/ 37 h 128"/>
                <a:gd name="T50" fmla="*/ 7 w 68"/>
                <a:gd name="T51" fmla="*/ 41 h 128"/>
                <a:gd name="T52" fmla="*/ 6 w 68"/>
                <a:gd name="T53" fmla="*/ 47 h 128"/>
                <a:gd name="T54" fmla="*/ 9 w 68"/>
                <a:gd name="T55" fmla="*/ 56 h 128"/>
                <a:gd name="T56" fmla="*/ 12 w 68"/>
                <a:gd name="T57" fmla="*/ 66 h 128"/>
                <a:gd name="T58" fmla="*/ 15 w 68"/>
                <a:gd name="T59" fmla="*/ 73 h 128"/>
                <a:gd name="T60" fmla="*/ 8 w 68"/>
                <a:gd name="T61" fmla="*/ 86 h 128"/>
                <a:gd name="T62" fmla="*/ 5 w 68"/>
                <a:gd name="T63" fmla="*/ 99 h 128"/>
                <a:gd name="T64" fmla="*/ 6 w 68"/>
                <a:gd name="T65" fmla="*/ 106 h 128"/>
                <a:gd name="T66" fmla="*/ 17 w 68"/>
                <a:gd name="T67" fmla="*/ 117 h 128"/>
                <a:gd name="T68" fmla="*/ 19 w 68"/>
                <a:gd name="T69" fmla="*/ 121 h 128"/>
                <a:gd name="T70" fmla="*/ 24 w 68"/>
                <a:gd name="T71" fmla="*/ 122 h 128"/>
                <a:gd name="T72" fmla="*/ 28 w 68"/>
                <a:gd name="T73" fmla="*/ 127 h 128"/>
                <a:gd name="T74" fmla="*/ 35 w 68"/>
                <a:gd name="T75" fmla="*/ 127 h 128"/>
                <a:gd name="T76" fmla="*/ 38 w 68"/>
                <a:gd name="T77" fmla="*/ 124 h 128"/>
                <a:gd name="T78" fmla="*/ 28 w 68"/>
                <a:gd name="T79" fmla="*/ 118 h 128"/>
                <a:gd name="T80" fmla="*/ 22 w 68"/>
                <a:gd name="T81" fmla="*/ 109 h 128"/>
                <a:gd name="T82" fmla="*/ 19 w 68"/>
                <a:gd name="T83" fmla="*/ 101 h 128"/>
                <a:gd name="T84" fmla="*/ 14 w 68"/>
                <a:gd name="T85" fmla="*/ 97 h 128"/>
                <a:gd name="T86" fmla="*/ 15 w 68"/>
                <a:gd name="T87" fmla="*/ 84 h 128"/>
                <a:gd name="T88" fmla="*/ 19 w 68"/>
                <a:gd name="T89" fmla="*/ 66 h 128"/>
                <a:gd name="T90" fmla="*/ 26 w 68"/>
                <a:gd name="T91" fmla="*/ 64 h 128"/>
                <a:gd name="T92" fmla="*/ 33 w 68"/>
                <a:gd name="T93" fmla="*/ 69 h 128"/>
                <a:gd name="T94" fmla="*/ 42 w 68"/>
                <a:gd name="T95" fmla="*/ 74 h 128"/>
                <a:gd name="T96" fmla="*/ 42 w 68"/>
                <a:gd name="T97" fmla="*/ 74 h 128"/>
                <a:gd name="T98" fmla="*/ 42 w 68"/>
                <a:gd name="T99" fmla="*/ 74 h 128"/>
                <a:gd name="T100" fmla="*/ 41 w 68"/>
                <a:gd name="T101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128">
                  <a:moveTo>
                    <a:pt x="41" y="68"/>
                  </a:moveTo>
                  <a:cubicBezTo>
                    <a:pt x="41" y="64"/>
                    <a:pt x="38" y="64"/>
                    <a:pt x="41" y="60"/>
                  </a:cubicBezTo>
                  <a:cubicBezTo>
                    <a:pt x="44" y="56"/>
                    <a:pt x="49" y="53"/>
                    <a:pt x="52" y="54"/>
                  </a:cubicBezTo>
                  <a:cubicBezTo>
                    <a:pt x="56" y="55"/>
                    <a:pt x="62" y="53"/>
                    <a:pt x="64" y="55"/>
                  </a:cubicBezTo>
                  <a:cubicBezTo>
                    <a:pt x="64" y="55"/>
                    <a:pt x="64" y="55"/>
                    <a:pt x="65" y="56"/>
                  </a:cubicBezTo>
                  <a:cubicBezTo>
                    <a:pt x="68" y="52"/>
                    <a:pt x="66" y="50"/>
                    <a:pt x="66" y="46"/>
                  </a:cubicBezTo>
                  <a:cubicBezTo>
                    <a:pt x="66" y="42"/>
                    <a:pt x="63" y="38"/>
                    <a:pt x="60" y="37"/>
                  </a:cubicBezTo>
                  <a:cubicBezTo>
                    <a:pt x="58" y="36"/>
                    <a:pt x="62" y="28"/>
                    <a:pt x="59" y="27"/>
                  </a:cubicBezTo>
                  <a:cubicBezTo>
                    <a:pt x="57" y="26"/>
                    <a:pt x="55" y="23"/>
                    <a:pt x="53" y="21"/>
                  </a:cubicBezTo>
                  <a:cubicBezTo>
                    <a:pt x="52" y="19"/>
                    <a:pt x="46" y="19"/>
                    <a:pt x="45" y="21"/>
                  </a:cubicBezTo>
                  <a:cubicBezTo>
                    <a:pt x="45" y="23"/>
                    <a:pt x="41" y="24"/>
                    <a:pt x="40" y="23"/>
                  </a:cubicBezTo>
                  <a:cubicBezTo>
                    <a:pt x="39" y="21"/>
                    <a:pt x="37" y="21"/>
                    <a:pt x="34" y="23"/>
                  </a:cubicBezTo>
                  <a:cubicBezTo>
                    <a:pt x="31" y="25"/>
                    <a:pt x="27" y="29"/>
                    <a:pt x="26" y="26"/>
                  </a:cubicBezTo>
                  <a:cubicBezTo>
                    <a:pt x="26" y="23"/>
                    <a:pt x="29" y="23"/>
                    <a:pt x="29" y="19"/>
                  </a:cubicBezTo>
                  <a:cubicBezTo>
                    <a:pt x="29" y="16"/>
                    <a:pt x="30" y="14"/>
                    <a:pt x="29" y="10"/>
                  </a:cubicBezTo>
                  <a:cubicBezTo>
                    <a:pt x="28" y="7"/>
                    <a:pt x="25" y="11"/>
                    <a:pt x="24" y="8"/>
                  </a:cubicBezTo>
                  <a:cubicBezTo>
                    <a:pt x="22" y="6"/>
                    <a:pt x="24" y="3"/>
                    <a:pt x="23" y="2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3"/>
                    <a:pt x="13" y="3"/>
                    <a:pt x="12" y="6"/>
                  </a:cubicBezTo>
                  <a:cubicBezTo>
                    <a:pt x="11" y="8"/>
                    <a:pt x="7" y="8"/>
                    <a:pt x="6" y="8"/>
                  </a:cubicBezTo>
                  <a:cubicBezTo>
                    <a:pt x="5" y="8"/>
                    <a:pt x="1" y="8"/>
                    <a:pt x="1" y="10"/>
                  </a:cubicBezTo>
                  <a:cubicBezTo>
                    <a:pt x="1" y="13"/>
                    <a:pt x="0" y="22"/>
                    <a:pt x="0" y="24"/>
                  </a:cubicBezTo>
                  <a:cubicBezTo>
                    <a:pt x="0" y="25"/>
                    <a:pt x="4" y="31"/>
                    <a:pt x="6" y="31"/>
                  </a:cubicBezTo>
                  <a:cubicBezTo>
                    <a:pt x="7" y="32"/>
                    <a:pt x="5" y="36"/>
                    <a:pt x="7" y="37"/>
                  </a:cubicBezTo>
                  <a:cubicBezTo>
                    <a:pt x="9" y="38"/>
                    <a:pt x="8" y="41"/>
                    <a:pt x="7" y="41"/>
                  </a:cubicBezTo>
                  <a:cubicBezTo>
                    <a:pt x="6" y="41"/>
                    <a:pt x="8" y="45"/>
                    <a:pt x="6" y="47"/>
                  </a:cubicBezTo>
                  <a:cubicBezTo>
                    <a:pt x="4" y="49"/>
                    <a:pt x="5" y="53"/>
                    <a:pt x="9" y="56"/>
                  </a:cubicBezTo>
                  <a:cubicBezTo>
                    <a:pt x="12" y="59"/>
                    <a:pt x="12" y="64"/>
                    <a:pt x="12" y="66"/>
                  </a:cubicBezTo>
                  <a:cubicBezTo>
                    <a:pt x="12" y="69"/>
                    <a:pt x="15" y="69"/>
                    <a:pt x="15" y="73"/>
                  </a:cubicBezTo>
                  <a:cubicBezTo>
                    <a:pt x="15" y="73"/>
                    <a:pt x="11" y="87"/>
                    <a:pt x="8" y="86"/>
                  </a:cubicBezTo>
                  <a:cubicBezTo>
                    <a:pt x="7" y="90"/>
                    <a:pt x="6" y="96"/>
                    <a:pt x="5" y="99"/>
                  </a:cubicBezTo>
                  <a:cubicBezTo>
                    <a:pt x="4" y="103"/>
                    <a:pt x="3" y="106"/>
                    <a:pt x="6" y="106"/>
                  </a:cubicBezTo>
                  <a:cubicBezTo>
                    <a:pt x="8" y="107"/>
                    <a:pt x="12" y="112"/>
                    <a:pt x="17" y="117"/>
                  </a:cubicBezTo>
                  <a:cubicBezTo>
                    <a:pt x="18" y="118"/>
                    <a:pt x="19" y="120"/>
                    <a:pt x="19" y="121"/>
                  </a:cubicBezTo>
                  <a:cubicBezTo>
                    <a:pt x="21" y="121"/>
                    <a:pt x="22" y="121"/>
                    <a:pt x="24" y="122"/>
                  </a:cubicBezTo>
                  <a:cubicBezTo>
                    <a:pt x="27" y="122"/>
                    <a:pt x="28" y="125"/>
                    <a:pt x="28" y="127"/>
                  </a:cubicBezTo>
                  <a:cubicBezTo>
                    <a:pt x="28" y="128"/>
                    <a:pt x="34" y="128"/>
                    <a:pt x="35" y="127"/>
                  </a:cubicBezTo>
                  <a:cubicBezTo>
                    <a:pt x="36" y="127"/>
                    <a:pt x="35" y="125"/>
                    <a:pt x="38" y="124"/>
                  </a:cubicBezTo>
                  <a:cubicBezTo>
                    <a:pt x="36" y="122"/>
                    <a:pt x="31" y="119"/>
                    <a:pt x="28" y="118"/>
                  </a:cubicBezTo>
                  <a:cubicBezTo>
                    <a:pt x="24" y="118"/>
                    <a:pt x="22" y="112"/>
                    <a:pt x="22" y="109"/>
                  </a:cubicBezTo>
                  <a:cubicBezTo>
                    <a:pt x="22" y="106"/>
                    <a:pt x="19" y="103"/>
                    <a:pt x="19" y="101"/>
                  </a:cubicBezTo>
                  <a:cubicBezTo>
                    <a:pt x="19" y="98"/>
                    <a:pt x="16" y="98"/>
                    <a:pt x="14" y="97"/>
                  </a:cubicBezTo>
                  <a:cubicBezTo>
                    <a:pt x="11" y="96"/>
                    <a:pt x="14" y="87"/>
                    <a:pt x="15" y="84"/>
                  </a:cubicBezTo>
                  <a:cubicBezTo>
                    <a:pt x="15" y="80"/>
                    <a:pt x="21" y="70"/>
                    <a:pt x="19" y="66"/>
                  </a:cubicBezTo>
                  <a:cubicBezTo>
                    <a:pt x="17" y="63"/>
                    <a:pt x="25" y="61"/>
                    <a:pt x="26" y="64"/>
                  </a:cubicBezTo>
                  <a:cubicBezTo>
                    <a:pt x="27" y="68"/>
                    <a:pt x="28" y="70"/>
                    <a:pt x="33" y="69"/>
                  </a:cubicBezTo>
                  <a:cubicBezTo>
                    <a:pt x="38" y="69"/>
                    <a:pt x="38" y="73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3" y="71"/>
                    <a:pt x="41" y="71"/>
                    <a:pt x="41" y="6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" name="Freeform 67">
              <a:extLst>
                <a:ext uri="{FF2B5EF4-FFF2-40B4-BE49-F238E27FC236}">
                  <a16:creationId xmlns:a16="http://schemas.microsoft.com/office/drawing/2014/main" id="{5C7D4F06-6FA8-1718-8301-24A6E3A2C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818" y="3085099"/>
              <a:ext cx="253277" cy="209223"/>
            </a:xfrm>
            <a:custGeom>
              <a:avLst/>
              <a:gdLst>
                <a:gd name="T0" fmla="*/ 2 w 82"/>
                <a:gd name="T1" fmla="*/ 15 h 67"/>
                <a:gd name="T2" fmla="*/ 2 w 82"/>
                <a:gd name="T3" fmla="*/ 23 h 67"/>
                <a:gd name="T4" fmla="*/ 2 w 82"/>
                <a:gd name="T5" fmla="*/ 27 h 67"/>
                <a:gd name="T6" fmla="*/ 4 w 82"/>
                <a:gd name="T7" fmla="*/ 31 h 67"/>
                <a:gd name="T8" fmla="*/ 5 w 82"/>
                <a:gd name="T9" fmla="*/ 35 h 67"/>
                <a:gd name="T10" fmla="*/ 7 w 82"/>
                <a:gd name="T11" fmla="*/ 42 h 67"/>
                <a:gd name="T12" fmla="*/ 7 w 82"/>
                <a:gd name="T13" fmla="*/ 46 h 67"/>
                <a:gd name="T14" fmla="*/ 12 w 82"/>
                <a:gd name="T15" fmla="*/ 49 h 67"/>
                <a:gd name="T16" fmla="*/ 18 w 82"/>
                <a:gd name="T17" fmla="*/ 53 h 67"/>
                <a:gd name="T18" fmla="*/ 22 w 82"/>
                <a:gd name="T19" fmla="*/ 54 h 67"/>
                <a:gd name="T20" fmla="*/ 27 w 82"/>
                <a:gd name="T21" fmla="*/ 54 h 67"/>
                <a:gd name="T22" fmla="*/ 29 w 82"/>
                <a:gd name="T23" fmla="*/ 57 h 67"/>
                <a:gd name="T24" fmla="*/ 35 w 82"/>
                <a:gd name="T25" fmla="*/ 58 h 67"/>
                <a:gd name="T26" fmla="*/ 39 w 82"/>
                <a:gd name="T27" fmla="*/ 63 h 67"/>
                <a:gd name="T28" fmla="*/ 44 w 82"/>
                <a:gd name="T29" fmla="*/ 63 h 67"/>
                <a:gd name="T30" fmla="*/ 51 w 82"/>
                <a:gd name="T31" fmla="*/ 63 h 67"/>
                <a:gd name="T32" fmla="*/ 57 w 82"/>
                <a:gd name="T33" fmla="*/ 64 h 67"/>
                <a:gd name="T34" fmla="*/ 65 w 82"/>
                <a:gd name="T35" fmla="*/ 66 h 67"/>
                <a:gd name="T36" fmla="*/ 69 w 82"/>
                <a:gd name="T37" fmla="*/ 67 h 67"/>
                <a:gd name="T38" fmla="*/ 69 w 82"/>
                <a:gd name="T39" fmla="*/ 61 h 67"/>
                <a:gd name="T40" fmla="*/ 77 w 82"/>
                <a:gd name="T41" fmla="*/ 53 h 67"/>
                <a:gd name="T42" fmla="*/ 81 w 82"/>
                <a:gd name="T43" fmla="*/ 50 h 67"/>
                <a:gd name="T44" fmla="*/ 77 w 82"/>
                <a:gd name="T45" fmla="*/ 42 h 67"/>
                <a:gd name="T46" fmla="*/ 77 w 82"/>
                <a:gd name="T47" fmla="*/ 35 h 67"/>
                <a:gd name="T48" fmla="*/ 74 w 82"/>
                <a:gd name="T49" fmla="*/ 30 h 67"/>
                <a:gd name="T50" fmla="*/ 79 w 82"/>
                <a:gd name="T51" fmla="*/ 26 h 67"/>
                <a:gd name="T52" fmla="*/ 78 w 82"/>
                <a:gd name="T53" fmla="*/ 19 h 67"/>
                <a:gd name="T54" fmla="*/ 77 w 82"/>
                <a:gd name="T55" fmla="*/ 12 h 67"/>
                <a:gd name="T56" fmla="*/ 71 w 82"/>
                <a:gd name="T57" fmla="*/ 8 h 67"/>
                <a:gd name="T58" fmla="*/ 70 w 82"/>
                <a:gd name="T59" fmla="*/ 7 h 67"/>
                <a:gd name="T60" fmla="*/ 48 w 82"/>
                <a:gd name="T61" fmla="*/ 6 h 67"/>
                <a:gd name="T62" fmla="*/ 44 w 82"/>
                <a:gd name="T63" fmla="*/ 5 h 67"/>
                <a:gd name="T64" fmla="*/ 40 w 82"/>
                <a:gd name="T65" fmla="*/ 7 h 67"/>
                <a:gd name="T66" fmla="*/ 36 w 82"/>
                <a:gd name="T67" fmla="*/ 2 h 67"/>
                <a:gd name="T68" fmla="*/ 17 w 82"/>
                <a:gd name="T69" fmla="*/ 7 h 67"/>
                <a:gd name="T70" fmla="*/ 4 w 82"/>
                <a:gd name="T71" fmla="*/ 12 h 67"/>
                <a:gd name="T72" fmla="*/ 2 w 82"/>
                <a:gd name="T73" fmla="*/ 14 h 67"/>
                <a:gd name="T74" fmla="*/ 2 w 82"/>
                <a:gd name="T7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" y="15"/>
                  </a:moveTo>
                  <a:cubicBezTo>
                    <a:pt x="2" y="16"/>
                    <a:pt x="3" y="21"/>
                    <a:pt x="2" y="23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4" y="29"/>
                    <a:pt x="4" y="31"/>
                  </a:cubicBezTo>
                  <a:cubicBezTo>
                    <a:pt x="4" y="32"/>
                    <a:pt x="5" y="32"/>
                    <a:pt x="5" y="35"/>
                  </a:cubicBezTo>
                  <a:cubicBezTo>
                    <a:pt x="5" y="38"/>
                    <a:pt x="6" y="41"/>
                    <a:pt x="7" y="42"/>
                  </a:cubicBezTo>
                  <a:cubicBezTo>
                    <a:pt x="8" y="43"/>
                    <a:pt x="8" y="45"/>
                    <a:pt x="7" y="46"/>
                  </a:cubicBezTo>
                  <a:cubicBezTo>
                    <a:pt x="9" y="47"/>
                    <a:pt x="11" y="48"/>
                    <a:pt x="12" y="49"/>
                  </a:cubicBezTo>
                  <a:cubicBezTo>
                    <a:pt x="16" y="50"/>
                    <a:pt x="18" y="51"/>
                    <a:pt x="18" y="53"/>
                  </a:cubicBezTo>
                  <a:cubicBezTo>
                    <a:pt x="18" y="54"/>
                    <a:pt x="21" y="56"/>
                    <a:pt x="22" y="54"/>
                  </a:cubicBezTo>
                  <a:cubicBezTo>
                    <a:pt x="23" y="53"/>
                    <a:pt x="25" y="54"/>
                    <a:pt x="27" y="54"/>
                  </a:cubicBezTo>
                  <a:cubicBezTo>
                    <a:pt x="29" y="54"/>
                    <a:pt x="29" y="56"/>
                    <a:pt x="29" y="57"/>
                  </a:cubicBezTo>
                  <a:cubicBezTo>
                    <a:pt x="30" y="58"/>
                    <a:pt x="33" y="57"/>
                    <a:pt x="35" y="58"/>
                  </a:cubicBezTo>
                  <a:cubicBezTo>
                    <a:pt x="36" y="59"/>
                    <a:pt x="37" y="62"/>
                    <a:pt x="39" y="63"/>
                  </a:cubicBezTo>
                  <a:cubicBezTo>
                    <a:pt x="41" y="64"/>
                    <a:pt x="42" y="62"/>
                    <a:pt x="44" y="63"/>
                  </a:cubicBezTo>
                  <a:cubicBezTo>
                    <a:pt x="45" y="63"/>
                    <a:pt x="49" y="64"/>
                    <a:pt x="51" y="63"/>
                  </a:cubicBezTo>
                  <a:cubicBezTo>
                    <a:pt x="53" y="63"/>
                    <a:pt x="55" y="64"/>
                    <a:pt x="57" y="64"/>
                  </a:cubicBezTo>
                  <a:cubicBezTo>
                    <a:pt x="60" y="64"/>
                    <a:pt x="64" y="65"/>
                    <a:pt x="65" y="66"/>
                  </a:cubicBezTo>
                  <a:cubicBezTo>
                    <a:pt x="65" y="66"/>
                    <a:pt x="67" y="66"/>
                    <a:pt x="69" y="67"/>
                  </a:cubicBezTo>
                  <a:cubicBezTo>
                    <a:pt x="70" y="66"/>
                    <a:pt x="69" y="62"/>
                    <a:pt x="69" y="61"/>
                  </a:cubicBezTo>
                  <a:cubicBezTo>
                    <a:pt x="69" y="60"/>
                    <a:pt x="76" y="55"/>
                    <a:pt x="77" y="53"/>
                  </a:cubicBezTo>
                  <a:cubicBezTo>
                    <a:pt x="78" y="52"/>
                    <a:pt x="80" y="52"/>
                    <a:pt x="81" y="50"/>
                  </a:cubicBezTo>
                  <a:cubicBezTo>
                    <a:pt x="82" y="49"/>
                    <a:pt x="78" y="43"/>
                    <a:pt x="77" y="42"/>
                  </a:cubicBezTo>
                  <a:cubicBezTo>
                    <a:pt x="77" y="41"/>
                    <a:pt x="76" y="36"/>
                    <a:pt x="77" y="35"/>
                  </a:cubicBezTo>
                  <a:cubicBezTo>
                    <a:pt x="77" y="33"/>
                    <a:pt x="74" y="32"/>
                    <a:pt x="74" y="30"/>
                  </a:cubicBezTo>
                  <a:cubicBezTo>
                    <a:pt x="74" y="29"/>
                    <a:pt x="77" y="27"/>
                    <a:pt x="79" y="26"/>
                  </a:cubicBezTo>
                  <a:cubicBezTo>
                    <a:pt x="81" y="25"/>
                    <a:pt x="80" y="20"/>
                    <a:pt x="78" y="19"/>
                  </a:cubicBezTo>
                  <a:cubicBezTo>
                    <a:pt x="77" y="17"/>
                    <a:pt x="76" y="15"/>
                    <a:pt x="77" y="12"/>
                  </a:cubicBezTo>
                  <a:cubicBezTo>
                    <a:pt x="78" y="10"/>
                    <a:pt x="72" y="8"/>
                    <a:pt x="71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64" y="8"/>
                    <a:pt x="50" y="7"/>
                    <a:pt x="48" y="6"/>
                  </a:cubicBezTo>
                  <a:cubicBezTo>
                    <a:pt x="48" y="6"/>
                    <a:pt x="46" y="5"/>
                    <a:pt x="44" y="5"/>
                  </a:cubicBezTo>
                  <a:cubicBezTo>
                    <a:pt x="43" y="6"/>
                    <a:pt x="42" y="7"/>
                    <a:pt x="40" y="7"/>
                  </a:cubicBezTo>
                  <a:cubicBezTo>
                    <a:pt x="36" y="7"/>
                    <a:pt x="36" y="4"/>
                    <a:pt x="36" y="2"/>
                  </a:cubicBezTo>
                  <a:cubicBezTo>
                    <a:pt x="35" y="0"/>
                    <a:pt x="21" y="3"/>
                    <a:pt x="17" y="7"/>
                  </a:cubicBezTo>
                  <a:cubicBezTo>
                    <a:pt x="13" y="11"/>
                    <a:pt x="4" y="10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" name="Freeform 68">
              <a:extLst>
                <a:ext uri="{FF2B5EF4-FFF2-40B4-BE49-F238E27FC236}">
                  <a16:creationId xmlns:a16="http://schemas.microsoft.com/office/drawing/2014/main" id="{DAD3CD12-821B-F021-9A84-87DB97E98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679" y="3421961"/>
              <a:ext cx="95305" cy="89479"/>
            </a:xfrm>
            <a:custGeom>
              <a:avLst/>
              <a:gdLst>
                <a:gd name="T0" fmla="*/ 23 w 31"/>
                <a:gd name="T1" fmla="*/ 27 h 29"/>
                <a:gd name="T2" fmla="*/ 29 w 31"/>
                <a:gd name="T3" fmla="*/ 17 h 29"/>
                <a:gd name="T4" fmla="*/ 30 w 31"/>
                <a:gd name="T5" fmla="*/ 6 h 29"/>
                <a:gd name="T6" fmla="*/ 23 w 31"/>
                <a:gd name="T7" fmla="*/ 2 h 29"/>
                <a:gd name="T8" fmla="*/ 10 w 31"/>
                <a:gd name="T9" fmla="*/ 1 h 29"/>
                <a:gd name="T10" fmla="*/ 4 w 31"/>
                <a:gd name="T11" fmla="*/ 2 h 29"/>
                <a:gd name="T12" fmla="*/ 0 w 31"/>
                <a:gd name="T13" fmla="*/ 4 h 29"/>
                <a:gd name="T14" fmla="*/ 4 w 31"/>
                <a:gd name="T15" fmla="*/ 10 h 29"/>
                <a:gd name="T16" fmla="*/ 11 w 31"/>
                <a:gd name="T17" fmla="*/ 18 h 29"/>
                <a:gd name="T18" fmla="*/ 18 w 31"/>
                <a:gd name="T19" fmla="*/ 26 h 29"/>
                <a:gd name="T20" fmla="*/ 22 w 31"/>
                <a:gd name="T21" fmla="*/ 29 h 29"/>
                <a:gd name="T22" fmla="*/ 23 w 31"/>
                <a:gd name="T2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9">
                  <a:moveTo>
                    <a:pt x="23" y="27"/>
                  </a:moveTo>
                  <a:cubicBezTo>
                    <a:pt x="22" y="25"/>
                    <a:pt x="28" y="17"/>
                    <a:pt x="29" y="17"/>
                  </a:cubicBezTo>
                  <a:cubicBezTo>
                    <a:pt x="30" y="17"/>
                    <a:pt x="31" y="10"/>
                    <a:pt x="30" y="6"/>
                  </a:cubicBezTo>
                  <a:cubicBezTo>
                    <a:pt x="26" y="3"/>
                    <a:pt x="23" y="2"/>
                    <a:pt x="23" y="2"/>
                  </a:cubicBezTo>
                  <a:cubicBezTo>
                    <a:pt x="23" y="2"/>
                    <a:pt x="11" y="2"/>
                    <a:pt x="10" y="1"/>
                  </a:cubicBezTo>
                  <a:cubicBezTo>
                    <a:pt x="8" y="0"/>
                    <a:pt x="6" y="3"/>
                    <a:pt x="4" y="2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1" y="6"/>
                    <a:pt x="4" y="7"/>
                    <a:pt x="4" y="10"/>
                  </a:cubicBezTo>
                  <a:cubicBezTo>
                    <a:pt x="4" y="13"/>
                    <a:pt x="11" y="17"/>
                    <a:pt x="11" y="18"/>
                  </a:cubicBezTo>
                  <a:cubicBezTo>
                    <a:pt x="11" y="19"/>
                    <a:pt x="15" y="22"/>
                    <a:pt x="18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3" y="28"/>
                    <a:pt x="23" y="27"/>
                    <a:pt x="23" y="2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" name="Freeform 69">
              <a:extLst>
                <a:ext uri="{FF2B5EF4-FFF2-40B4-BE49-F238E27FC236}">
                  <a16:creationId xmlns:a16="http://schemas.microsoft.com/office/drawing/2014/main" id="{80793808-D010-4A95-9248-B39EBFE5F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7679" y="3381169"/>
              <a:ext cx="139694" cy="121059"/>
            </a:xfrm>
            <a:custGeom>
              <a:avLst/>
              <a:gdLst>
                <a:gd name="T0" fmla="*/ 26 w 45"/>
                <a:gd name="T1" fmla="*/ 31 h 39"/>
                <a:gd name="T2" fmla="*/ 19 w 45"/>
                <a:gd name="T3" fmla="*/ 23 h 39"/>
                <a:gd name="T4" fmla="*/ 15 w 45"/>
                <a:gd name="T5" fmla="*/ 17 h 39"/>
                <a:gd name="T6" fmla="*/ 19 w 45"/>
                <a:gd name="T7" fmla="*/ 15 h 39"/>
                <a:gd name="T8" fmla="*/ 25 w 45"/>
                <a:gd name="T9" fmla="*/ 14 h 39"/>
                <a:gd name="T10" fmla="*/ 38 w 45"/>
                <a:gd name="T11" fmla="*/ 15 h 39"/>
                <a:gd name="T12" fmla="*/ 45 w 45"/>
                <a:gd name="T13" fmla="*/ 19 h 39"/>
                <a:gd name="T14" fmla="*/ 45 w 45"/>
                <a:gd name="T15" fmla="*/ 17 h 39"/>
                <a:gd name="T16" fmla="*/ 42 w 45"/>
                <a:gd name="T17" fmla="*/ 11 h 39"/>
                <a:gd name="T18" fmla="*/ 40 w 45"/>
                <a:gd name="T19" fmla="*/ 6 h 39"/>
                <a:gd name="T20" fmla="*/ 37 w 45"/>
                <a:gd name="T21" fmla="*/ 7 h 39"/>
                <a:gd name="T22" fmla="*/ 28 w 45"/>
                <a:gd name="T23" fmla="*/ 5 h 39"/>
                <a:gd name="T24" fmla="*/ 21 w 45"/>
                <a:gd name="T25" fmla="*/ 0 h 39"/>
                <a:gd name="T26" fmla="*/ 16 w 45"/>
                <a:gd name="T27" fmla="*/ 3 h 39"/>
                <a:gd name="T28" fmla="*/ 14 w 45"/>
                <a:gd name="T29" fmla="*/ 7 h 39"/>
                <a:gd name="T30" fmla="*/ 11 w 45"/>
                <a:gd name="T31" fmla="*/ 11 h 39"/>
                <a:gd name="T32" fmla="*/ 6 w 45"/>
                <a:gd name="T33" fmla="*/ 11 h 39"/>
                <a:gd name="T34" fmla="*/ 0 w 45"/>
                <a:gd name="T35" fmla="*/ 12 h 39"/>
                <a:gd name="T36" fmla="*/ 2 w 45"/>
                <a:gd name="T37" fmla="*/ 16 h 39"/>
                <a:gd name="T38" fmla="*/ 8 w 45"/>
                <a:gd name="T39" fmla="*/ 18 h 39"/>
                <a:gd name="T40" fmla="*/ 16 w 45"/>
                <a:gd name="T41" fmla="*/ 30 h 39"/>
                <a:gd name="T42" fmla="*/ 22 w 45"/>
                <a:gd name="T43" fmla="*/ 34 h 39"/>
                <a:gd name="T44" fmla="*/ 30 w 45"/>
                <a:gd name="T45" fmla="*/ 38 h 39"/>
                <a:gd name="T46" fmla="*/ 33 w 45"/>
                <a:gd name="T47" fmla="*/ 39 h 39"/>
                <a:gd name="T48" fmla="*/ 26 w 45"/>
                <a:gd name="T4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39">
                  <a:moveTo>
                    <a:pt x="26" y="31"/>
                  </a:moveTo>
                  <a:cubicBezTo>
                    <a:pt x="26" y="30"/>
                    <a:pt x="19" y="26"/>
                    <a:pt x="19" y="23"/>
                  </a:cubicBezTo>
                  <a:cubicBezTo>
                    <a:pt x="19" y="20"/>
                    <a:pt x="16" y="19"/>
                    <a:pt x="15" y="17"/>
                  </a:cubicBezTo>
                  <a:cubicBezTo>
                    <a:pt x="15" y="15"/>
                    <a:pt x="17" y="14"/>
                    <a:pt x="19" y="15"/>
                  </a:cubicBezTo>
                  <a:cubicBezTo>
                    <a:pt x="21" y="16"/>
                    <a:pt x="23" y="13"/>
                    <a:pt x="25" y="14"/>
                  </a:cubicBezTo>
                  <a:cubicBezTo>
                    <a:pt x="26" y="15"/>
                    <a:pt x="38" y="15"/>
                    <a:pt x="38" y="15"/>
                  </a:cubicBezTo>
                  <a:cubicBezTo>
                    <a:pt x="38" y="15"/>
                    <a:pt x="41" y="16"/>
                    <a:pt x="45" y="19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4" y="15"/>
                    <a:pt x="45" y="12"/>
                    <a:pt x="42" y="11"/>
                  </a:cubicBezTo>
                  <a:cubicBezTo>
                    <a:pt x="41" y="11"/>
                    <a:pt x="40" y="8"/>
                    <a:pt x="40" y="6"/>
                  </a:cubicBezTo>
                  <a:cubicBezTo>
                    <a:pt x="39" y="7"/>
                    <a:pt x="38" y="7"/>
                    <a:pt x="37" y="7"/>
                  </a:cubicBezTo>
                  <a:cubicBezTo>
                    <a:pt x="35" y="8"/>
                    <a:pt x="30" y="7"/>
                    <a:pt x="28" y="5"/>
                  </a:cubicBezTo>
                  <a:cubicBezTo>
                    <a:pt x="27" y="3"/>
                    <a:pt x="23" y="1"/>
                    <a:pt x="21" y="0"/>
                  </a:cubicBezTo>
                  <a:cubicBezTo>
                    <a:pt x="21" y="1"/>
                    <a:pt x="18" y="3"/>
                    <a:pt x="16" y="3"/>
                  </a:cubicBezTo>
                  <a:cubicBezTo>
                    <a:pt x="15" y="3"/>
                    <a:pt x="16" y="7"/>
                    <a:pt x="14" y="7"/>
                  </a:cubicBezTo>
                  <a:cubicBezTo>
                    <a:pt x="13" y="7"/>
                    <a:pt x="12" y="10"/>
                    <a:pt x="11" y="11"/>
                  </a:cubicBezTo>
                  <a:cubicBezTo>
                    <a:pt x="11" y="12"/>
                    <a:pt x="8" y="10"/>
                    <a:pt x="6" y="11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4"/>
                    <a:pt x="0" y="16"/>
                    <a:pt x="2" y="16"/>
                  </a:cubicBezTo>
                  <a:cubicBezTo>
                    <a:pt x="4" y="16"/>
                    <a:pt x="8" y="15"/>
                    <a:pt x="8" y="18"/>
                  </a:cubicBezTo>
                  <a:cubicBezTo>
                    <a:pt x="8" y="21"/>
                    <a:pt x="14" y="28"/>
                    <a:pt x="16" y="30"/>
                  </a:cubicBezTo>
                  <a:cubicBezTo>
                    <a:pt x="18" y="32"/>
                    <a:pt x="22" y="32"/>
                    <a:pt x="22" y="34"/>
                  </a:cubicBezTo>
                  <a:cubicBezTo>
                    <a:pt x="23" y="36"/>
                    <a:pt x="26" y="37"/>
                    <a:pt x="30" y="38"/>
                  </a:cubicBezTo>
                  <a:cubicBezTo>
                    <a:pt x="31" y="38"/>
                    <a:pt x="32" y="38"/>
                    <a:pt x="33" y="39"/>
                  </a:cubicBezTo>
                  <a:cubicBezTo>
                    <a:pt x="30" y="35"/>
                    <a:pt x="26" y="32"/>
                    <a:pt x="26" y="3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" name="Freeform 70">
              <a:extLst>
                <a:ext uri="{FF2B5EF4-FFF2-40B4-BE49-F238E27FC236}">
                  <a16:creationId xmlns:a16="http://schemas.microsoft.com/office/drawing/2014/main" id="{69E0DAE6-0479-E2A7-FE26-592A9B0A5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845" y="3508808"/>
              <a:ext cx="49610" cy="96059"/>
            </a:xfrm>
            <a:custGeom>
              <a:avLst/>
              <a:gdLst>
                <a:gd name="T0" fmla="*/ 11 w 16"/>
                <a:gd name="T1" fmla="*/ 26 h 31"/>
                <a:gd name="T2" fmla="*/ 13 w 16"/>
                <a:gd name="T3" fmla="*/ 23 h 31"/>
                <a:gd name="T4" fmla="*/ 16 w 16"/>
                <a:gd name="T5" fmla="*/ 18 h 31"/>
                <a:gd name="T6" fmla="*/ 16 w 16"/>
                <a:gd name="T7" fmla="*/ 18 h 31"/>
                <a:gd name="T8" fmla="*/ 11 w 16"/>
                <a:gd name="T9" fmla="*/ 13 h 31"/>
                <a:gd name="T10" fmla="*/ 12 w 16"/>
                <a:gd name="T11" fmla="*/ 4 h 31"/>
                <a:gd name="T12" fmla="*/ 5 w 16"/>
                <a:gd name="T13" fmla="*/ 0 h 31"/>
                <a:gd name="T14" fmla="*/ 1 w 16"/>
                <a:gd name="T15" fmla="*/ 6 h 31"/>
                <a:gd name="T16" fmla="*/ 3 w 16"/>
                <a:gd name="T17" fmla="*/ 11 h 31"/>
                <a:gd name="T18" fmla="*/ 3 w 16"/>
                <a:gd name="T19" fmla="*/ 24 h 31"/>
                <a:gd name="T20" fmla="*/ 8 w 16"/>
                <a:gd name="T21" fmla="*/ 31 h 31"/>
                <a:gd name="T22" fmla="*/ 11 w 16"/>
                <a:gd name="T2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1">
                  <a:moveTo>
                    <a:pt x="11" y="26"/>
                  </a:moveTo>
                  <a:cubicBezTo>
                    <a:pt x="13" y="26"/>
                    <a:pt x="12" y="24"/>
                    <a:pt x="13" y="23"/>
                  </a:cubicBezTo>
                  <a:cubicBezTo>
                    <a:pt x="14" y="22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6"/>
                    <a:pt x="12" y="15"/>
                    <a:pt x="11" y="13"/>
                  </a:cubicBezTo>
                  <a:cubicBezTo>
                    <a:pt x="11" y="11"/>
                    <a:pt x="11" y="7"/>
                    <a:pt x="12" y="4"/>
                  </a:cubicBezTo>
                  <a:cubicBezTo>
                    <a:pt x="11" y="3"/>
                    <a:pt x="6" y="0"/>
                    <a:pt x="5" y="0"/>
                  </a:cubicBezTo>
                  <a:cubicBezTo>
                    <a:pt x="3" y="0"/>
                    <a:pt x="1" y="3"/>
                    <a:pt x="1" y="6"/>
                  </a:cubicBezTo>
                  <a:cubicBezTo>
                    <a:pt x="4" y="8"/>
                    <a:pt x="5" y="9"/>
                    <a:pt x="3" y="11"/>
                  </a:cubicBezTo>
                  <a:cubicBezTo>
                    <a:pt x="1" y="14"/>
                    <a:pt x="0" y="22"/>
                    <a:pt x="3" y="24"/>
                  </a:cubicBezTo>
                  <a:cubicBezTo>
                    <a:pt x="5" y="26"/>
                    <a:pt x="6" y="30"/>
                    <a:pt x="8" y="31"/>
                  </a:cubicBezTo>
                  <a:cubicBezTo>
                    <a:pt x="9" y="29"/>
                    <a:pt x="10" y="27"/>
                    <a:pt x="11" y="2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" name="Freeform 71">
              <a:extLst>
                <a:ext uri="{FF2B5EF4-FFF2-40B4-BE49-F238E27FC236}">
                  <a16:creationId xmlns:a16="http://schemas.microsoft.com/office/drawing/2014/main" id="{C4BFEACB-237D-5DD5-396A-1032F3F93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235" y="3296953"/>
              <a:ext cx="190611" cy="86847"/>
            </a:xfrm>
            <a:custGeom>
              <a:avLst/>
              <a:gdLst>
                <a:gd name="T0" fmla="*/ 52 w 62"/>
                <a:gd name="T1" fmla="*/ 2 h 28"/>
                <a:gd name="T2" fmla="*/ 45 w 62"/>
                <a:gd name="T3" fmla="*/ 0 h 28"/>
                <a:gd name="T4" fmla="*/ 43 w 62"/>
                <a:gd name="T5" fmla="*/ 4 h 28"/>
                <a:gd name="T6" fmla="*/ 36 w 62"/>
                <a:gd name="T7" fmla="*/ 4 h 28"/>
                <a:gd name="T8" fmla="*/ 31 w 62"/>
                <a:gd name="T9" fmla="*/ 7 h 28"/>
                <a:gd name="T10" fmla="*/ 28 w 62"/>
                <a:gd name="T11" fmla="*/ 12 h 28"/>
                <a:gd name="T12" fmla="*/ 25 w 62"/>
                <a:gd name="T13" fmla="*/ 15 h 28"/>
                <a:gd name="T14" fmla="*/ 16 w 62"/>
                <a:gd name="T15" fmla="*/ 17 h 28"/>
                <a:gd name="T16" fmla="*/ 11 w 62"/>
                <a:gd name="T17" fmla="*/ 17 h 28"/>
                <a:gd name="T18" fmla="*/ 6 w 62"/>
                <a:gd name="T19" fmla="*/ 18 h 28"/>
                <a:gd name="T20" fmla="*/ 1 w 62"/>
                <a:gd name="T21" fmla="*/ 16 h 28"/>
                <a:gd name="T22" fmla="*/ 0 w 62"/>
                <a:gd name="T23" fmla="*/ 21 h 28"/>
                <a:gd name="T24" fmla="*/ 5 w 62"/>
                <a:gd name="T25" fmla="*/ 23 h 28"/>
                <a:gd name="T26" fmla="*/ 10 w 62"/>
                <a:gd name="T27" fmla="*/ 24 h 28"/>
                <a:gd name="T28" fmla="*/ 15 w 62"/>
                <a:gd name="T29" fmla="*/ 23 h 28"/>
                <a:gd name="T30" fmla="*/ 22 w 62"/>
                <a:gd name="T31" fmla="*/ 22 h 28"/>
                <a:gd name="T32" fmla="*/ 23 w 62"/>
                <a:gd name="T33" fmla="*/ 25 h 28"/>
                <a:gd name="T34" fmla="*/ 31 w 62"/>
                <a:gd name="T35" fmla="*/ 26 h 28"/>
                <a:gd name="T36" fmla="*/ 40 w 62"/>
                <a:gd name="T37" fmla="*/ 28 h 28"/>
                <a:gd name="T38" fmla="*/ 48 w 62"/>
                <a:gd name="T39" fmla="*/ 25 h 28"/>
                <a:gd name="T40" fmla="*/ 53 w 62"/>
                <a:gd name="T41" fmla="*/ 24 h 28"/>
                <a:gd name="T42" fmla="*/ 54 w 62"/>
                <a:gd name="T43" fmla="*/ 24 h 28"/>
                <a:gd name="T44" fmla="*/ 55 w 62"/>
                <a:gd name="T45" fmla="*/ 22 h 28"/>
                <a:gd name="T46" fmla="*/ 56 w 62"/>
                <a:gd name="T47" fmla="*/ 18 h 28"/>
                <a:gd name="T48" fmla="*/ 57 w 62"/>
                <a:gd name="T49" fmla="*/ 15 h 28"/>
                <a:gd name="T50" fmla="*/ 61 w 62"/>
                <a:gd name="T51" fmla="*/ 12 h 28"/>
                <a:gd name="T52" fmla="*/ 62 w 62"/>
                <a:gd name="T53" fmla="*/ 10 h 28"/>
                <a:gd name="T54" fmla="*/ 59 w 62"/>
                <a:gd name="T55" fmla="*/ 3 h 28"/>
                <a:gd name="T56" fmla="*/ 52 w 62"/>
                <a:gd name="T5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28">
                  <a:moveTo>
                    <a:pt x="52" y="2"/>
                  </a:moveTo>
                  <a:cubicBezTo>
                    <a:pt x="50" y="0"/>
                    <a:pt x="45" y="0"/>
                    <a:pt x="45" y="0"/>
                  </a:cubicBezTo>
                  <a:cubicBezTo>
                    <a:pt x="45" y="0"/>
                    <a:pt x="44" y="2"/>
                    <a:pt x="43" y="4"/>
                  </a:cubicBezTo>
                  <a:cubicBezTo>
                    <a:pt x="42" y="5"/>
                    <a:pt x="38" y="5"/>
                    <a:pt x="36" y="4"/>
                  </a:cubicBezTo>
                  <a:cubicBezTo>
                    <a:pt x="35" y="5"/>
                    <a:pt x="32" y="6"/>
                    <a:pt x="31" y="7"/>
                  </a:cubicBezTo>
                  <a:cubicBezTo>
                    <a:pt x="31" y="9"/>
                    <a:pt x="27" y="8"/>
                    <a:pt x="28" y="12"/>
                  </a:cubicBezTo>
                  <a:cubicBezTo>
                    <a:pt x="29" y="17"/>
                    <a:pt x="26" y="15"/>
                    <a:pt x="25" y="15"/>
                  </a:cubicBezTo>
                  <a:cubicBezTo>
                    <a:pt x="23" y="14"/>
                    <a:pt x="17" y="15"/>
                    <a:pt x="16" y="17"/>
                  </a:cubicBezTo>
                  <a:cubicBezTo>
                    <a:pt x="14" y="18"/>
                    <a:pt x="12" y="18"/>
                    <a:pt x="11" y="17"/>
                  </a:cubicBezTo>
                  <a:cubicBezTo>
                    <a:pt x="10" y="16"/>
                    <a:pt x="7" y="16"/>
                    <a:pt x="6" y="18"/>
                  </a:cubicBezTo>
                  <a:cubicBezTo>
                    <a:pt x="5" y="20"/>
                    <a:pt x="3" y="16"/>
                    <a:pt x="1" y="16"/>
                  </a:cubicBezTo>
                  <a:cubicBezTo>
                    <a:pt x="0" y="17"/>
                    <a:pt x="0" y="20"/>
                    <a:pt x="0" y="21"/>
                  </a:cubicBezTo>
                  <a:cubicBezTo>
                    <a:pt x="0" y="22"/>
                    <a:pt x="3" y="24"/>
                    <a:pt x="5" y="23"/>
                  </a:cubicBezTo>
                  <a:cubicBezTo>
                    <a:pt x="6" y="22"/>
                    <a:pt x="8" y="23"/>
                    <a:pt x="10" y="24"/>
                  </a:cubicBezTo>
                  <a:cubicBezTo>
                    <a:pt x="11" y="25"/>
                    <a:pt x="14" y="24"/>
                    <a:pt x="15" y="23"/>
                  </a:cubicBezTo>
                  <a:cubicBezTo>
                    <a:pt x="16" y="22"/>
                    <a:pt x="21" y="22"/>
                    <a:pt x="22" y="22"/>
                  </a:cubicBezTo>
                  <a:cubicBezTo>
                    <a:pt x="22" y="22"/>
                    <a:pt x="22" y="25"/>
                    <a:pt x="23" y="25"/>
                  </a:cubicBezTo>
                  <a:cubicBezTo>
                    <a:pt x="24" y="26"/>
                    <a:pt x="28" y="26"/>
                    <a:pt x="31" y="26"/>
                  </a:cubicBezTo>
                  <a:cubicBezTo>
                    <a:pt x="34" y="26"/>
                    <a:pt x="39" y="28"/>
                    <a:pt x="40" y="28"/>
                  </a:cubicBezTo>
                  <a:cubicBezTo>
                    <a:pt x="42" y="28"/>
                    <a:pt x="44" y="25"/>
                    <a:pt x="48" y="25"/>
                  </a:cubicBezTo>
                  <a:cubicBezTo>
                    <a:pt x="51" y="25"/>
                    <a:pt x="53" y="23"/>
                    <a:pt x="53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6" y="21"/>
                    <a:pt x="55" y="19"/>
                    <a:pt x="56" y="18"/>
                  </a:cubicBezTo>
                  <a:cubicBezTo>
                    <a:pt x="57" y="17"/>
                    <a:pt x="55" y="14"/>
                    <a:pt x="57" y="15"/>
                  </a:cubicBezTo>
                  <a:cubicBezTo>
                    <a:pt x="59" y="15"/>
                    <a:pt x="61" y="15"/>
                    <a:pt x="61" y="12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0" y="7"/>
                    <a:pt x="59" y="3"/>
                    <a:pt x="59" y="3"/>
                  </a:cubicBezTo>
                  <a:cubicBezTo>
                    <a:pt x="59" y="3"/>
                    <a:pt x="55" y="5"/>
                    <a:pt x="52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" name="Freeform 72">
              <a:extLst>
                <a:ext uri="{FF2B5EF4-FFF2-40B4-BE49-F238E27FC236}">
                  <a16:creationId xmlns:a16="http://schemas.microsoft.com/office/drawing/2014/main" id="{A69AD0B9-5B66-4738-6EBE-7092926C9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345" y="3306164"/>
              <a:ext cx="165805" cy="100006"/>
            </a:xfrm>
            <a:custGeom>
              <a:avLst/>
              <a:gdLst>
                <a:gd name="T0" fmla="*/ 52 w 54"/>
                <a:gd name="T1" fmla="*/ 6 h 32"/>
                <a:gd name="T2" fmla="*/ 50 w 54"/>
                <a:gd name="T3" fmla="*/ 5 h 32"/>
                <a:gd name="T4" fmla="*/ 45 w 54"/>
                <a:gd name="T5" fmla="*/ 3 h 32"/>
                <a:gd name="T6" fmla="*/ 37 w 54"/>
                <a:gd name="T7" fmla="*/ 1 h 32"/>
                <a:gd name="T8" fmla="*/ 29 w 54"/>
                <a:gd name="T9" fmla="*/ 6 h 32"/>
                <a:gd name="T10" fmla="*/ 21 w 54"/>
                <a:gd name="T11" fmla="*/ 8 h 32"/>
                <a:gd name="T12" fmla="*/ 9 w 54"/>
                <a:gd name="T13" fmla="*/ 8 h 32"/>
                <a:gd name="T14" fmla="*/ 8 w 54"/>
                <a:gd name="T15" fmla="*/ 7 h 32"/>
                <a:gd name="T16" fmla="*/ 7 w 54"/>
                <a:gd name="T17" fmla="*/ 9 h 32"/>
                <a:gd name="T18" fmla="*/ 3 w 54"/>
                <a:gd name="T19" fmla="*/ 12 h 32"/>
                <a:gd name="T20" fmla="*/ 2 w 54"/>
                <a:gd name="T21" fmla="*/ 15 h 32"/>
                <a:gd name="T22" fmla="*/ 1 w 54"/>
                <a:gd name="T23" fmla="*/ 19 h 32"/>
                <a:gd name="T24" fmla="*/ 0 w 54"/>
                <a:gd name="T25" fmla="*/ 21 h 32"/>
                <a:gd name="T26" fmla="*/ 2 w 54"/>
                <a:gd name="T27" fmla="*/ 24 h 32"/>
                <a:gd name="T28" fmla="*/ 1 w 54"/>
                <a:gd name="T29" fmla="*/ 24 h 32"/>
                <a:gd name="T30" fmla="*/ 8 w 54"/>
                <a:gd name="T31" fmla="*/ 29 h 32"/>
                <a:gd name="T32" fmla="*/ 17 w 54"/>
                <a:gd name="T33" fmla="*/ 31 h 32"/>
                <a:gd name="T34" fmla="*/ 29 w 54"/>
                <a:gd name="T35" fmla="*/ 27 h 32"/>
                <a:gd name="T36" fmla="*/ 32 w 54"/>
                <a:gd name="T37" fmla="*/ 29 h 32"/>
                <a:gd name="T38" fmla="*/ 35 w 54"/>
                <a:gd name="T39" fmla="*/ 29 h 32"/>
                <a:gd name="T40" fmla="*/ 40 w 54"/>
                <a:gd name="T41" fmla="*/ 25 h 32"/>
                <a:gd name="T42" fmla="*/ 47 w 54"/>
                <a:gd name="T43" fmla="*/ 13 h 32"/>
                <a:gd name="T44" fmla="*/ 53 w 54"/>
                <a:gd name="T45" fmla="*/ 9 h 32"/>
                <a:gd name="T46" fmla="*/ 52 w 54"/>
                <a:gd name="T4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32">
                  <a:moveTo>
                    <a:pt x="52" y="6"/>
                  </a:moveTo>
                  <a:cubicBezTo>
                    <a:pt x="52" y="6"/>
                    <a:pt x="51" y="6"/>
                    <a:pt x="50" y="5"/>
                  </a:cubicBezTo>
                  <a:cubicBezTo>
                    <a:pt x="48" y="5"/>
                    <a:pt x="46" y="4"/>
                    <a:pt x="45" y="3"/>
                  </a:cubicBezTo>
                  <a:cubicBezTo>
                    <a:pt x="44" y="2"/>
                    <a:pt x="38" y="1"/>
                    <a:pt x="37" y="1"/>
                  </a:cubicBezTo>
                  <a:cubicBezTo>
                    <a:pt x="36" y="0"/>
                    <a:pt x="31" y="6"/>
                    <a:pt x="29" y="6"/>
                  </a:cubicBezTo>
                  <a:cubicBezTo>
                    <a:pt x="28" y="6"/>
                    <a:pt x="21" y="7"/>
                    <a:pt x="21" y="8"/>
                  </a:cubicBezTo>
                  <a:cubicBezTo>
                    <a:pt x="21" y="10"/>
                    <a:pt x="12" y="11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12"/>
                    <a:pt x="5" y="12"/>
                    <a:pt x="3" y="12"/>
                  </a:cubicBezTo>
                  <a:cubicBezTo>
                    <a:pt x="1" y="11"/>
                    <a:pt x="3" y="14"/>
                    <a:pt x="2" y="15"/>
                  </a:cubicBezTo>
                  <a:cubicBezTo>
                    <a:pt x="1" y="16"/>
                    <a:pt x="2" y="18"/>
                    <a:pt x="1" y="19"/>
                  </a:cubicBezTo>
                  <a:cubicBezTo>
                    <a:pt x="0" y="19"/>
                    <a:pt x="0" y="19"/>
                    <a:pt x="0" y="21"/>
                  </a:cubicBezTo>
                  <a:cubicBezTo>
                    <a:pt x="0" y="21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3" y="25"/>
                    <a:pt x="7" y="27"/>
                    <a:pt x="8" y="29"/>
                  </a:cubicBezTo>
                  <a:cubicBezTo>
                    <a:pt x="10" y="31"/>
                    <a:pt x="15" y="32"/>
                    <a:pt x="17" y="31"/>
                  </a:cubicBezTo>
                  <a:cubicBezTo>
                    <a:pt x="19" y="30"/>
                    <a:pt x="29" y="27"/>
                    <a:pt x="29" y="27"/>
                  </a:cubicBezTo>
                  <a:cubicBezTo>
                    <a:pt x="29" y="27"/>
                    <a:pt x="31" y="28"/>
                    <a:pt x="32" y="29"/>
                  </a:cubicBezTo>
                  <a:cubicBezTo>
                    <a:pt x="33" y="29"/>
                    <a:pt x="33" y="29"/>
                    <a:pt x="35" y="29"/>
                  </a:cubicBezTo>
                  <a:cubicBezTo>
                    <a:pt x="35" y="28"/>
                    <a:pt x="37" y="28"/>
                    <a:pt x="40" y="25"/>
                  </a:cubicBezTo>
                  <a:cubicBezTo>
                    <a:pt x="42" y="23"/>
                    <a:pt x="46" y="13"/>
                    <a:pt x="47" y="13"/>
                  </a:cubicBezTo>
                  <a:cubicBezTo>
                    <a:pt x="48" y="12"/>
                    <a:pt x="51" y="10"/>
                    <a:pt x="53" y="9"/>
                  </a:cubicBezTo>
                  <a:cubicBezTo>
                    <a:pt x="54" y="8"/>
                    <a:pt x="54" y="7"/>
                    <a:pt x="52" y="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" name="Freeform 73">
              <a:extLst>
                <a:ext uri="{FF2B5EF4-FFF2-40B4-BE49-F238E27FC236}">
                  <a16:creationId xmlns:a16="http://schemas.microsoft.com/office/drawing/2014/main" id="{158FC966-FD6F-58C0-6199-14EE4CC8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7207" y="3228528"/>
              <a:ext cx="167111" cy="84216"/>
            </a:xfrm>
            <a:custGeom>
              <a:avLst/>
              <a:gdLst>
                <a:gd name="T0" fmla="*/ 51 w 54"/>
                <a:gd name="T1" fmla="*/ 12 h 27"/>
                <a:gd name="T2" fmla="*/ 45 w 54"/>
                <a:gd name="T3" fmla="*/ 11 h 27"/>
                <a:gd name="T4" fmla="*/ 43 w 54"/>
                <a:gd name="T5" fmla="*/ 8 h 27"/>
                <a:gd name="T6" fmla="*/ 38 w 54"/>
                <a:gd name="T7" fmla="*/ 8 h 27"/>
                <a:gd name="T8" fmla="*/ 34 w 54"/>
                <a:gd name="T9" fmla="*/ 7 h 27"/>
                <a:gd name="T10" fmla="*/ 28 w 54"/>
                <a:gd name="T11" fmla="*/ 3 h 27"/>
                <a:gd name="T12" fmla="*/ 23 w 54"/>
                <a:gd name="T13" fmla="*/ 0 h 27"/>
                <a:gd name="T14" fmla="*/ 23 w 54"/>
                <a:gd name="T15" fmla="*/ 1 h 27"/>
                <a:gd name="T16" fmla="*/ 18 w 54"/>
                <a:gd name="T17" fmla="*/ 1 h 27"/>
                <a:gd name="T18" fmla="*/ 12 w 54"/>
                <a:gd name="T19" fmla="*/ 4 h 27"/>
                <a:gd name="T20" fmla="*/ 3 w 54"/>
                <a:gd name="T21" fmla="*/ 7 h 27"/>
                <a:gd name="T22" fmla="*/ 3 w 54"/>
                <a:gd name="T23" fmla="*/ 12 h 27"/>
                <a:gd name="T24" fmla="*/ 6 w 54"/>
                <a:gd name="T25" fmla="*/ 19 h 27"/>
                <a:gd name="T26" fmla="*/ 15 w 54"/>
                <a:gd name="T27" fmla="*/ 26 h 27"/>
                <a:gd name="T28" fmla="*/ 15 w 54"/>
                <a:gd name="T29" fmla="*/ 26 h 27"/>
                <a:gd name="T30" fmla="*/ 22 w 54"/>
                <a:gd name="T31" fmla="*/ 26 h 27"/>
                <a:gd name="T32" fmla="*/ 24 w 54"/>
                <a:gd name="T33" fmla="*/ 22 h 27"/>
                <a:gd name="T34" fmla="*/ 31 w 54"/>
                <a:gd name="T35" fmla="*/ 24 h 27"/>
                <a:gd name="T36" fmla="*/ 38 w 54"/>
                <a:gd name="T37" fmla="*/ 25 h 27"/>
                <a:gd name="T38" fmla="*/ 38 w 54"/>
                <a:gd name="T39" fmla="*/ 27 h 27"/>
                <a:gd name="T40" fmla="*/ 41 w 54"/>
                <a:gd name="T41" fmla="*/ 24 h 27"/>
                <a:gd name="T42" fmla="*/ 49 w 54"/>
                <a:gd name="T43" fmla="*/ 20 h 27"/>
                <a:gd name="T44" fmla="*/ 54 w 54"/>
                <a:gd name="T45" fmla="*/ 16 h 27"/>
                <a:gd name="T46" fmla="*/ 51 w 54"/>
                <a:gd name="T47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27">
                  <a:moveTo>
                    <a:pt x="51" y="12"/>
                  </a:moveTo>
                  <a:cubicBezTo>
                    <a:pt x="49" y="11"/>
                    <a:pt x="46" y="12"/>
                    <a:pt x="45" y="11"/>
                  </a:cubicBezTo>
                  <a:cubicBezTo>
                    <a:pt x="45" y="10"/>
                    <a:pt x="45" y="8"/>
                    <a:pt x="43" y="8"/>
                  </a:cubicBezTo>
                  <a:cubicBezTo>
                    <a:pt x="41" y="8"/>
                    <a:pt x="39" y="7"/>
                    <a:pt x="38" y="8"/>
                  </a:cubicBezTo>
                  <a:cubicBezTo>
                    <a:pt x="37" y="10"/>
                    <a:pt x="34" y="8"/>
                    <a:pt x="34" y="7"/>
                  </a:cubicBezTo>
                  <a:cubicBezTo>
                    <a:pt x="34" y="5"/>
                    <a:pt x="32" y="4"/>
                    <a:pt x="28" y="3"/>
                  </a:cubicBezTo>
                  <a:cubicBezTo>
                    <a:pt x="27" y="2"/>
                    <a:pt x="25" y="1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2" y="2"/>
                    <a:pt x="20" y="0"/>
                    <a:pt x="18" y="1"/>
                  </a:cubicBezTo>
                  <a:cubicBezTo>
                    <a:pt x="17" y="2"/>
                    <a:pt x="14" y="2"/>
                    <a:pt x="12" y="4"/>
                  </a:cubicBezTo>
                  <a:cubicBezTo>
                    <a:pt x="10" y="6"/>
                    <a:pt x="5" y="7"/>
                    <a:pt x="3" y="7"/>
                  </a:cubicBezTo>
                  <a:cubicBezTo>
                    <a:pt x="0" y="8"/>
                    <a:pt x="2" y="10"/>
                    <a:pt x="3" y="12"/>
                  </a:cubicBezTo>
                  <a:cubicBezTo>
                    <a:pt x="4" y="14"/>
                    <a:pt x="4" y="18"/>
                    <a:pt x="6" y="19"/>
                  </a:cubicBezTo>
                  <a:cubicBezTo>
                    <a:pt x="8" y="20"/>
                    <a:pt x="14" y="24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7"/>
                    <a:pt x="21" y="27"/>
                    <a:pt x="22" y="26"/>
                  </a:cubicBezTo>
                  <a:cubicBezTo>
                    <a:pt x="23" y="24"/>
                    <a:pt x="24" y="22"/>
                    <a:pt x="24" y="22"/>
                  </a:cubicBezTo>
                  <a:cubicBezTo>
                    <a:pt x="24" y="22"/>
                    <a:pt x="29" y="22"/>
                    <a:pt x="31" y="24"/>
                  </a:cubicBezTo>
                  <a:cubicBezTo>
                    <a:pt x="34" y="27"/>
                    <a:pt x="38" y="25"/>
                    <a:pt x="38" y="25"/>
                  </a:cubicBezTo>
                  <a:cubicBezTo>
                    <a:pt x="38" y="25"/>
                    <a:pt x="38" y="26"/>
                    <a:pt x="38" y="27"/>
                  </a:cubicBezTo>
                  <a:cubicBezTo>
                    <a:pt x="39" y="25"/>
                    <a:pt x="40" y="24"/>
                    <a:pt x="41" y="24"/>
                  </a:cubicBezTo>
                  <a:cubicBezTo>
                    <a:pt x="43" y="24"/>
                    <a:pt x="46" y="23"/>
                    <a:pt x="49" y="20"/>
                  </a:cubicBezTo>
                  <a:cubicBezTo>
                    <a:pt x="50" y="18"/>
                    <a:pt x="52" y="17"/>
                    <a:pt x="54" y="16"/>
                  </a:cubicBezTo>
                  <a:cubicBezTo>
                    <a:pt x="52" y="15"/>
                    <a:pt x="52" y="13"/>
                    <a:pt x="51" y="1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" name="Freeform 74">
              <a:extLst>
                <a:ext uri="{FF2B5EF4-FFF2-40B4-BE49-F238E27FC236}">
                  <a16:creationId xmlns:a16="http://schemas.microsoft.com/office/drawing/2014/main" id="{A3416987-465E-7BE9-0965-3CF992F2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707" y="3278531"/>
              <a:ext cx="144916" cy="61845"/>
            </a:xfrm>
            <a:custGeom>
              <a:avLst/>
              <a:gdLst>
                <a:gd name="T0" fmla="*/ 35 w 47"/>
                <a:gd name="T1" fmla="*/ 2 h 20"/>
                <a:gd name="T2" fmla="*/ 29 w 47"/>
                <a:gd name="T3" fmla="*/ 1 h 20"/>
                <a:gd name="T4" fmla="*/ 22 w 47"/>
                <a:gd name="T5" fmla="*/ 1 h 20"/>
                <a:gd name="T6" fmla="*/ 17 w 47"/>
                <a:gd name="T7" fmla="*/ 1 h 20"/>
                <a:gd name="T8" fmla="*/ 16 w 47"/>
                <a:gd name="T9" fmla="*/ 0 h 20"/>
                <a:gd name="T10" fmla="*/ 11 w 47"/>
                <a:gd name="T11" fmla="*/ 4 h 20"/>
                <a:gd name="T12" fmla="*/ 3 w 47"/>
                <a:gd name="T13" fmla="*/ 8 h 20"/>
                <a:gd name="T14" fmla="*/ 0 w 47"/>
                <a:gd name="T15" fmla="*/ 11 h 20"/>
                <a:gd name="T16" fmla="*/ 4 w 47"/>
                <a:gd name="T17" fmla="*/ 17 h 20"/>
                <a:gd name="T18" fmla="*/ 16 w 47"/>
                <a:gd name="T19" fmla="*/ 17 h 20"/>
                <a:gd name="T20" fmla="*/ 24 w 47"/>
                <a:gd name="T21" fmla="*/ 15 h 20"/>
                <a:gd name="T22" fmla="*/ 32 w 47"/>
                <a:gd name="T23" fmla="*/ 10 h 20"/>
                <a:gd name="T24" fmla="*/ 40 w 47"/>
                <a:gd name="T25" fmla="*/ 12 h 20"/>
                <a:gd name="T26" fmla="*/ 45 w 47"/>
                <a:gd name="T27" fmla="*/ 14 h 20"/>
                <a:gd name="T28" fmla="*/ 44 w 47"/>
                <a:gd name="T29" fmla="*/ 11 h 20"/>
                <a:gd name="T30" fmla="*/ 47 w 47"/>
                <a:gd name="T31" fmla="*/ 5 h 20"/>
                <a:gd name="T32" fmla="*/ 47 w 47"/>
                <a:gd name="T33" fmla="*/ 5 h 20"/>
                <a:gd name="T34" fmla="*/ 43 w 47"/>
                <a:gd name="T35" fmla="*/ 4 h 20"/>
                <a:gd name="T36" fmla="*/ 35 w 47"/>
                <a:gd name="T3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20">
                  <a:moveTo>
                    <a:pt x="35" y="2"/>
                  </a:moveTo>
                  <a:cubicBezTo>
                    <a:pt x="33" y="2"/>
                    <a:pt x="31" y="1"/>
                    <a:pt x="29" y="1"/>
                  </a:cubicBezTo>
                  <a:cubicBezTo>
                    <a:pt x="27" y="2"/>
                    <a:pt x="23" y="1"/>
                    <a:pt x="22" y="1"/>
                  </a:cubicBezTo>
                  <a:cubicBezTo>
                    <a:pt x="20" y="0"/>
                    <a:pt x="19" y="2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8" y="7"/>
                    <a:pt x="5" y="8"/>
                    <a:pt x="3" y="8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1" y="13"/>
                    <a:pt x="3" y="16"/>
                    <a:pt x="4" y="17"/>
                  </a:cubicBezTo>
                  <a:cubicBezTo>
                    <a:pt x="7" y="20"/>
                    <a:pt x="16" y="19"/>
                    <a:pt x="16" y="17"/>
                  </a:cubicBezTo>
                  <a:cubicBezTo>
                    <a:pt x="16" y="16"/>
                    <a:pt x="23" y="15"/>
                    <a:pt x="24" y="15"/>
                  </a:cubicBezTo>
                  <a:cubicBezTo>
                    <a:pt x="26" y="15"/>
                    <a:pt x="31" y="9"/>
                    <a:pt x="32" y="10"/>
                  </a:cubicBezTo>
                  <a:cubicBezTo>
                    <a:pt x="33" y="10"/>
                    <a:pt x="39" y="11"/>
                    <a:pt x="40" y="12"/>
                  </a:cubicBezTo>
                  <a:cubicBezTo>
                    <a:pt x="41" y="13"/>
                    <a:pt x="43" y="14"/>
                    <a:pt x="45" y="14"/>
                  </a:cubicBezTo>
                  <a:cubicBezTo>
                    <a:pt x="44" y="13"/>
                    <a:pt x="44" y="12"/>
                    <a:pt x="44" y="11"/>
                  </a:cubicBezTo>
                  <a:cubicBezTo>
                    <a:pt x="44" y="10"/>
                    <a:pt x="46" y="6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5" y="4"/>
                    <a:pt x="43" y="4"/>
                    <a:pt x="43" y="4"/>
                  </a:cubicBezTo>
                  <a:cubicBezTo>
                    <a:pt x="42" y="3"/>
                    <a:pt x="38" y="2"/>
                    <a:pt x="35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5" name="Freeform 75">
              <a:extLst>
                <a:ext uri="{FF2B5EF4-FFF2-40B4-BE49-F238E27FC236}">
                  <a16:creationId xmlns:a16="http://schemas.microsoft.com/office/drawing/2014/main" id="{CB5C5598-6C9F-E833-C509-A67AFE500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682" y="3524599"/>
              <a:ext cx="95305" cy="161852"/>
            </a:xfrm>
            <a:custGeom>
              <a:avLst/>
              <a:gdLst>
                <a:gd name="T0" fmla="*/ 23 w 31"/>
                <a:gd name="T1" fmla="*/ 42 h 52"/>
                <a:gd name="T2" fmla="*/ 21 w 31"/>
                <a:gd name="T3" fmla="*/ 38 h 52"/>
                <a:gd name="T4" fmla="*/ 23 w 31"/>
                <a:gd name="T5" fmla="*/ 34 h 52"/>
                <a:gd name="T6" fmla="*/ 20 w 31"/>
                <a:gd name="T7" fmla="*/ 29 h 52"/>
                <a:gd name="T8" fmla="*/ 23 w 31"/>
                <a:gd name="T9" fmla="*/ 26 h 52"/>
                <a:gd name="T10" fmla="*/ 24 w 31"/>
                <a:gd name="T11" fmla="*/ 20 h 52"/>
                <a:gd name="T12" fmla="*/ 24 w 31"/>
                <a:gd name="T13" fmla="*/ 12 h 52"/>
                <a:gd name="T14" fmla="*/ 29 w 31"/>
                <a:gd name="T15" fmla="*/ 7 h 52"/>
                <a:gd name="T16" fmla="*/ 27 w 31"/>
                <a:gd name="T17" fmla="*/ 4 h 52"/>
                <a:gd name="T18" fmla="*/ 22 w 31"/>
                <a:gd name="T19" fmla="*/ 3 h 52"/>
                <a:gd name="T20" fmla="*/ 18 w 31"/>
                <a:gd name="T21" fmla="*/ 3 h 52"/>
                <a:gd name="T22" fmla="*/ 13 w 31"/>
                <a:gd name="T23" fmla="*/ 2 h 52"/>
                <a:gd name="T24" fmla="*/ 10 w 31"/>
                <a:gd name="T25" fmla="*/ 1 h 52"/>
                <a:gd name="T26" fmla="*/ 8 w 31"/>
                <a:gd name="T27" fmla="*/ 2 h 52"/>
                <a:gd name="T28" fmla="*/ 8 w 31"/>
                <a:gd name="T29" fmla="*/ 8 h 52"/>
                <a:gd name="T30" fmla="*/ 3 w 31"/>
                <a:gd name="T31" fmla="*/ 28 h 52"/>
                <a:gd name="T32" fmla="*/ 6 w 31"/>
                <a:gd name="T33" fmla="*/ 36 h 52"/>
                <a:gd name="T34" fmla="*/ 7 w 31"/>
                <a:gd name="T35" fmla="*/ 50 h 52"/>
                <a:gd name="T36" fmla="*/ 14 w 31"/>
                <a:gd name="T37" fmla="*/ 52 h 52"/>
                <a:gd name="T38" fmla="*/ 21 w 31"/>
                <a:gd name="T39" fmla="*/ 50 h 52"/>
                <a:gd name="T40" fmla="*/ 19 w 31"/>
                <a:gd name="T41" fmla="*/ 47 h 52"/>
                <a:gd name="T42" fmla="*/ 23 w 31"/>
                <a:gd name="T43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52">
                  <a:moveTo>
                    <a:pt x="23" y="42"/>
                  </a:moveTo>
                  <a:cubicBezTo>
                    <a:pt x="26" y="42"/>
                    <a:pt x="22" y="39"/>
                    <a:pt x="21" y="38"/>
                  </a:cubicBezTo>
                  <a:cubicBezTo>
                    <a:pt x="20" y="37"/>
                    <a:pt x="21" y="34"/>
                    <a:pt x="23" y="34"/>
                  </a:cubicBezTo>
                  <a:cubicBezTo>
                    <a:pt x="25" y="34"/>
                    <a:pt x="23" y="31"/>
                    <a:pt x="20" y="29"/>
                  </a:cubicBezTo>
                  <a:cubicBezTo>
                    <a:pt x="18" y="27"/>
                    <a:pt x="20" y="26"/>
                    <a:pt x="23" y="26"/>
                  </a:cubicBezTo>
                  <a:cubicBezTo>
                    <a:pt x="25" y="26"/>
                    <a:pt x="22" y="22"/>
                    <a:pt x="24" y="20"/>
                  </a:cubicBezTo>
                  <a:cubicBezTo>
                    <a:pt x="26" y="18"/>
                    <a:pt x="24" y="14"/>
                    <a:pt x="24" y="12"/>
                  </a:cubicBezTo>
                  <a:cubicBezTo>
                    <a:pt x="24" y="10"/>
                    <a:pt x="27" y="10"/>
                    <a:pt x="29" y="7"/>
                  </a:cubicBezTo>
                  <a:cubicBezTo>
                    <a:pt x="31" y="5"/>
                    <a:pt x="27" y="6"/>
                    <a:pt x="27" y="4"/>
                  </a:cubicBezTo>
                  <a:cubicBezTo>
                    <a:pt x="27" y="2"/>
                    <a:pt x="24" y="1"/>
                    <a:pt x="22" y="3"/>
                  </a:cubicBezTo>
                  <a:cubicBezTo>
                    <a:pt x="20" y="4"/>
                    <a:pt x="20" y="3"/>
                    <a:pt x="18" y="3"/>
                  </a:cubicBezTo>
                  <a:cubicBezTo>
                    <a:pt x="17" y="3"/>
                    <a:pt x="13" y="4"/>
                    <a:pt x="13" y="2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5"/>
                    <a:pt x="7" y="7"/>
                    <a:pt x="8" y="8"/>
                  </a:cubicBezTo>
                  <a:cubicBezTo>
                    <a:pt x="10" y="11"/>
                    <a:pt x="6" y="25"/>
                    <a:pt x="3" y="28"/>
                  </a:cubicBezTo>
                  <a:cubicBezTo>
                    <a:pt x="0" y="32"/>
                    <a:pt x="3" y="33"/>
                    <a:pt x="6" y="36"/>
                  </a:cubicBezTo>
                  <a:cubicBezTo>
                    <a:pt x="10" y="38"/>
                    <a:pt x="7" y="48"/>
                    <a:pt x="7" y="50"/>
                  </a:cubicBezTo>
                  <a:cubicBezTo>
                    <a:pt x="7" y="52"/>
                    <a:pt x="10" y="52"/>
                    <a:pt x="14" y="52"/>
                  </a:cubicBezTo>
                  <a:cubicBezTo>
                    <a:pt x="16" y="52"/>
                    <a:pt x="18" y="51"/>
                    <a:pt x="21" y="50"/>
                  </a:cubicBezTo>
                  <a:cubicBezTo>
                    <a:pt x="20" y="49"/>
                    <a:pt x="19" y="48"/>
                    <a:pt x="19" y="47"/>
                  </a:cubicBezTo>
                  <a:cubicBezTo>
                    <a:pt x="19" y="46"/>
                    <a:pt x="19" y="43"/>
                    <a:pt x="23" y="4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" name="Freeform 76">
              <a:extLst>
                <a:ext uri="{FF2B5EF4-FFF2-40B4-BE49-F238E27FC236}">
                  <a16:creationId xmlns:a16="http://schemas.microsoft.com/office/drawing/2014/main" id="{06E52629-4207-72A9-F3A9-9E466216B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514" y="3141680"/>
              <a:ext cx="108360" cy="93426"/>
            </a:xfrm>
            <a:custGeom>
              <a:avLst/>
              <a:gdLst>
                <a:gd name="T0" fmla="*/ 11 w 35"/>
                <a:gd name="T1" fmla="*/ 24 h 30"/>
                <a:gd name="T2" fmla="*/ 17 w 35"/>
                <a:gd name="T3" fmla="*/ 24 h 30"/>
                <a:gd name="T4" fmla="*/ 23 w 35"/>
                <a:gd name="T5" fmla="*/ 29 h 30"/>
                <a:gd name="T6" fmla="*/ 25 w 35"/>
                <a:gd name="T7" fmla="*/ 30 h 30"/>
                <a:gd name="T8" fmla="*/ 26 w 35"/>
                <a:gd name="T9" fmla="*/ 24 h 30"/>
                <a:gd name="T10" fmla="*/ 27 w 35"/>
                <a:gd name="T11" fmla="*/ 20 h 30"/>
                <a:gd name="T12" fmla="*/ 31 w 35"/>
                <a:gd name="T13" fmla="*/ 17 h 30"/>
                <a:gd name="T14" fmla="*/ 33 w 35"/>
                <a:gd name="T15" fmla="*/ 15 h 30"/>
                <a:gd name="T16" fmla="*/ 30 w 35"/>
                <a:gd name="T17" fmla="*/ 10 h 30"/>
                <a:gd name="T18" fmla="*/ 34 w 35"/>
                <a:gd name="T19" fmla="*/ 6 h 30"/>
                <a:gd name="T20" fmla="*/ 34 w 35"/>
                <a:gd name="T21" fmla="*/ 1 h 30"/>
                <a:gd name="T22" fmla="*/ 32 w 35"/>
                <a:gd name="T23" fmla="*/ 1 h 30"/>
                <a:gd name="T24" fmla="*/ 24 w 35"/>
                <a:gd name="T25" fmla="*/ 2 h 30"/>
                <a:gd name="T26" fmla="*/ 20 w 35"/>
                <a:gd name="T27" fmla="*/ 7 h 30"/>
                <a:gd name="T28" fmla="*/ 16 w 35"/>
                <a:gd name="T29" fmla="*/ 8 h 30"/>
                <a:gd name="T30" fmla="*/ 12 w 35"/>
                <a:gd name="T31" fmla="*/ 10 h 30"/>
                <a:gd name="T32" fmla="*/ 8 w 35"/>
                <a:gd name="T33" fmla="*/ 17 h 30"/>
                <a:gd name="T34" fmla="*/ 2 w 35"/>
                <a:gd name="T35" fmla="*/ 24 h 30"/>
                <a:gd name="T36" fmla="*/ 0 w 35"/>
                <a:gd name="T37" fmla="*/ 25 h 30"/>
                <a:gd name="T38" fmla="*/ 3 w 35"/>
                <a:gd name="T39" fmla="*/ 26 h 30"/>
                <a:gd name="T40" fmla="*/ 11 w 35"/>
                <a:gd name="T41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0">
                  <a:moveTo>
                    <a:pt x="11" y="24"/>
                  </a:moveTo>
                  <a:cubicBezTo>
                    <a:pt x="13" y="22"/>
                    <a:pt x="16" y="23"/>
                    <a:pt x="17" y="24"/>
                  </a:cubicBezTo>
                  <a:cubicBezTo>
                    <a:pt x="19" y="26"/>
                    <a:pt x="21" y="26"/>
                    <a:pt x="23" y="29"/>
                  </a:cubicBezTo>
                  <a:cubicBezTo>
                    <a:pt x="24" y="29"/>
                    <a:pt x="24" y="30"/>
                    <a:pt x="25" y="30"/>
                  </a:cubicBezTo>
                  <a:cubicBezTo>
                    <a:pt x="25" y="29"/>
                    <a:pt x="25" y="25"/>
                    <a:pt x="26" y="24"/>
                  </a:cubicBezTo>
                  <a:cubicBezTo>
                    <a:pt x="27" y="22"/>
                    <a:pt x="25" y="20"/>
                    <a:pt x="27" y="20"/>
                  </a:cubicBezTo>
                  <a:cubicBezTo>
                    <a:pt x="28" y="20"/>
                    <a:pt x="31" y="20"/>
                    <a:pt x="31" y="17"/>
                  </a:cubicBezTo>
                  <a:cubicBezTo>
                    <a:pt x="31" y="15"/>
                    <a:pt x="32" y="16"/>
                    <a:pt x="33" y="15"/>
                  </a:cubicBezTo>
                  <a:cubicBezTo>
                    <a:pt x="34" y="13"/>
                    <a:pt x="31" y="11"/>
                    <a:pt x="30" y="10"/>
                  </a:cubicBezTo>
                  <a:cubicBezTo>
                    <a:pt x="30" y="9"/>
                    <a:pt x="32" y="9"/>
                    <a:pt x="34" y="6"/>
                  </a:cubicBezTo>
                  <a:cubicBezTo>
                    <a:pt x="35" y="5"/>
                    <a:pt x="35" y="3"/>
                    <a:pt x="34" y="1"/>
                  </a:cubicBezTo>
                  <a:cubicBezTo>
                    <a:pt x="34" y="1"/>
                    <a:pt x="33" y="2"/>
                    <a:pt x="32" y="1"/>
                  </a:cubicBezTo>
                  <a:cubicBezTo>
                    <a:pt x="30" y="0"/>
                    <a:pt x="27" y="1"/>
                    <a:pt x="24" y="2"/>
                  </a:cubicBezTo>
                  <a:cubicBezTo>
                    <a:pt x="20" y="2"/>
                    <a:pt x="19" y="6"/>
                    <a:pt x="20" y="7"/>
                  </a:cubicBezTo>
                  <a:cubicBezTo>
                    <a:pt x="22" y="9"/>
                    <a:pt x="17" y="10"/>
                    <a:pt x="16" y="8"/>
                  </a:cubicBezTo>
                  <a:cubicBezTo>
                    <a:pt x="16" y="6"/>
                    <a:pt x="12" y="7"/>
                    <a:pt x="12" y="10"/>
                  </a:cubicBezTo>
                  <a:cubicBezTo>
                    <a:pt x="13" y="12"/>
                    <a:pt x="8" y="13"/>
                    <a:pt x="8" y="17"/>
                  </a:cubicBezTo>
                  <a:cubicBezTo>
                    <a:pt x="9" y="20"/>
                    <a:pt x="4" y="23"/>
                    <a:pt x="2" y="24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" name="Freeform 77">
              <a:extLst>
                <a:ext uri="{FF2B5EF4-FFF2-40B4-BE49-F238E27FC236}">
                  <a16:creationId xmlns:a16="http://schemas.microsoft.com/office/drawing/2014/main" id="{14D4269A-177A-F087-663B-4FE4EB76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1402" y="3260108"/>
              <a:ext cx="18277" cy="23686"/>
            </a:xfrm>
            <a:custGeom>
              <a:avLst/>
              <a:gdLst>
                <a:gd name="T0" fmla="*/ 4 w 6"/>
                <a:gd name="T1" fmla="*/ 0 h 8"/>
                <a:gd name="T2" fmla="*/ 1 w 6"/>
                <a:gd name="T3" fmla="*/ 7 h 8"/>
                <a:gd name="T4" fmla="*/ 6 w 6"/>
                <a:gd name="T5" fmla="*/ 8 h 8"/>
                <a:gd name="T6" fmla="*/ 4 w 6"/>
                <a:gd name="T7" fmla="*/ 1 h 8"/>
                <a:gd name="T8" fmla="*/ 4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2" y="1"/>
                    <a:pt x="0" y="3"/>
                    <a:pt x="1" y="7"/>
                  </a:cubicBezTo>
                  <a:cubicBezTo>
                    <a:pt x="2" y="7"/>
                    <a:pt x="5" y="7"/>
                    <a:pt x="6" y="8"/>
                  </a:cubicBezTo>
                  <a:cubicBezTo>
                    <a:pt x="6" y="3"/>
                    <a:pt x="4" y="2"/>
                    <a:pt x="4" y="1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8" name="Freeform 78">
              <a:extLst>
                <a:ext uri="{FF2B5EF4-FFF2-40B4-BE49-F238E27FC236}">
                  <a16:creationId xmlns:a16="http://schemas.microsoft.com/office/drawing/2014/main" id="{0CE4B7FC-9017-D913-3F18-6BDF21D4C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47" y="3210106"/>
              <a:ext cx="101833" cy="73688"/>
            </a:xfrm>
            <a:custGeom>
              <a:avLst/>
              <a:gdLst>
                <a:gd name="T0" fmla="*/ 1 w 33"/>
                <a:gd name="T1" fmla="*/ 7 h 24"/>
                <a:gd name="T2" fmla="*/ 4 w 33"/>
                <a:gd name="T3" fmla="*/ 10 h 24"/>
                <a:gd name="T4" fmla="*/ 8 w 33"/>
                <a:gd name="T5" fmla="*/ 12 h 24"/>
                <a:gd name="T6" fmla="*/ 13 w 33"/>
                <a:gd name="T7" fmla="*/ 16 h 24"/>
                <a:gd name="T8" fmla="*/ 16 w 33"/>
                <a:gd name="T9" fmla="*/ 18 h 24"/>
                <a:gd name="T10" fmla="*/ 20 w 33"/>
                <a:gd name="T11" fmla="*/ 17 h 24"/>
                <a:gd name="T12" fmla="*/ 22 w 33"/>
                <a:gd name="T13" fmla="*/ 21 h 24"/>
                <a:gd name="T14" fmla="*/ 26 w 33"/>
                <a:gd name="T15" fmla="*/ 23 h 24"/>
                <a:gd name="T16" fmla="*/ 28 w 33"/>
                <a:gd name="T17" fmla="*/ 23 h 24"/>
                <a:gd name="T18" fmla="*/ 31 w 33"/>
                <a:gd name="T19" fmla="*/ 16 h 24"/>
                <a:gd name="T20" fmla="*/ 32 w 33"/>
                <a:gd name="T21" fmla="*/ 14 h 24"/>
                <a:gd name="T22" fmla="*/ 30 w 33"/>
                <a:gd name="T23" fmla="*/ 8 h 24"/>
                <a:gd name="T24" fmla="*/ 30 w 33"/>
                <a:gd name="T25" fmla="*/ 8 h 24"/>
                <a:gd name="T26" fmla="*/ 28 w 33"/>
                <a:gd name="T27" fmla="*/ 7 h 24"/>
                <a:gd name="T28" fmla="*/ 22 w 33"/>
                <a:gd name="T29" fmla="*/ 2 h 24"/>
                <a:gd name="T30" fmla="*/ 16 w 33"/>
                <a:gd name="T31" fmla="*/ 2 h 24"/>
                <a:gd name="T32" fmla="*/ 8 w 33"/>
                <a:gd name="T33" fmla="*/ 4 h 24"/>
                <a:gd name="T34" fmla="*/ 5 w 33"/>
                <a:gd name="T35" fmla="*/ 3 h 24"/>
                <a:gd name="T36" fmla="*/ 0 w 33"/>
                <a:gd name="T37" fmla="*/ 6 h 24"/>
                <a:gd name="T38" fmla="*/ 1 w 33"/>
                <a:gd name="T3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4">
                  <a:moveTo>
                    <a:pt x="1" y="7"/>
                  </a:moveTo>
                  <a:cubicBezTo>
                    <a:pt x="1" y="8"/>
                    <a:pt x="3" y="11"/>
                    <a:pt x="4" y="10"/>
                  </a:cubicBezTo>
                  <a:cubicBezTo>
                    <a:pt x="5" y="9"/>
                    <a:pt x="7" y="12"/>
                    <a:pt x="8" y="12"/>
                  </a:cubicBezTo>
                  <a:cubicBezTo>
                    <a:pt x="10" y="13"/>
                    <a:pt x="13" y="15"/>
                    <a:pt x="13" y="16"/>
                  </a:cubicBezTo>
                  <a:cubicBezTo>
                    <a:pt x="14" y="17"/>
                    <a:pt x="14" y="19"/>
                    <a:pt x="16" y="18"/>
                  </a:cubicBezTo>
                  <a:cubicBezTo>
                    <a:pt x="18" y="18"/>
                    <a:pt x="20" y="15"/>
                    <a:pt x="20" y="17"/>
                  </a:cubicBezTo>
                  <a:cubicBezTo>
                    <a:pt x="20" y="18"/>
                    <a:pt x="20" y="21"/>
                    <a:pt x="22" y="21"/>
                  </a:cubicBezTo>
                  <a:cubicBezTo>
                    <a:pt x="24" y="20"/>
                    <a:pt x="24" y="24"/>
                    <a:pt x="26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7" y="19"/>
                    <a:pt x="29" y="17"/>
                    <a:pt x="31" y="16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33" y="12"/>
                    <a:pt x="30" y="10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8" y="7"/>
                  </a:cubicBezTo>
                  <a:cubicBezTo>
                    <a:pt x="26" y="4"/>
                    <a:pt x="24" y="4"/>
                    <a:pt x="22" y="2"/>
                  </a:cubicBezTo>
                  <a:cubicBezTo>
                    <a:pt x="21" y="1"/>
                    <a:pt x="18" y="0"/>
                    <a:pt x="16" y="2"/>
                  </a:cubicBezTo>
                  <a:cubicBezTo>
                    <a:pt x="15" y="3"/>
                    <a:pt x="11" y="4"/>
                    <a:pt x="8" y="4"/>
                  </a:cubicBezTo>
                  <a:cubicBezTo>
                    <a:pt x="8" y="4"/>
                    <a:pt x="7" y="4"/>
                    <a:pt x="5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9" name="Freeform 79">
              <a:extLst>
                <a:ext uri="{FF2B5EF4-FFF2-40B4-BE49-F238E27FC236}">
                  <a16:creationId xmlns:a16="http://schemas.microsoft.com/office/drawing/2014/main" id="{E55637C5-DCAD-5BF0-8CF7-35B0488DE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4790" y="3319324"/>
              <a:ext cx="237610" cy="155273"/>
            </a:xfrm>
            <a:custGeom>
              <a:avLst/>
              <a:gdLst>
                <a:gd name="T0" fmla="*/ 69 w 77"/>
                <a:gd name="T1" fmla="*/ 33 h 50"/>
                <a:gd name="T2" fmla="*/ 65 w 77"/>
                <a:gd name="T3" fmla="*/ 31 h 50"/>
                <a:gd name="T4" fmla="*/ 65 w 77"/>
                <a:gd name="T5" fmla="*/ 31 h 50"/>
                <a:gd name="T6" fmla="*/ 64 w 77"/>
                <a:gd name="T7" fmla="*/ 21 h 50"/>
                <a:gd name="T8" fmla="*/ 59 w 77"/>
                <a:gd name="T9" fmla="*/ 10 h 50"/>
                <a:gd name="T10" fmla="*/ 53 w 77"/>
                <a:gd name="T11" fmla="*/ 0 h 50"/>
                <a:gd name="T12" fmla="*/ 49 w 77"/>
                <a:gd name="T13" fmla="*/ 2 h 50"/>
                <a:gd name="T14" fmla="*/ 44 w 77"/>
                <a:gd name="T15" fmla="*/ 5 h 50"/>
                <a:gd name="T16" fmla="*/ 40 w 77"/>
                <a:gd name="T17" fmla="*/ 5 h 50"/>
                <a:gd name="T18" fmla="*/ 36 w 77"/>
                <a:gd name="T19" fmla="*/ 6 h 50"/>
                <a:gd name="T20" fmla="*/ 31 w 77"/>
                <a:gd name="T21" fmla="*/ 5 h 50"/>
                <a:gd name="T22" fmla="*/ 23 w 77"/>
                <a:gd name="T23" fmla="*/ 3 h 50"/>
                <a:gd name="T24" fmla="*/ 20 w 77"/>
                <a:gd name="T25" fmla="*/ 3 h 50"/>
                <a:gd name="T26" fmla="*/ 19 w 77"/>
                <a:gd name="T27" fmla="*/ 5 h 50"/>
                <a:gd name="T28" fmla="*/ 13 w 77"/>
                <a:gd name="T29" fmla="*/ 9 h 50"/>
                <a:gd name="T30" fmla="*/ 6 w 77"/>
                <a:gd name="T31" fmla="*/ 21 h 50"/>
                <a:gd name="T32" fmla="*/ 0 w 77"/>
                <a:gd name="T33" fmla="*/ 25 h 50"/>
                <a:gd name="T34" fmla="*/ 3 w 77"/>
                <a:gd name="T35" fmla="*/ 30 h 50"/>
                <a:gd name="T36" fmla="*/ 6 w 77"/>
                <a:gd name="T37" fmla="*/ 33 h 50"/>
                <a:gd name="T38" fmla="*/ 7 w 77"/>
                <a:gd name="T39" fmla="*/ 38 h 50"/>
                <a:gd name="T40" fmla="*/ 17 w 77"/>
                <a:gd name="T41" fmla="*/ 41 h 50"/>
                <a:gd name="T42" fmla="*/ 17 w 77"/>
                <a:gd name="T43" fmla="*/ 45 h 50"/>
                <a:gd name="T44" fmla="*/ 22 w 77"/>
                <a:gd name="T45" fmla="*/ 48 h 50"/>
                <a:gd name="T46" fmla="*/ 31 w 77"/>
                <a:gd name="T47" fmla="*/ 49 h 50"/>
                <a:gd name="T48" fmla="*/ 40 w 77"/>
                <a:gd name="T49" fmla="*/ 49 h 50"/>
                <a:gd name="T50" fmla="*/ 46 w 77"/>
                <a:gd name="T51" fmla="*/ 47 h 50"/>
                <a:gd name="T52" fmla="*/ 56 w 77"/>
                <a:gd name="T53" fmla="*/ 45 h 50"/>
                <a:gd name="T54" fmla="*/ 63 w 77"/>
                <a:gd name="T55" fmla="*/ 47 h 50"/>
                <a:gd name="T56" fmla="*/ 68 w 77"/>
                <a:gd name="T57" fmla="*/ 49 h 50"/>
                <a:gd name="T58" fmla="*/ 68 w 77"/>
                <a:gd name="T59" fmla="*/ 45 h 50"/>
                <a:gd name="T60" fmla="*/ 72 w 77"/>
                <a:gd name="T61" fmla="*/ 38 h 50"/>
                <a:gd name="T62" fmla="*/ 76 w 77"/>
                <a:gd name="T63" fmla="*/ 34 h 50"/>
                <a:gd name="T64" fmla="*/ 76 w 77"/>
                <a:gd name="T65" fmla="*/ 33 h 50"/>
                <a:gd name="T66" fmla="*/ 73 w 77"/>
                <a:gd name="T67" fmla="*/ 31 h 50"/>
                <a:gd name="T68" fmla="*/ 69 w 77"/>
                <a:gd name="T6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50">
                  <a:moveTo>
                    <a:pt x="69" y="33"/>
                  </a:moveTo>
                  <a:cubicBezTo>
                    <a:pt x="67" y="33"/>
                    <a:pt x="65" y="32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3" y="29"/>
                    <a:pt x="63" y="23"/>
                    <a:pt x="64" y="21"/>
                  </a:cubicBezTo>
                  <a:cubicBezTo>
                    <a:pt x="66" y="19"/>
                    <a:pt x="61" y="12"/>
                    <a:pt x="59" y="10"/>
                  </a:cubicBezTo>
                  <a:cubicBezTo>
                    <a:pt x="58" y="8"/>
                    <a:pt x="55" y="4"/>
                    <a:pt x="53" y="0"/>
                  </a:cubicBezTo>
                  <a:cubicBezTo>
                    <a:pt x="51" y="1"/>
                    <a:pt x="49" y="1"/>
                    <a:pt x="49" y="2"/>
                  </a:cubicBezTo>
                  <a:cubicBezTo>
                    <a:pt x="48" y="3"/>
                    <a:pt x="46" y="5"/>
                    <a:pt x="44" y="5"/>
                  </a:cubicBezTo>
                  <a:cubicBezTo>
                    <a:pt x="43" y="5"/>
                    <a:pt x="41" y="4"/>
                    <a:pt x="40" y="5"/>
                  </a:cubicBezTo>
                  <a:cubicBezTo>
                    <a:pt x="39" y="6"/>
                    <a:pt x="37" y="7"/>
                    <a:pt x="36" y="6"/>
                  </a:cubicBezTo>
                  <a:cubicBezTo>
                    <a:pt x="36" y="5"/>
                    <a:pt x="33" y="5"/>
                    <a:pt x="31" y="5"/>
                  </a:cubicBezTo>
                  <a:cubicBezTo>
                    <a:pt x="30" y="5"/>
                    <a:pt x="24" y="3"/>
                    <a:pt x="23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20" y="4"/>
                    <a:pt x="20" y="4"/>
                    <a:pt x="19" y="5"/>
                  </a:cubicBezTo>
                  <a:cubicBezTo>
                    <a:pt x="17" y="6"/>
                    <a:pt x="14" y="8"/>
                    <a:pt x="13" y="9"/>
                  </a:cubicBezTo>
                  <a:cubicBezTo>
                    <a:pt x="12" y="9"/>
                    <a:pt x="8" y="19"/>
                    <a:pt x="6" y="21"/>
                  </a:cubicBezTo>
                  <a:cubicBezTo>
                    <a:pt x="3" y="24"/>
                    <a:pt x="1" y="24"/>
                    <a:pt x="0" y="25"/>
                  </a:cubicBezTo>
                  <a:cubicBezTo>
                    <a:pt x="0" y="26"/>
                    <a:pt x="3" y="29"/>
                    <a:pt x="3" y="30"/>
                  </a:cubicBezTo>
                  <a:cubicBezTo>
                    <a:pt x="3" y="32"/>
                    <a:pt x="4" y="33"/>
                    <a:pt x="6" y="33"/>
                  </a:cubicBezTo>
                  <a:cubicBezTo>
                    <a:pt x="8" y="33"/>
                    <a:pt x="6" y="38"/>
                    <a:pt x="7" y="38"/>
                  </a:cubicBezTo>
                  <a:cubicBezTo>
                    <a:pt x="9" y="39"/>
                    <a:pt x="17" y="39"/>
                    <a:pt x="17" y="41"/>
                  </a:cubicBezTo>
                  <a:cubicBezTo>
                    <a:pt x="17" y="43"/>
                    <a:pt x="18" y="44"/>
                    <a:pt x="17" y="45"/>
                  </a:cubicBezTo>
                  <a:cubicBezTo>
                    <a:pt x="19" y="45"/>
                    <a:pt x="21" y="48"/>
                    <a:pt x="22" y="48"/>
                  </a:cubicBezTo>
                  <a:cubicBezTo>
                    <a:pt x="23" y="48"/>
                    <a:pt x="30" y="49"/>
                    <a:pt x="31" y="49"/>
                  </a:cubicBezTo>
                  <a:cubicBezTo>
                    <a:pt x="32" y="49"/>
                    <a:pt x="38" y="49"/>
                    <a:pt x="40" y="49"/>
                  </a:cubicBezTo>
                  <a:cubicBezTo>
                    <a:pt x="42" y="50"/>
                    <a:pt x="44" y="49"/>
                    <a:pt x="46" y="47"/>
                  </a:cubicBezTo>
                  <a:cubicBezTo>
                    <a:pt x="48" y="45"/>
                    <a:pt x="54" y="45"/>
                    <a:pt x="56" y="45"/>
                  </a:cubicBezTo>
                  <a:cubicBezTo>
                    <a:pt x="58" y="45"/>
                    <a:pt x="62" y="46"/>
                    <a:pt x="63" y="47"/>
                  </a:cubicBezTo>
                  <a:cubicBezTo>
                    <a:pt x="63" y="48"/>
                    <a:pt x="65" y="49"/>
                    <a:pt x="68" y="49"/>
                  </a:cubicBezTo>
                  <a:cubicBezTo>
                    <a:pt x="68" y="48"/>
                    <a:pt x="68" y="47"/>
                    <a:pt x="68" y="45"/>
                  </a:cubicBezTo>
                  <a:cubicBezTo>
                    <a:pt x="68" y="42"/>
                    <a:pt x="69" y="38"/>
                    <a:pt x="72" y="38"/>
                  </a:cubicBezTo>
                  <a:cubicBezTo>
                    <a:pt x="74" y="38"/>
                    <a:pt x="77" y="38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5" y="32"/>
                    <a:pt x="74" y="31"/>
                    <a:pt x="73" y="31"/>
                  </a:cubicBezTo>
                  <a:cubicBezTo>
                    <a:pt x="72" y="31"/>
                    <a:pt x="69" y="33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0" name="Freeform 80">
              <a:extLst>
                <a:ext uri="{FF2B5EF4-FFF2-40B4-BE49-F238E27FC236}">
                  <a16:creationId xmlns:a16="http://schemas.microsoft.com/office/drawing/2014/main" id="{58246307-8621-11C4-46D5-40C9EAFF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83" y="3312743"/>
              <a:ext cx="80944" cy="102638"/>
            </a:xfrm>
            <a:custGeom>
              <a:avLst/>
              <a:gdLst>
                <a:gd name="T0" fmla="*/ 19 w 26"/>
                <a:gd name="T1" fmla="*/ 9 h 33"/>
                <a:gd name="T2" fmla="*/ 13 w 26"/>
                <a:gd name="T3" fmla="*/ 4 h 33"/>
                <a:gd name="T4" fmla="*/ 6 w 26"/>
                <a:gd name="T5" fmla="*/ 1 h 33"/>
                <a:gd name="T6" fmla="*/ 0 w 26"/>
                <a:gd name="T7" fmla="*/ 2 h 33"/>
                <a:gd name="T8" fmla="*/ 6 w 26"/>
                <a:gd name="T9" fmla="*/ 12 h 33"/>
                <a:gd name="T10" fmla="*/ 11 w 26"/>
                <a:gd name="T11" fmla="*/ 23 h 33"/>
                <a:gd name="T12" fmla="*/ 12 w 26"/>
                <a:gd name="T13" fmla="*/ 33 h 33"/>
                <a:gd name="T14" fmla="*/ 17 w 26"/>
                <a:gd name="T15" fmla="*/ 25 h 33"/>
                <a:gd name="T16" fmla="*/ 20 w 26"/>
                <a:gd name="T17" fmla="*/ 22 h 33"/>
                <a:gd name="T18" fmla="*/ 26 w 26"/>
                <a:gd name="T19" fmla="*/ 23 h 33"/>
                <a:gd name="T20" fmla="*/ 24 w 26"/>
                <a:gd name="T21" fmla="*/ 17 h 33"/>
                <a:gd name="T22" fmla="*/ 19 w 26"/>
                <a:gd name="T2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19" y="9"/>
                  </a:moveTo>
                  <a:cubicBezTo>
                    <a:pt x="18" y="6"/>
                    <a:pt x="15" y="4"/>
                    <a:pt x="13" y="4"/>
                  </a:cubicBezTo>
                  <a:cubicBezTo>
                    <a:pt x="11" y="4"/>
                    <a:pt x="8" y="0"/>
                    <a:pt x="6" y="1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2" y="6"/>
                    <a:pt x="5" y="10"/>
                    <a:pt x="6" y="12"/>
                  </a:cubicBezTo>
                  <a:cubicBezTo>
                    <a:pt x="8" y="14"/>
                    <a:pt x="13" y="21"/>
                    <a:pt x="11" y="23"/>
                  </a:cubicBezTo>
                  <a:cubicBezTo>
                    <a:pt x="10" y="25"/>
                    <a:pt x="10" y="31"/>
                    <a:pt x="12" y="33"/>
                  </a:cubicBezTo>
                  <a:cubicBezTo>
                    <a:pt x="14" y="31"/>
                    <a:pt x="17" y="27"/>
                    <a:pt x="17" y="25"/>
                  </a:cubicBezTo>
                  <a:cubicBezTo>
                    <a:pt x="17" y="24"/>
                    <a:pt x="17" y="21"/>
                    <a:pt x="20" y="22"/>
                  </a:cubicBezTo>
                  <a:cubicBezTo>
                    <a:pt x="23" y="22"/>
                    <a:pt x="26" y="24"/>
                    <a:pt x="26" y="23"/>
                  </a:cubicBezTo>
                  <a:cubicBezTo>
                    <a:pt x="26" y="22"/>
                    <a:pt x="25" y="18"/>
                    <a:pt x="24" y="17"/>
                  </a:cubicBezTo>
                  <a:cubicBezTo>
                    <a:pt x="23" y="16"/>
                    <a:pt x="20" y="12"/>
                    <a:pt x="19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1" name="Freeform 81">
              <a:extLst>
                <a:ext uri="{FF2B5EF4-FFF2-40B4-BE49-F238E27FC236}">
                  <a16:creationId xmlns:a16="http://schemas.microsoft.com/office/drawing/2014/main" id="{6506FE9C-2FF3-4C59-BC1A-8D9306A16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0483" y="3458805"/>
              <a:ext cx="164499" cy="90795"/>
            </a:xfrm>
            <a:custGeom>
              <a:avLst/>
              <a:gdLst>
                <a:gd name="T0" fmla="*/ 41 w 53"/>
                <a:gd name="T1" fmla="*/ 0 h 29"/>
                <a:gd name="T2" fmla="*/ 31 w 53"/>
                <a:gd name="T3" fmla="*/ 2 h 29"/>
                <a:gd name="T4" fmla="*/ 25 w 53"/>
                <a:gd name="T5" fmla="*/ 4 h 29"/>
                <a:gd name="T6" fmla="*/ 16 w 53"/>
                <a:gd name="T7" fmla="*/ 4 h 29"/>
                <a:gd name="T8" fmla="*/ 7 w 53"/>
                <a:gd name="T9" fmla="*/ 3 h 29"/>
                <a:gd name="T10" fmla="*/ 2 w 53"/>
                <a:gd name="T11" fmla="*/ 0 h 29"/>
                <a:gd name="T12" fmla="*/ 1 w 53"/>
                <a:gd name="T13" fmla="*/ 1 h 29"/>
                <a:gd name="T14" fmla="*/ 1 w 53"/>
                <a:gd name="T15" fmla="*/ 6 h 29"/>
                <a:gd name="T16" fmla="*/ 4 w 53"/>
                <a:gd name="T17" fmla="*/ 12 h 29"/>
                <a:gd name="T18" fmla="*/ 1 w 53"/>
                <a:gd name="T19" fmla="*/ 15 h 29"/>
                <a:gd name="T20" fmla="*/ 1 w 53"/>
                <a:gd name="T21" fmla="*/ 19 h 29"/>
                <a:gd name="T22" fmla="*/ 6 w 53"/>
                <a:gd name="T23" fmla="*/ 25 h 29"/>
                <a:gd name="T24" fmla="*/ 8 w 53"/>
                <a:gd name="T25" fmla="*/ 27 h 29"/>
                <a:gd name="T26" fmla="*/ 19 w 53"/>
                <a:gd name="T27" fmla="*/ 27 h 29"/>
                <a:gd name="T28" fmla="*/ 28 w 53"/>
                <a:gd name="T29" fmla="*/ 29 h 29"/>
                <a:gd name="T30" fmla="*/ 31 w 53"/>
                <a:gd name="T31" fmla="*/ 27 h 29"/>
                <a:gd name="T32" fmla="*/ 35 w 53"/>
                <a:gd name="T33" fmla="*/ 25 h 29"/>
                <a:gd name="T34" fmla="*/ 35 w 53"/>
                <a:gd name="T35" fmla="*/ 22 h 29"/>
                <a:gd name="T36" fmla="*/ 44 w 53"/>
                <a:gd name="T37" fmla="*/ 22 h 29"/>
                <a:gd name="T38" fmla="*/ 47 w 53"/>
                <a:gd name="T39" fmla="*/ 22 h 29"/>
                <a:gd name="T40" fmla="*/ 46 w 53"/>
                <a:gd name="T41" fmla="*/ 20 h 29"/>
                <a:gd name="T42" fmla="*/ 44 w 53"/>
                <a:gd name="T43" fmla="*/ 14 h 29"/>
                <a:gd name="T44" fmla="*/ 51 w 53"/>
                <a:gd name="T45" fmla="*/ 6 h 29"/>
                <a:gd name="T46" fmla="*/ 53 w 53"/>
                <a:gd name="T47" fmla="*/ 4 h 29"/>
                <a:gd name="T48" fmla="*/ 48 w 53"/>
                <a:gd name="T49" fmla="*/ 2 h 29"/>
                <a:gd name="T50" fmla="*/ 41 w 53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29">
                  <a:moveTo>
                    <a:pt x="41" y="0"/>
                  </a:moveTo>
                  <a:cubicBezTo>
                    <a:pt x="39" y="0"/>
                    <a:pt x="33" y="0"/>
                    <a:pt x="31" y="2"/>
                  </a:cubicBezTo>
                  <a:cubicBezTo>
                    <a:pt x="29" y="4"/>
                    <a:pt x="27" y="5"/>
                    <a:pt x="25" y="4"/>
                  </a:cubicBezTo>
                  <a:cubicBezTo>
                    <a:pt x="23" y="4"/>
                    <a:pt x="17" y="4"/>
                    <a:pt x="16" y="4"/>
                  </a:cubicBezTo>
                  <a:cubicBezTo>
                    <a:pt x="15" y="4"/>
                    <a:pt x="8" y="3"/>
                    <a:pt x="7" y="3"/>
                  </a:cubicBezTo>
                  <a:cubicBezTo>
                    <a:pt x="6" y="3"/>
                    <a:pt x="4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5"/>
                    <a:pt x="1" y="6"/>
                  </a:cubicBezTo>
                  <a:cubicBezTo>
                    <a:pt x="3" y="8"/>
                    <a:pt x="6" y="12"/>
                    <a:pt x="4" y="12"/>
                  </a:cubicBezTo>
                  <a:cubicBezTo>
                    <a:pt x="2" y="12"/>
                    <a:pt x="1" y="14"/>
                    <a:pt x="1" y="15"/>
                  </a:cubicBezTo>
                  <a:cubicBezTo>
                    <a:pt x="1" y="16"/>
                    <a:pt x="1" y="19"/>
                    <a:pt x="1" y="19"/>
                  </a:cubicBezTo>
                  <a:cubicBezTo>
                    <a:pt x="2" y="20"/>
                    <a:pt x="6" y="24"/>
                    <a:pt x="6" y="25"/>
                  </a:cubicBezTo>
                  <a:cubicBezTo>
                    <a:pt x="6" y="26"/>
                    <a:pt x="8" y="26"/>
                    <a:pt x="8" y="27"/>
                  </a:cubicBezTo>
                  <a:cubicBezTo>
                    <a:pt x="11" y="27"/>
                    <a:pt x="17" y="26"/>
                    <a:pt x="19" y="27"/>
                  </a:cubicBezTo>
                  <a:cubicBezTo>
                    <a:pt x="21" y="28"/>
                    <a:pt x="28" y="29"/>
                    <a:pt x="28" y="29"/>
                  </a:cubicBezTo>
                  <a:cubicBezTo>
                    <a:pt x="30" y="29"/>
                    <a:pt x="32" y="28"/>
                    <a:pt x="31" y="27"/>
                  </a:cubicBezTo>
                  <a:cubicBezTo>
                    <a:pt x="31" y="26"/>
                    <a:pt x="33" y="25"/>
                    <a:pt x="35" y="25"/>
                  </a:cubicBezTo>
                  <a:cubicBezTo>
                    <a:pt x="35" y="24"/>
                    <a:pt x="35" y="23"/>
                    <a:pt x="35" y="22"/>
                  </a:cubicBezTo>
                  <a:cubicBezTo>
                    <a:pt x="36" y="22"/>
                    <a:pt x="41" y="21"/>
                    <a:pt x="44" y="22"/>
                  </a:cubicBezTo>
                  <a:cubicBezTo>
                    <a:pt x="45" y="23"/>
                    <a:pt x="46" y="23"/>
                    <a:pt x="47" y="22"/>
                  </a:cubicBezTo>
                  <a:cubicBezTo>
                    <a:pt x="47" y="21"/>
                    <a:pt x="46" y="20"/>
                    <a:pt x="46" y="20"/>
                  </a:cubicBezTo>
                  <a:cubicBezTo>
                    <a:pt x="45" y="20"/>
                    <a:pt x="42" y="14"/>
                    <a:pt x="44" y="14"/>
                  </a:cubicBezTo>
                  <a:cubicBezTo>
                    <a:pt x="46" y="13"/>
                    <a:pt x="48" y="7"/>
                    <a:pt x="51" y="6"/>
                  </a:cubicBezTo>
                  <a:cubicBezTo>
                    <a:pt x="52" y="6"/>
                    <a:pt x="52" y="5"/>
                    <a:pt x="53" y="4"/>
                  </a:cubicBezTo>
                  <a:cubicBezTo>
                    <a:pt x="50" y="4"/>
                    <a:pt x="48" y="3"/>
                    <a:pt x="48" y="2"/>
                  </a:cubicBezTo>
                  <a:cubicBezTo>
                    <a:pt x="47" y="1"/>
                    <a:pt x="43" y="0"/>
                    <a:pt x="41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2" name="Freeform 82">
              <a:extLst>
                <a:ext uri="{FF2B5EF4-FFF2-40B4-BE49-F238E27FC236}">
                  <a16:creationId xmlns:a16="http://schemas.microsoft.com/office/drawing/2014/main" id="{3C1E759C-7251-A0A2-44BF-A0BB74172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4790" y="3515387"/>
              <a:ext cx="70500" cy="50003"/>
            </a:xfrm>
            <a:custGeom>
              <a:avLst/>
              <a:gdLst>
                <a:gd name="T0" fmla="*/ 5 w 23"/>
                <a:gd name="T1" fmla="*/ 16 h 16"/>
                <a:gd name="T2" fmla="*/ 5 w 23"/>
                <a:gd name="T3" fmla="*/ 16 h 16"/>
                <a:gd name="T4" fmla="*/ 5 w 23"/>
                <a:gd name="T5" fmla="*/ 16 h 16"/>
                <a:gd name="T6" fmla="*/ 5 w 23"/>
                <a:gd name="T7" fmla="*/ 16 h 16"/>
                <a:gd name="T8" fmla="*/ 6 w 23"/>
                <a:gd name="T9" fmla="*/ 16 h 16"/>
                <a:gd name="T10" fmla="*/ 6 w 23"/>
                <a:gd name="T11" fmla="*/ 16 h 16"/>
                <a:gd name="T12" fmla="*/ 9 w 23"/>
                <a:gd name="T13" fmla="*/ 16 h 16"/>
                <a:gd name="T14" fmla="*/ 9 w 23"/>
                <a:gd name="T15" fmla="*/ 16 h 16"/>
                <a:gd name="T16" fmla="*/ 10 w 23"/>
                <a:gd name="T17" fmla="*/ 16 h 16"/>
                <a:gd name="T18" fmla="*/ 10 w 23"/>
                <a:gd name="T19" fmla="*/ 16 h 16"/>
                <a:gd name="T20" fmla="*/ 11 w 23"/>
                <a:gd name="T21" fmla="*/ 15 h 16"/>
                <a:gd name="T22" fmla="*/ 15 w 23"/>
                <a:gd name="T23" fmla="*/ 13 h 16"/>
                <a:gd name="T24" fmla="*/ 22 w 23"/>
                <a:gd name="T25" fmla="*/ 9 h 16"/>
                <a:gd name="T26" fmla="*/ 23 w 23"/>
                <a:gd name="T27" fmla="*/ 9 h 16"/>
                <a:gd name="T28" fmla="*/ 21 w 23"/>
                <a:gd name="T29" fmla="*/ 7 h 16"/>
                <a:gd name="T30" fmla="*/ 16 w 23"/>
                <a:gd name="T31" fmla="*/ 1 h 16"/>
                <a:gd name="T32" fmla="*/ 16 w 23"/>
                <a:gd name="T33" fmla="*/ 1 h 16"/>
                <a:gd name="T34" fmla="*/ 16 w 23"/>
                <a:gd name="T35" fmla="*/ 1 h 16"/>
                <a:gd name="T36" fmla="*/ 16 w 23"/>
                <a:gd name="T37" fmla="*/ 0 h 16"/>
                <a:gd name="T38" fmla="*/ 2 w 23"/>
                <a:gd name="T39" fmla="*/ 2 h 16"/>
                <a:gd name="T40" fmla="*/ 1 w 23"/>
                <a:gd name="T41" fmla="*/ 2 h 16"/>
                <a:gd name="T42" fmla="*/ 0 w 23"/>
                <a:gd name="T43" fmla="*/ 11 h 16"/>
                <a:gd name="T44" fmla="*/ 5 w 23"/>
                <a:gd name="T4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6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3" y="15"/>
                    <a:pt x="13" y="13"/>
                    <a:pt x="15" y="13"/>
                  </a:cubicBezTo>
                  <a:cubicBezTo>
                    <a:pt x="16" y="14"/>
                    <a:pt x="22" y="11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1" y="8"/>
                    <a:pt x="21" y="7"/>
                  </a:cubicBezTo>
                  <a:cubicBezTo>
                    <a:pt x="21" y="6"/>
                    <a:pt x="17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0" y="9"/>
                    <a:pt x="0" y="11"/>
                  </a:cubicBezTo>
                  <a:cubicBezTo>
                    <a:pt x="1" y="13"/>
                    <a:pt x="3" y="14"/>
                    <a:pt x="5" y="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3" name="Freeform 83">
              <a:extLst>
                <a:ext uri="{FF2B5EF4-FFF2-40B4-BE49-F238E27FC236}">
                  <a16:creationId xmlns:a16="http://schemas.microsoft.com/office/drawing/2014/main" id="{AF8EEC2F-EE2F-1E15-B081-4CA57331B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0483" y="3178525"/>
              <a:ext cx="463470" cy="271069"/>
            </a:xfrm>
            <a:custGeom>
              <a:avLst/>
              <a:gdLst>
                <a:gd name="T0" fmla="*/ 140 w 150"/>
                <a:gd name="T1" fmla="*/ 50 h 87"/>
                <a:gd name="T2" fmla="*/ 148 w 150"/>
                <a:gd name="T3" fmla="*/ 45 h 87"/>
                <a:gd name="T4" fmla="*/ 149 w 150"/>
                <a:gd name="T5" fmla="*/ 40 h 87"/>
                <a:gd name="T6" fmla="*/ 150 w 150"/>
                <a:gd name="T7" fmla="*/ 34 h 87"/>
                <a:gd name="T8" fmla="*/ 138 w 150"/>
                <a:gd name="T9" fmla="*/ 29 h 87"/>
                <a:gd name="T10" fmla="*/ 127 w 150"/>
                <a:gd name="T11" fmla="*/ 23 h 87"/>
                <a:gd name="T12" fmla="*/ 118 w 150"/>
                <a:gd name="T13" fmla="*/ 24 h 87"/>
                <a:gd name="T14" fmla="*/ 111 w 150"/>
                <a:gd name="T15" fmla="*/ 21 h 87"/>
                <a:gd name="T16" fmla="*/ 101 w 150"/>
                <a:gd name="T17" fmla="*/ 13 h 87"/>
                <a:gd name="T18" fmla="*/ 98 w 150"/>
                <a:gd name="T19" fmla="*/ 2 h 87"/>
                <a:gd name="T20" fmla="*/ 85 w 150"/>
                <a:gd name="T21" fmla="*/ 1 h 87"/>
                <a:gd name="T22" fmla="*/ 79 w 150"/>
                <a:gd name="T23" fmla="*/ 2 h 87"/>
                <a:gd name="T24" fmla="*/ 69 w 150"/>
                <a:gd name="T25" fmla="*/ 9 h 87"/>
                <a:gd name="T26" fmla="*/ 59 w 150"/>
                <a:gd name="T27" fmla="*/ 11 h 87"/>
                <a:gd name="T28" fmla="*/ 49 w 150"/>
                <a:gd name="T29" fmla="*/ 9 h 87"/>
                <a:gd name="T30" fmla="*/ 35 w 150"/>
                <a:gd name="T31" fmla="*/ 7 h 87"/>
                <a:gd name="T32" fmla="*/ 15 w 150"/>
                <a:gd name="T33" fmla="*/ 8 h 87"/>
                <a:gd name="T34" fmla="*/ 11 w 150"/>
                <a:gd name="T35" fmla="*/ 12 h 87"/>
                <a:gd name="T36" fmla="*/ 11 w 150"/>
                <a:gd name="T37" fmla="*/ 23 h 87"/>
                <a:gd name="T38" fmla="*/ 3 w 150"/>
                <a:gd name="T39" fmla="*/ 37 h 87"/>
                <a:gd name="T40" fmla="*/ 3 w 150"/>
                <a:gd name="T41" fmla="*/ 47 h 87"/>
                <a:gd name="T42" fmla="*/ 8 w 150"/>
                <a:gd name="T43" fmla="*/ 48 h 87"/>
                <a:gd name="T44" fmla="*/ 21 w 150"/>
                <a:gd name="T45" fmla="*/ 51 h 87"/>
                <a:gd name="T46" fmla="*/ 29 w 150"/>
                <a:gd name="T47" fmla="*/ 50 h 87"/>
                <a:gd name="T48" fmla="*/ 44 w 150"/>
                <a:gd name="T49" fmla="*/ 44 h 87"/>
                <a:gd name="T50" fmla="*/ 57 w 150"/>
                <a:gd name="T51" fmla="*/ 52 h 87"/>
                <a:gd name="T52" fmla="*/ 64 w 150"/>
                <a:gd name="T53" fmla="*/ 66 h 87"/>
                <a:gd name="T54" fmla="*/ 55 w 150"/>
                <a:gd name="T55" fmla="*/ 68 h 87"/>
                <a:gd name="T56" fmla="*/ 54 w 150"/>
                <a:gd name="T57" fmla="*/ 78 h 87"/>
                <a:gd name="T58" fmla="*/ 61 w 150"/>
                <a:gd name="T59" fmla="*/ 78 h 87"/>
                <a:gd name="T60" fmla="*/ 72 w 150"/>
                <a:gd name="T61" fmla="*/ 63 h 87"/>
                <a:gd name="T62" fmla="*/ 83 w 150"/>
                <a:gd name="T63" fmla="*/ 68 h 87"/>
                <a:gd name="T64" fmla="*/ 85 w 150"/>
                <a:gd name="T65" fmla="*/ 76 h 87"/>
                <a:gd name="T66" fmla="*/ 94 w 150"/>
                <a:gd name="T67" fmla="*/ 86 h 87"/>
                <a:gd name="T68" fmla="*/ 109 w 150"/>
                <a:gd name="T69" fmla="*/ 81 h 87"/>
                <a:gd name="T70" fmla="*/ 112 w 150"/>
                <a:gd name="T71" fmla="*/ 77 h 87"/>
                <a:gd name="T72" fmla="*/ 115 w 150"/>
                <a:gd name="T73" fmla="*/ 64 h 87"/>
                <a:gd name="T74" fmla="*/ 133 w 150"/>
                <a:gd name="T75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87">
                  <a:moveTo>
                    <a:pt x="133" y="54"/>
                  </a:moveTo>
                  <a:cubicBezTo>
                    <a:pt x="134" y="54"/>
                    <a:pt x="138" y="50"/>
                    <a:pt x="140" y="50"/>
                  </a:cubicBezTo>
                  <a:cubicBezTo>
                    <a:pt x="141" y="50"/>
                    <a:pt x="147" y="51"/>
                    <a:pt x="147" y="50"/>
                  </a:cubicBezTo>
                  <a:cubicBezTo>
                    <a:pt x="147" y="49"/>
                    <a:pt x="148" y="46"/>
                    <a:pt x="148" y="45"/>
                  </a:cubicBezTo>
                  <a:cubicBezTo>
                    <a:pt x="148" y="44"/>
                    <a:pt x="146" y="43"/>
                    <a:pt x="146" y="42"/>
                  </a:cubicBezTo>
                  <a:cubicBezTo>
                    <a:pt x="147" y="41"/>
                    <a:pt x="149" y="41"/>
                    <a:pt x="149" y="40"/>
                  </a:cubicBezTo>
                  <a:cubicBezTo>
                    <a:pt x="149" y="39"/>
                    <a:pt x="147" y="38"/>
                    <a:pt x="147" y="37"/>
                  </a:cubicBezTo>
                  <a:cubicBezTo>
                    <a:pt x="147" y="37"/>
                    <a:pt x="150" y="35"/>
                    <a:pt x="150" y="34"/>
                  </a:cubicBezTo>
                  <a:cubicBezTo>
                    <a:pt x="149" y="32"/>
                    <a:pt x="147" y="32"/>
                    <a:pt x="145" y="31"/>
                  </a:cubicBezTo>
                  <a:cubicBezTo>
                    <a:pt x="142" y="30"/>
                    <a:pt x="140" y="30"/>
                    <a:pt x="138" y="29"/>
                  </a:cubicBezTo>
                  <a:cubicBezTo>
                    <a:pt x="135" y="28"/>
                    <a:pt x="131" y="29"/>
                    <a:pt x="131" y="28"/>
                  </a:cubicBezTo>
                  <a:cubicBezTo>
                    <a:pt x="131" y="27"/>
                    <a:pt x="128" y="25"/>
                    <a:pt x="127" y="23"/>
                  </a:cubicBezTo>
                  <a:cubicBezTo>
                    <a:pt x="126" y="22"/>
                    <a:pt x="124" y="23"/>
                    <a:pt x="122" y="24"/>
                  </a:cubicBezTo>
                  <a:cubicBezTo>
                    <a:pt x="121" y="25"/>
                    <a:pt x="119" y="25"/>
                    <a:pt x="118" y="24"/>
                  </a:cubicBezTo>
                  <a:cubicBezTo>
                    <a:pt x="116" y="23"/>
                    <a:pt x="115" y="22"/>
                    <a:pt x="114" y="22"/>
                  </a:cubicBezTo>
                  <a:cubicBezTo>
                    <a:pt x="113" y="23"/>
                    <a:pt x="110" y="22"/>
                    <a:pt x="111" y="21"/>
                  </a:cubicBezTo>
                  <a:cubicBezTo>
                    <a:pt x="111" y="19"/>
                    <a:pt x="108" y="15"/>
                    <a:pt x="107" y="14"/>
                  </a:cubicBezTo>
                  <a:cubicBezTo>
                    <a:pt x="106" y="14"/>
                    <a:pt x="102" y="14"/>
                    <a:pt x="101" y="13"/>
                  </a:cubicBezTo>
                  <a:cubicBezTo>
                    <a:pt x="100" y="11"/>
                    <a:pt x="98" y="9"/>
                    <a:pt x="99" y="8"/>
                  </a:cubicBezTo>
                  <a:cubicBezTo>
                    <a:pt x="100" y="7"/>
                    <a:pt x="99" y="3"/>
                    <a:pt x="98" y="2"/>
                  </a:cubicBezTo>
                  <a:cubicBezTo>
                    <a:pt x="97" y="0"/>
                    <a:pt x="92" y="0"/>
                    <a:pt x="91" y="1"/>
                  </a:cubicBezTo>
                  <a:cubicBezTo>
                    <a:pt x="90" y="1"/>
                    <a:pt x="87" y="0"/>
                    <a:pt x="85" y="1"/>
                  </a:cubicBezTo>
                  <a:cubicBezTo>
                    <a:pt x="84" y="2"/>
                    <a:pt x="83" y="3"/>
                    <a:pt x="81" y="3"/>
                  </a:cubicBezTo>
                  <a:cubicBezTo>
                    <a:pt x="80" y="3"/>
                    <a:pt x="80" y="3"/>
                    <a:pt x="79" y="2"/>
                  </a:cubicBezTo>
                  <a:cubicBezTo>
                    <a:pt x="77" y="3"/>
                    <a:pt x="74" y="3"/>
                    <a:pt x="74" y="3"/>
                  </a:cubicBezTo>
                  <a:cubicBezTo>
                    <a:pt x="74" y="3"/>
                    <a:pt x="69" y="7"/>
                    <a:pt x="69" y="9"/>
                  </a:cubicBezTo>
                  <a:cubicBezTo>
                    <a:pt x="69" y="10"/>
                    <a:pt x="68" y="13"/>
                    <a:pt x="67" y="11"/>
                  </a:cubicBezTo>
                  <a:cubicBezTo>
                    <a:pt x="66" y="10"/>
                    <a:pt x="61" y="10"/>
                    <a:pt x="59" y="11"/>
                  </a:cubicBezTo>
                  <a:cubicBezTo>
                    <a:pt x="58" y="12"/>
                    <a:pt x="56" y="8"/>
                    <a:pt x="54" y="9"/>
                  </a:cubicBezTo>
                  <a:cubicBezTo>
                    <a:pt x="52" y="10"/>
                    <a:pt x="49" y="7"/>
                    <a:pt x="49" y="9"/>
                  </a:cubicBezTo>
                  <a:cubicBezTo>
                    <a:pt x="48" y="10"/>
                    <a:pt x="45" y="9"/>
                    <a:pt x="43" y="8"/>
                  </a:cubicBezTo>
                  <a:cubicBezTo>
                    <a:pt x="41" y="7"/>
                    <a:pt x="37" y="8"/>
                    <a:pt x="35" y="7"/>
                  </a:cubicBezTo>
                  <a:cubicBezTo>
                    <a:pt x="34" y="5"/>
                    <a:pt x="24" y="5"/>
                    <a:pt x="21" y="5"/>
                  </a:cubicBezTo>
                  <a:cubicBezTo>
                    <a:pt x="17" y="5"/>
                    <a:pt x="17" y="7"/>
                    <a:pt x="15" y="8"/>
                  </a:cubicBezTo>
                  <a:cubicBezTo>
                    <a:pt x="14" y="10"/>
                    <a:pt x="12" y="9"/>
                    <a:pt x="11" y="9"/>
                  </a:cubicBezTo>
                  <a:cubicBezTo>
                    <a:pt x="11" y="10"/>
                    <a:pt x="11" y="12"/>
                    <a:pt x="11" y="12"/>
                  </a:cubicBezTo>
                  <a:cubicBezTo>
                    <a:pt x="12" y="13"/>
                    <a:pt x="16" y="19"/>
                    <a:pt x="15" y="20"/>
                  </a:cubicBezTo>
                  <a:cubicBezTo>
                    <a:pt x="14" y="22"/>
                    <a:pt x="12" y="22"/>
                    <a:pt x="11" y="23"/>
                  </a:cubicBezTo>
                  <a:cubicBezTo>
                    <a:pt x="10" y="25"/>
                    <a:pt x="3" y="30"/>
                    <a:pt x="3" y="31"/>
                  </a:cubicBezTo>
                  <a:cubicBezTo>
                    <a:pt x="3" y="32"/>
                    <a:pt x="4" y="36"/>
                    <a:pt x="3" y="37"/>
                  </a:cubicBezTo>
                  <a:cubicBezTo>
                    <a:pt x="2" y="38"/>
                    <a:pt x="0" y="42"/>
                    <a:pt x="0" y="43"/>
                  </a:cubicBezTo>
                  <a:cubicBezTo>
                    <a:pt x="0" y="45"/>
                    <a:pt x="2" y="47"/>
                    <a:pt x="3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6" y="48"/>
                    <a:pt x="7" y="48"/>
                    <a:pt x="8" y="48"/>
                  </a:cubicBezTo>
                  <a:cubicBezTo>
                    <a:pt x="9" y="48"/>
                    <a:pt x="15" y="50"/>
                    <a:pt x="16" y="50"/>
                  </a:cubicBezTo>
                  <a:cubicBezTo>
                    <a:pt x="18" y="50"/>
                    <a:pt x="21" y="50"/>
                    <a:pt x="21" y="51"/>
                  </a:cubicBezTo>
                  <a:cubicBezTo>
                    <a:pt x="22" y="52"/>
                    <a:pt x="24" y="51"/>
                    <a:pt x="25" y="50"/>
                  </a:cubicBezTo>
                  <a:cubicBezTo>
                    <a:pt x="26" y="49"/>
                    <a:pt x="28" y="50"/>
                    <a:pt x="29" y="50"/>
                  </a:cubicBezTo>
                  <a:cubicBezTo>
                    <a:pt x="31" y="50"/>
                    <a:pt x="33" y="48"/>
                    <a:pt x="34" y="47"/>
                  </a:cubicBezTo>
                  <a:cubicBezTo>
                    <a:pt x="35" y="46"/>
                    <a:pt x="42" y="44"/>
                    <a:pt x="44" y="44"/>
                  </a:cubicBezTo>
                  <a:cubicBezTo>
                    <a:pt x="46" y="43"/>
                    <a:pt x="49" y="47"/>
                    <a:pt x="51" y="47"/>
                  </a:cubicBezTo>
                  <a:cubicBezTo>
                    <a:pt x="53" y="47"/>
                    <a:pt x="56" y="49"/>
                    <a:pt x="57" y="52"/>
                  </a:cubicBezTo>
                  <a:cubicBezTo>
                    <a:pt x="58" y="55"/>
                    <a:pt x="61" y="59"/>
                    <a:pt x="62" y="60"/>
                  </a:cubicBezTo>
                  <a:cubicBezTo>
                    <a:pt x="63" y="61"/>
                    <a:pt x="64" y="65"/>
                    <a:pt x="64" y="66"/>
                  </a:cubicBezTo>
                  <a:cubicBezTo>
                    <a:pt x="64" y="67"/>
                    <a:pt x="61" y="65"/>
                    <a:pt x="58" y="65"/>
                  </a:cubicBezTo>
                  <a:cubicBezTo>
                    <a:pt x="55" y="64"/>
                    <a:pt x="55" y="67"/>
                    <a:pt x="55" y="68"/>
                  </a:cubicBezTo>
                  <a:cubicBezTo>
                    <a:pt x="55" y="70"/>
                    <a:pt x="51" y="75"/>
                    <a:pt x="50" y="76"/>
                  </a:cubicBezTo>
                  <a:cubicBezTo>
                    <a:pt x="50" y="77"/>
                    <a:pt x="52" y="78"/>
                    <a:pt x="54" y="78"/>
                  </a:cubicBezTo>
                  <a:cubicBezTo>
                    <a:pt x="54" y="78"/>
                    <a:pt x="57" y="76"/>
                    <a:pt x="58" y="76"/>
                  </a:cubicBezTo>
                  <a:cubicBezTo>
                    <a:pt x="59" y="76"/>
                    <a:pt x="60" y="77"/>
                    <a:pt x="61" y="78"/>
                  </a:cubicBezTo>
                  <a:cubicBezTo>
                    <a:pt x="61" y="74"/>
                    <a:pt x="62" y="75"/>
                    <a:pt x="65" y="72"/>
                  </a:cubicBezTo>
                  <a:cubicBezTo>
                    <a:pt x="69" y="69"/>
                    <a:pt x="69" y="64"/>
                    <a:pt x="72" y="63"/>
                  </a:cubicBezTo>
                  <a:cubicBezTo>
                    <a:pt x="76" y="63"/>
                    <a:pt x="77" y="61"/>
                    <a:pt x="82" y="62"/>
                  </a:cubicBezTo>
                  <a:cubicBezTo>
                    <a:pt x="86" y="63"/>
                    <a:pt x="79" y="66"/>
                    <a:pt x="83" y="68"/>
                  </a:cubicBezTo>
                  <a:cubicBezTo>
                    <a:pt x="86" y="69"/>
                    <a:pt x="96" y="67"/>
                    <a:pt x="96" y="70"/>
                  </a:cubicBezTo>
                  <a:cubicBezTo>
                    <a:pt x="97" y="72"/>
                    <a:pt x="85" y="75"/>
                    <a:pt x="85" y="76"/>
                  </a:cubicBezTo>
                  <a:cubicBezTo>
                    <a:pt x="85" y="77"/>
                    <a:pt x="91" y="78"/>
                    <a:pt x="94" y="80"/>
                  </a:cubicBezTo>
                  <a:cubicBezTo>
                    <a:pt x="96" y="81"/>
                    <a:pt x="93" y="85"/>
                    <a:pt x="94" y="86"/>
                  </a:cubicBezTo>
                  <a:cubicBezTo>
                    <a:pt x="95" y="87"/>
                    <a:pt x="98" y="86"/>
                    <a:pt x="101" y="84"/>
                  </a:cubicBezTo>
                  <a:cubicBezTo>
                    <a:pt x="103" y="83"/>
                    <a:pt x="106" y="83"/>
                    <a:pt x="109" y="81"/>
                  </a:cubicBezTo>
                  <a:cubicBezTo>
                    <a:pt x="112" y="79"/>
                    <a:pt x="119" y="81"/>
                    <a:pt x="120" y="79"/>
                  </a:cubicBezTo>
                  <a:cubicBezTo>
                    <a:pt x="121" y="78"/>
                    <a:pt x="118" y="77"/>
                    <a:pt x="112" y="77"/>
                  </a:cubicBezTo>
                  <a:cubicBezTo>
                    <a:pt x="105" y="78"/>
                    <a:pt x="105" y="72"/>
                    <a:pt x="105" y="70"/>
                  </a:cubicBezTo>
                  <a:cubicBezTo>
                    <a:pt x="105" y="69"/>
                    <a:pt x="112" y="64"/>
                    <a:pt x="115" y="64"/>
                  </a:cubicBezTo>
                  <a:cubicBezTo>
                    <a:pt x="119" y="63"/>
                    <a:pt x="122" y="62"/>
                    <a:pt x="126" y="60"/>
                  </a:cubicBezTo>
                  <a:cubicBezTo>
                    <a:pt x="128" y="60"/>
                    <a:pt x="130" y="59"/>
                    <a:pt x="133" y="58"/>
                  </a:cubicBezTo>
                  <a:cubicBezTo>
                    <a:pt x="133" y="57"/>
                    <a:pt x="132" y="55"/>
                    <a:pt x="133" y="5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4" name="Freeform 84">
              <a:extLst>
                <a:ext uri="{FF2B5EF4-FFF2-40B4-BE49-F238E27FC236}">
                  <a16:creationId xmlns:a16="http://schemas.microsoft.com/office/drawing/2014/main" id="{C003563E-3C53-A9D1-2A16-21710EF8E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289" y="3041674"/>
              <a:ext cx="244138" cy="177642"/>
            </a:xfrm>
            <a:custGeom>
              <a:avLst/>
              <a:gdLst>
                <a:gd name="T0" fmla="*/ 74 w 79"/>
                <a:gd name="T1" fmla="*/ 27 h 57"/>
                <a:gd name="T2" fmla="*/ 69 w 79"/>
                <a:gd name="T3" fmla="*/ 23 h 57"/>
                <a:gd name="T4" fmla="*/ 65 w 79"/>
                <a:gd name="T5" fmla="*/ 18 h 57"/>
                <a:gd name="T6" fmla="*/ 64 w 79"/>
                <a:gd name="T7" fmla="*/ 12 h 57"/>
                <a:gd name="T8" fmla="*/ 64 w 79"/>
                <a:gd name="T9" fmla="*/ 6 h 57"/>
                <a:gd name="T10" fmla="*/ 56 w 79"/>
                <a:gd name="T11" fmla="*/ 4 h 57"/>
                <a:gd name="T12" fmla="*/ 51 w 79"/>
                <a:gd name="T13" fmla="*/ 4 h 57"/>
                <a:gd name="T14" fmla="*/ 47 w 79"/>
                <a:gd name="T15" fmla="*/ 2 h 57"/>
                <a:gd name="T16" fmla="*/ 43 w 79"/>
                <a:gd name="T17" fmla="*/ 0 h 57"/>
                <a:gd name="T18" fmla="*/ 42 w 79"/>
                <a:gd name="T19" fmla="*/ 0 h 57"/>
                <a:gd name="T20" fmla="*/ 40 w 79"/>
                <a:gd name="T21" fmla="*/ 1 h 57"/>
                <a:gd name="T22" fmla="*/ 36 w 79"/>
                <a:gd name="T23" fmla="*/ 4 h 57"/>
                <a:gd name="T24" fmla="*/ 31 w 79"/>
                <a:gd name="T25" fmla="*/ 4 h 57"/>
                <a:gd name="T26" fmla="*/ 28 w 79"/>
                <a:gd name="T27" fmla="*/ 9 h 57"/>
                <a:gd name="T28" fmla="*/ 27 w 79"/>
                <a:gd name="T29" fmla="*/ 12 h 57"/>
                <a:gd name="T30" fmla="*/ 25 w 79"/>
                <a:gd name="T31" fmla="*/ 14 h 57"/>
                <a:gd name="T32" fmla="*/ 20 w 79"/>
                <a:gd name="T33" fmla="*/ 18 h 57"/>
                <a:gd name="T34" fmla="*/ 19 w 79"/>
                <a:gd name="T35" fmla="*/ 22 h 57"/>
                <a:gd name="T36" fmla="*/ 14 w 79"/>
                <a:gd name="T37" fmla="*/ 24 h 57"/>
                <a:gd name="T38" fmla="*/ 9 w 79"/>
                <a:gd name="T39" fmla="*/ 26 h 57"/>
                <a:gd name="T40" fmla="*/ 3 w 79"/>
                <a:gd name="T41" fmla="*/ 26 h 57"/>
                <a:gd name="T42" fmla="*/ 3 w 79"/>
                <a:gd name="T43" fmla="*/ 26 h 57"/>
                <a:gd name="T44" fmla="*/ 4 w 79"/>
                <a:gd name="T45" fmla="*/ 33 h 57"/>
                <a:gd name="T46" fmla="*/ 5 w 79"/>
                <a:gd name="T47" fmla="*/ 40 h 57"/>
                <a:gd name="T48" fmla="*/ 0 w 79"/>
                <a:gd name="T49" fmla="*/ 44 h 57"/>
                <a:gd name="T50" fmla="*/ 3 w 79"/>
                <a:gd name="T51" fmla="*/ 49 h 57"/>
                <a:gd name="T52" fmla="*/ 3 w 79"/>
                <a:gd name="T53" fmla="*/ 53 h 57"/>
                <a:gd name="T54" fmla="*/ 7 w 79"/>
                <a:gd name="T55" fmla="*/ 52 h 57"/>
                <a:gd name="T56" fmla="*/ 13 w 79"/>
                <a:gd name="T57" fmla="*/ 49 h 57"/>
                <a:gd name="T58" fmla="*/ 27 w 79"/>
                <a:gd name="T59" fmla="*/ 51 h 57"/>
                <a:gd name="T60" fmla="*/ 35 w 79"/>
                <a:gd name="T61" fmla="*/ 52 h 57"/>
                <a:gd name="T62" fmla="*/ 41 w 79"/>
                <a:gd name="T63" fmla="*/ 53 h 57"/>
                <a:gd name="T64" fmla="*/ 46 w 79"/>
                <a:gd name="T65" fmla="*/ 53 h 57"/>
                <a:gd name="T66" fmla="*/ 51 w 79"/>
                <a:gd name="T67" fmla="*/ 55 h 57"/>
                <a:gd name="T68" fmla="*/ 59 w 79"/>
                <a:gd name="T69" fmla="*/ 55 h 57"/>
                <a:gd name="T70" fmla="*/ 61 w 79"/>
                <a:gd name="T71" fmla="*/ 53 h 57"/>
                <a:gd name="T72" fmla="*/ 66 w 79"/>
                <a:gd name="T73" fmla="*/ 47 h 57"/>
                <a:gd name="T74" fmla="*/ 71 w 79"/>
                <a:gd name="T75" fmla="*/ 46 h 57"/>
                <a:gd name="T76" fmla="*/ 70 w 79"/>
                <a:gd name="T77" fmla="*/ 43 h 57"/>
                <a:gd name="T78" fmla="*/ 69 w 79"/>
                <a:gd name="T79" fmla="*/ 35 h 57"/>
                <a:gd name="T80" fmla="*/ 74 w 79"/>
                <a:gd name="T81" fmla="*/ 36 h 57"/>
                <a:gd name="T82" fmla="*/ 79 w 79"/>
                <a:gd name="T83" fmla="*/ 32 h 57"/>
                <a:gd name="T84" fmla="*/ 74 w 79"/>
                <a:gd name="T85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7">
                  <a:moveTo>
                    <a:pt x="74" y="27"/>
                  </a:moveTo>
                  <a:cubicBezTo>
                    <a:pt x="73" y="27"/>
                    <a:pt x="72" y="24"/>
                    <a:pt x="69" y="23"/>
                  </a:cubicBezTo>
                  <a:cubicBezTo>
                    <a:pt x="67" y="22"/>
                    <a:pt x="67" y="19"/>
                    <a:pt x="65" y="18"/>
                  </a:cubicBezTo>
                  <a:cubicBezTo>
                    <a:pt x="63" y="16"/>
                    <a:pt x="65" y="14"/>
                    <a:pt x="64" y="12"/>
                  </a:cubicBezTo>
                  <a:cubicBezTo>
                    <a:pt x="64" y="10"/>
                    <a:pt x="65" y="6"/>
                    <a:pt x="64" y="6"/>
                  </a:cubicBezTo>
                  <a:cubicBezTo>
                    <a:pt x="63" y="5"/>
                    <a:pt x="58" y="3"/>
                    <a:pt x="56" y="4"/>
                  </a:cubicBezTo>
                  <a:cubicBezTo>
                    <a:pt x="54" y="4"/>
                    <a:pt x="52" y="5"/>
                    <a:pt x="51" y="4"/>
                  </a:cubicBezTo>
                  <a:cubicBezTo>
                    <a:pt x="50" y="2"/>
                    <a:pt x="49" y="1"/>
                    <a:pt x="47" y="2"/>
                  </a:cubicBezTo>
                  <a:cubicBezTo>
                    <a:pt x="45" y="2"/>
                    <a:pt x="44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40" y="1"/>
                  </a:cubicBezTo>
                  <a:cubicBezTo>
                    <a:pt x="38" y="2"/>
                    <a:pt x="38" y="4"/>
                    <a:pt x="36" y="4"/>
                  </a:cubicBezTo>
                  <a:cubicBezTo>
                    <a:pt x="35" y="4"/>
                    <a:pt x="33" y="3"/>
                    <a:pt x="31" y="4"/>
                  </a:cubicBezTo>
                  <a:cubicBezTo>
                    <a:pt x="29" y="6"/>
                    <a:pt x="28" y="8"/>
                    <a:pt x="28" y="9"/>
                  </a:cubicBezTo>
                  <a:cubicBezTo>
                    <a:pt x="29" y="10"/>
                    <a:pt x="29" y="12"/>
                    <a:pt x="27" y="12"/>
                  </a:cubicBezTo>
                  <a:cubicBezTo>
                    <a:pt x="26" y="12"/>
                    <a:pt x="26" y="14"/>
                    <a:pt x="25" y="14"/>
                  </a:cubicBezTo>
                  <a:cubicBezTo>
                    <a:pt x="23" y="15"/>
                    <a:pt x="21" y="17"/>
                    <a:pt x="20" y="18"/>
                  </a:cubicBezTo>
                  <a:cubicBezTo>
                    <a:pt x="20" y="20"/>
                    <a:pt x="20" y="22"/>
                    <a:pt x="19" y="22"/>
                  </a:cubicBezTo>
                  <a:cubicBezTo>
                    <a:pt x="18" y="22"/>
                    <a:pt x="15" y="23"/>
                    <a:pt x="14" y="24"/>
                  </a:cubicBezTo>
                  <a:cubicBezTo>
                    <a:pt x="13" y="25"/>
                    <a:pt x="11" y="27"/>
                    <a:pt x="9" y="26"/>
                  </a:cubicBezTo>
                  <a:cubicBezTo>
                    <a:pt x="8" y="26"/>
                    <a:pt x="6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9"/>
                    <a:pt x="3" y="31"/>
                    <a:pt x="4" y="33"/>
                  </a:cubicBezTo>
                  <a:cubicBezTo>
                    <a:pt x="6" y="34"/>
                    <a:pt x="7" y="39"/>
                    <a:pt x="5" y="40"/>
                  </a:cubicBezTo>
                  <a:cubicBezTo>
                    <a:pt x="3" y="41"/>
                    <a:pt x="0" y="43"/>
                    <a:pt x="0" y="44"/>
                  </a:cubicBezTo>
                  <a:cubicBezTo>
                    <a:pt x="0" y="46"/>
                    <a:pt x="3" y="47"/>
                    <a:pt x="3" y="49"/>
                  </a:cubicBezTo>
                  <a:cubicBezTo>
                    <a:pt x="2" y="50"/>
                    <a:pt x="2" y="52"/>
                    <a:pt x="3" y="53"/>
                  </a:cubicBezTo>
                  <a:cubicBezTo>
                    <a:pt x="4" y="53"/>
                    <a:pt x="6" y="54"/>
                    <a:pt x="7" y="52"/>
                  </a:cubicBezTo>
                  <a:cubicBezTo>
                    <a:pt x="9" y="51"/>
                    <a:pt x="9" y="49"/>
                    <a:pt x="13" y="49"/>
                  </a:cubicBezTo>
                  <a:cubicBezTo>
                    <a:pt x="16" y="49"/>
                    <a:pt x="26" y="49"/>
                    <a:pt x="27" y="51"/>
                  </a:cubicBezTo>
                  <a:cubicBezTo>
                    <a:pt x="29" y="52"/>
                    <a:pt x="33" y="51"/>
                    <a:pt x="35" y="52"/>
                  </a:cubicBezTo>
                  <a:cubicBezTo>
                    <a:pt x="37" y="53"/>
                    <a:pt x="40" y="54"/>
                    <a:pt x="41" y="53"/>
                  </a:cubicBezTo>
                  <a:cubicBezTo>
                    <a:pt x="41" y="51"/>
                    <a:pt x="44" y="54"/>
                    <a:pt x="46" y="53"/>
                  </a:cubicBezTo>
                  <a:cubicBezTo>
                    <a:pt x="48" y="52"/>
                    <a:pt x="50" y="56"/>
                    <a:pt x="51" y="55"/>
                  </a:cubicBezTo>
                  <a:cubicBezTo>
                    <a:pt x="53" y="54"/>
                    <a:pt x="58" y="54"/>
                    <a:pt x="59" y="55"/>
                  </a:cubicBezTo>
                  <a:cubicBezTo>
                    <a:pt x="60" y="57"/>
                    <a:pt x="61" y="54"/>
                    <a:pt x="61" y="53"/>
                  </a:cubicBezTo>
                  <a:cubicBezTo>
                    <a:pt x="61" y="51"/>
                    <a:pt x="66" y="47"/>
                    <a:pt x="66" y="47"/>
                  </a:cubicBezTo>
                  <a:cubicBezTo>
                    <a:pt x="66" y="47"/>
                    <a:pt x="69" y="47"/>
                    <a:pt x="71" y="46"/>
                  </a:cubicBezTo>
                  <a:cubicBezTo>
                    <a:pt x="71" y="45"/>
                    <a:pt x="70" y="44"/>
                    <a:pt x="70" y="43"/>
                  </a:cubicBezTo>
                  <a:cubicBezTo>
                    <a:pt x="69" y="38"/>
                    <a:pt x="67" y="36"/>
                    <a:pt x="69" y="35"/>
                  </a:cubicBezTo>
                  <a:cubicBezTo>
                    <a:pt x="70" y="33"/>
                    <a:pt x="73" y="36"/>
                    <a:pt x="74" y="36"/>
                  </a:cubicBezTo>
                  <a:cubicBezTo>
                    <a:pt x="76" y="35"/>
                    <a:pt x="79" y="33"/>
                    <a:pt x="79" y="32"/>
                  </a:cubicBezTo>
                  <a:cubicBezTo>
                    <a:pt x="78" y="30"/>
                    <a:pt x="76" y="28"/>
                    <a:pt x="74" y="2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5" name="Freeform 85">
              <a:extLst>
                <a:ext uri="{FF2B5EF4-FFF2-40B4-BE49-F238E27FC236}">
                  <a16:creationId xmlns:a16="http://schemas.microsoft.com/office/drawing/2014/main" id="{F22B2FC3-47AB-08F2-3734-6141B83A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928" y="2969302"/>
              <a:ext cx="191915" cy="90795"/>
            </a:xfrm>
            <a:custGeom>
              <a:avLst/>
              <a:gdLst>
                <a:gd name="T0" fmla="*/ 21 w 62"/>
                <a:gd name="T1" fmla="*/ 20 h 29"/>
                <a:gd name="T2" fmla="*/ 32 w 62"/>
                <a:gd name="T3" fmla="*/ 20 h 29"/>
                <a:gd name="T4" fmla="*/ 37 w 62"/>
                <a:gd name="T5" fmla="*/ 22 h 29"/>
                <a:gd name="T6" fmla="*/ 45 w 62"/>
                <a:gd name="T7" fmla="*/ 26 h 29"/>
                <a:gd name="T8" fmla="*/ 49 w 62"/>
                <a:gd name="T9" fmla="*/ 29 h 29"/>
                <a:gd name="T10" fmla="*/ 51 w 62"/>
                <a:gd name="T11" fmla="*/ 27 h 29"/>
                <a:gd name="T12" fmla="*/ 56 w 62"/>
                <a:gd name="T13" fmla="*/ 27 h 29"/>
                <a:gd name="T14" fmla="*/ 60 w 62"/>
                <a:gd name="T15" fmla="*/ 24 h 29"/>
                <a:gd name="T16" fmla="*/ 62 w 62"/>
                <a:gd name="T17" fmla="*/ 23 h 29"/>
                <a:gd name="T18" fmla="*/ 60 w 62"/>
                <a:gd name="T19" fmla="*/ 17 h 29"/>
                <a:gd name="T20" fmla="*/ 58 w 62"/>
                <a:gd name="T21" fmla="*/ 13 h 29"/>
                <a:gd name="T22" fmla="*/ 57 w 62"/>
                <a:gd name="T23" fmla="*/ 8 h 29"/>
                <a:gd name="T24" fmla="*/ 55 w 62"/>
                <a:gd name="T25" fmla="*/ 6 h 29"/>
                <a:gd name="T26" fmla="*/ 47 w 62"/>
                <a:gd name="T27" fmla="*/ 5 h 29"/>
                <a:gd name="T28" fmla="*/ 39 w 62"/>
                <a:gd name="T29" fmla="*/ 0 h 29"/>
                <a:gd name="T30" fmla="*/ 30 w 62"/>
                <a:gd name="T31" fmla="*/ 0 h 29"/>
                <a:gd name="T32" fmla="*/ 29 w 62"/>
                <a:gd name="T33" fmla="*/ 9 h 29"/>
                <a:gd name="T34" fmla="*/ 22 w 62"/>
                <a:gd name="T35" fmla="*/ 12 h 29"/>
                <a:gd name="T36" fmla="*/ 15 w 62"/>
                <a:gd name="T37" fmla="*/ 3 h 29"/>
                <a:gd name="T38" fmla="*/ 7 w 62"/>
                <a:gd name="T39" fmla="*/ 7 h 29"/>
                <a:gd name="T40" fmla="*/ 3 w 62"/>
                <a:gd name="T41" fmla="*/ 14 h 29"/>
                <a:gd name="T42" fmla="*/ 2 w 62"/>
                <a:gd name="T43" fmla="*/ 22 h 29"/>
                <a:gd name="T44" fmla="*/ 2 w 62"/>
                <a:gd name="T45" fmla="*/ 22 h 29"/>
                <a:gd name="T46" fmla="*/ 9 w 62"/>
                <a:gd name="T47" fmla="*/ 20 h 29"/>
                <a:gd name="T48" fmla="*/ 21 w 62"/>
                <a:gd name="T4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29">
                  <a:moveTo>
                    <a:pt x="21" y="20"/>
                  </a:moveTo>
                  <a:cubicBezTo>
                    <a:pt x="23" y="20"/>
                    <a:pt x="29" y="21"/>
                    <a:pt x="32" y="20"/>
                  </a:cubicBezTo>
                  <a:cubicBezTo>
                    <a:pt x="35" y="19"/>
                    <a:pt x="35" y="23"/>
                    <a:pt x="37" y="22"/>
                  </a:cubicBezTo>
                  <a:cubicBezTo>
                    <a:pt x="39" y="22"/>
                    <a:pt x="42" y="25"/>
                    <a:pt x="45" y="26"/>
                  </a:cubicBezTo>
                  <a:cubicBezTo>
                    <a:pt x="46" y="27"/>
                    <a:pt x="47" y="28"/>
                    <a:pt x="49" y="29"/>
                  </a:cubicBezTo>
                  <a:cubicBezTo>
                    <a:pt x="49" y="29"/>
                    <a:pt x="50" y="28"/>
                    <a:pt x="51" y="27"/>
                  </a:cubicBezTo>
                  <a:cubicBezTo>
                    <a:pt x="53" y="26"/>
                    <a:pt x="55" y="27"/>
                    <a:pt x="56" y="27"/>
                  </a:cubicBezTo>
                  <a:cubicBezTo>
                    <a:pt x="58" y="27"/>
                    <a:pt x="58" y="25"/>
                    <a:pt x="60" y="24"/>
                  </a:cubicBezTo>
                  <a:cubicBezTo>
                    <a:pt x="60" y="23"/>
                    <a:pt x="61" y="23"/>
                    <a:pt x="62" y="23"/>
                  </a:cubicBezTo>
                  <a:cubicBezTo>
                    <a:pt x="61" y="21"/>
                    <a:pt x="61" y="19"/>
                    <a:pt x="60" y="17"/>
                  </a:cubicBezTo>
                  <a:cubicBezTo>
                    <a:pt x="59" y="16"/>
                    <a:pt x="57" y="14"/>
                    <a:pt x="58" y="13"/>
                  </a:cubicBezTo>
                  <a:cubicBezTo>
                    <a:pt x="58" y="11"/>
                    <a:pt x="58" y="9"/>
                    <a:pt x="57" y="8"/>
                  </a:cubicBezTo>
                  <a:cubicBezTo>
                    <a:pt x="56" y="7"/>
                    <a:pt x="56" y="6"/>
                    <a:pt x="55" y="6"/>
                  </a:cubicBezTo>
                  <a:cubicBezTo>
                    <a:pt x="52" y="5"/>
                    <a:pt x="48" y="5"/>
                    <a:pt x="47" y="5"/>
                  </a:cubicBezTo>
                  <a:cubicBezTo>
                    <a:pt x="46" y="6"/>
                    <a:pt x="40" y="1"/>
                    <a:pt x="39" y="0"/>
                  </a:cubicBezTo>
                  <a:cubicBezTo>
                    <a:pt x="38" y="0"/>
                    <a:pt x="34" y="0"/>
                    <a:pt x="30" y="0"/>
                  </a:cubicBezTo>
                  <a:cubicBezTo>
                    <a:pt x="27" y="3"/>
                    <a:pt x="29" y="5"/>
                    <a:pt x="29" y="9"/>
                  </a:cubicBezTo>
                  <a:cubicBezTo>
                    <a:pt x="29" y="13"/>
                    <a:pt x="25" y="12"/>
                    <a:pt x="22" y="12"/>
                  </a:cubicBezTo>
                  <a:cubicBezTo>
                    <a:pt x="20" y="12"/>
                    <a:pt x="16" y="5"/>
                    <a:pt x="15" y="3"/>
                  </a:cubicBezTo>
                  <a:cubicBezTo>
                    <a:pt x="13" y="2"/>
                    <a:pt x="9" y="5"/>
                    <a:pt x="7" y="7"/>
                  </a:cubicBezTo>
                  <a:cubicBezTo>
                    <a:pt x="4" y="9"/>
                    <a:pt x="5" y="12"/>
                    <a:pt x="3" y="14"/>
                  </a:cubicBezTo>
                  <a:cubicBezTo>
                    <a:pt x="1" y="15"/>
                    <a:pt x="0" y="18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5" y="22"/>
                    <a:pt x="7" y="21"/>
                    <a:pt x="9" y="20"/>
                  </a:cubicBezTo>
                  <a:cubicBezTo>
                    <a:pt x="12" y="18"/>
                    <a:pt x="19" y="20"/>
                    <a:pt x="21" y="2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6" name="Freeform 86">
              <a:extLst>
                <a:ext uri="{FF2B5EF4-FFF2-40B4-BE49-F238E27FC236}">
                  <a16:creationId xmlns:a16="http://schemas.microsoft.com/office/drawing/2014/main" id="{07FA9082-2D33-3FAB-7A4D-ED7A33B2A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928" y="3025884"/>
              <a:ext cx="151444" cy="100006"/>
            </a:xfrm>
            <a:custGeom>
              <a:avLst/>
              <a:gdLst>
                <a:gd name="T0" fmla="*/ 7 w 49"/>
                <a:gd name="T1" fmla="*/ 16 h 32"/>
                <a:gd name="T2" fmla="*/ 12 w 49"/>
                <a:gd name="T3" fmla="*/ 18 h 32"/>
                <a:gd name="T4" fmla="*/ 17 w 49"/>
                <a:gd name="T5" fmla="*/ 21 h 32"/>
                <a:gd name="T6" fmla="*/ 17 w 49"/>
                <a:gd name="T7" fmla="*/ 27 h 32"/>
                <a:gd name="T8" fmla="*/ 23 w 49"/>
                <a:gd name="T9" fmla="*/ 31 h 32"/>
                <a:gd name="T10" fmla="*/ 29 w 49"/>
                <a:gd name="T11" fmla="*/ 31 h 32"/>
                <a:gd name="T12" fmla="*/ 34 w 49"/>
                <a:gd name="T13" fmla="*/ 29 h 32"/>
                <a:gd name="T14" fmla="*/ 39 w 49"/>
                <a:gd name="T15" fmla="*/ 27 h 32"/>
                <a:gd name="T16" fmla="*/ 40 w 49"/>
                <a:gd name="T17" fmla="*/ 23 h 32"/>
                <a:gd name="T18" fmla="*/ 45 w 49"/>
                <a:gd name="T19" fmla="*/ 19 h 32"/>
                <a:gd name="T20" fmla="*/ 47 w 49"/>
                <a:gd name="T21" fmla="*/ 17 h 32"/>
                <a:gd name="T22" fmla="*/ 48 w 49"/>
                <a:gd name="T23" fmla="*/ 14 h 32"/>
                <a:gd name="T24" fmla="*/ 49 w 49"/>
                <a:gd name="T25" fmla="*/ 11 h 32"/>
                <a:gd name="T26" fmla="*/ 45 w 49"/>
                <a:gd name="T27" fmla="*/ 8 h 32"/>
                <a:gd name="T28" fmla="*/ 37 w 49"/>
                <a:gd name="T29" fmla="*/ 4 h 32"/>
                <a:gd name="T30" fmla="*/ 32 w 49"/>
                <a:gd name="T31" fmla="*/ 2 h 32"/>
                <a:gd name="T32" fmla="*/ 21 w 49"/>
                <a:gd name="T33" fmla="*/ 2 h 32"/>
                <a:gd name="T34" fmla="*/ 9 w 49"/>
                <a:gd name="T35" fmla="*/ 2 h 32"/>
                <a:gd name="T36" fmla="*/ 2 w 49"/>
                <a:gd name="T37" fmla="*/ 4 h 32"/>
                <a:gd name="T38" fmla="*/ 1 w 49"/>
                <a:gd name="T39" fmla="*/ 13 h 32"/>
                <a:gd name="T40" fmla="*/ 2 w 49"/>
                <a:gd name="T41" fmla="*/ 16 h 32"/>
                <a:gd name="T42" fmla="*/ 7 w 49"/>
                <a:gd name="T4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32">
                  <a:moveTo>
                    <a:pt x="7" y="16"/>
                  </a:moveTo>
                  <a:cubicBezTo>
                    <a:pt x="8" y="17"/>
                    <a:pt x="11" y="18"/>
                    <a:pt x="12" y="18"/>
                  </a:cubicBezTo>
                  <a:cubicBezTo>
                    <a:pt x="13" y="17"/>
                    <a:pt x="17" y="19"/>
                    <a:pt x="17" y="21"/>
                  </a:cubicBezTo>
                  <a:cubicBezTo>
                    <a:pt x="17" y="22"/>
                    <a:pt x="16" y="27"/>
                    <a:pt x="17" y="27"/>
                  </a:cubicBezTo>
                  <a:cubicBezTo>
                    <a:pt x="17" y="27"/>
                    <a:pt x="23" y="28"/>
                    <a:pt x="23" y="31"/>
                  </a:cubicBezTo>
                  <a:cubicBezTo>
                    <a:pt x="26" y="31"/>
                    <a:pt x="28" y="31"/>
                    <a:pt x="29" y="31"/>
                  </a:cubicBezTo>
                  <a:cubicBezTo>
                    <a:pt x="31" y="32"/>
                    <a:pt x="33" y="30"/>
                    <a:pt x="34" y="29"/>
                  </a:cubicBezTo>
                  <a:cubicBezTo>
                    <a:pt x="35" y="28"/>
                    <a:pt x="38" y="27"/>
                    <a:pt x="39" y="27"/>
                  </a:cubicBezTo>
                  <a:cubicBezTo>
                    <a:pt x="40" y="27"/>
                    <a:pt x="40" y="25"/>
                    <a:pt x="40" y="23"/>
                  </a:cubicBezTo>
                  <a:cubicBezTo>
                    <a:pt x="41" y="22"/>
                    <a:pt x="43" y="20"/>
                    <a:pt x="45" y="19"/>
                  </a:cubicBezTo>
                  <a:cubicBezTo>
                    <a:pt x="46" y="19"/>
                    <a:pt x="46" y="17"/>
                    <a:pt x="47" y="17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3"/>
                    <a:pt x="48" y="12"/>
                    <a:pt x="49" y="11"/>
                  </a:cubicBezTo>
                  <a:cubicBezTo>
                    <a:pt x="47" y="10"/>
                    <a:pt x="46" y="9"/>
                    <a:pt x="45" y="8"/>
                  </a:cubicBezTo>
                  <a:cubicBezTo>
                    <a:pt x="42" y="7"/>
                    <a:pt x="39" y="4"/>
                    <a:pt x="37" y="4"/>
                  </a:cubicBezTo>
                  <a:cubicBezTo>
                    <a:pt x="35" y="5"/>
                    <a:pt x="35" y="1"/>
                    <a:pt x="32" y="2"/>
                  </a:cubicBezTo>
                  <a:cubicBezTo>
                    <a:pt x="29" y="3"/>
                    <a:pt x="23" y="2"/>
                    <a:pt x="21" y="2"/>
                  </a:cubicBezTo>
                  <a:cubicBezTo>
                    <a:pt x="19" y="2"/>
                    <a:pt x="12" y="0"/>
                    <a:pt x="9" y="2"/>
                  </a:cubicBezTo>
                  <a:cubicBezTo>
                    <a:pt x="7" y="3"/>
                    <a:pt x="5" y="4"/>
                    <a:pt x="2" y="4"/>
                  </a:cubicBezTo>
                  <a:cubicBezTo>
                    <a:pt x="4" y="8"/>
                    <a:pt x="3" y="11"/>
                    <a:pt x="1" y="13"/>
                  </a:cubicBezTo>
                  <a:cubicBezTo>
                    <a:pt x="0" y="15"/>
                    <a:pt x="1" y="15"/>
                    <a:pt x="2" y="16"/>
                  </a:cubicBezTo>
                  <a:cubicBezTo>
                    <a:pt x="4" y="15"/>
                    <a:pt x="6" y="15"/>
                    <a:pt x="7" y="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7" name="Freeform 87">
              <a:extLst>
                <a:ext uri="{FF2B5EF4-FFF2-40B4-BE49-F238E27FC236}">
                  <a16:creationId xmlns:a16="http://schemas.microsoft.com/office/drawing/2014/main" id="{5B796094-B18E-0451-AD25-B966C31F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52" y="3340377"/>
              <a:ext cx="117499" cy="68425"/>
            </a:xfrm>
            <a:custGeom>
              <a:avLst/>
              <a:gdLst>
                <a:gd name="T0" fmla="*/ 34 w 38"/>
                <a:gd name="T1" fmla="*/ 9 h 22"/>
                <a:gd name="T2" fmla="*/ 29 w 38"/>
                <a:gd name="T3" fmla="*/ 7 h 22"/>
                <a:gd name="T4" fmla="*/ 29 w 38"/>
                <a:gd name="T5" fmla="*/ 3 h 22"/>
                <a:gd name="T6" fmla="*/ 24 w 38"/>
                <a:gd name="T7" fmla="*/ 1 h 22"/>
                <a:gd name="T8" fmla="*/ 19 w 38"/>
                <a:gd name="T9" fmla="*/ 1 h 22"/>
                <a:gd name="T10" fmla="*/ 12 w 38"/>
                <a:gd name="T11" fmla="*/ 2 h 22"/>
                <a:gd name="T12" fmla="*/ 10 w 38"/>
                <a:gd name="T13" fmla="*/ 3 h 22"/>
                <a:gd name="T14" fmla="*/ 6 w 38"/>
                <a:gd name="T15" fmla="*/ 7 h 22"/>
                <a:gd name="T16" fmla="*/ 1 w 38"/>
                <a:gd name="T17" fmla="*/ 13 h 22"/>
                <a:gd name="T18" fmla="*/ 2 w 38"/>
                <a:gd name="T19" fmla="*/ 16 h 22"/>
                <a:gd name="T20" fmla="*/ 6 w 38"/>
                <a:gd name="T21" fmla="*/ 16 h 22"/>
                <a:gd name="T22" fmla="*/ 7 w 38"/>
                <a:gd name="T23" fmla="*/ 21 h 22"/>
                <a:gd name="T24" fmla="*/ 7 w 38"/>
                <a:gd name="T25" fmla="*/ 21 h 22"/>
                <a:gd name="T26" fmla="*/ 14 w 38"/>
                <a:gd name="T27" fmla="*/ 20 h 22"/>
                <a:gd name="T28" fmla="*/ 18 w 38"/>
                <a:gd name="T29" fmla="*/ 14 h 22"/>
                <a:gd name="T30" fmla="*/ 23 w 38"/>
                <a:gd name="T31" fmla="*/ 20 h 22"/>
                <a:gd name="T32" fmla="*/ 25 w 38"/>
                <a:gd name="T33" fmla="*/ 17 h 22"/>
                <a:gd name="T34" fmla="*/ 28 w 38"/>
                <a:gd name="T35" fmla="*/ 15 h 22"/>
                <a:gd name="T36" fmla="*/ 32 w 38"/>
                <a:gd name="T37" fmla="*/ 14 h 22"/>
                <a:gd name="T38" fmla="*/ 35 w 38"/>
                <a:gd name="T39" fmla="*/ 13 h 22"/>
                <a:gd name="T40" fmla="*/ 36 w 38"/>
                <a:gd name="T41" fmla="*/ 11 h 22"/>
                <a:gd name="T42" fmla="*/ 38 w 38"/>
                <a:gd name="T43" fmla="*/ 10 h 22"/>
                <a:gd name="T44" fmla="*/ 34 w 38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34" y="9"/>
                  </a:moveTo>
                  <a:cubicBezTo>
                    <a:pt x="32" y="10"/>
                    <a:pt x="29" y="8"/>
                    <a:pt x="29" y="7"/>
                  </a:cubicBezTo>
                  <a:cubicBezTo>
                    <a:pt x="29" y="6"/>
                    <a:pt x="29" y="5"/>
                    <a:pt x="29" y="3"/>
                  </a:cubicBezTo>
                  <a:cubicBezTo>
                    <a:pt x="28" y="3"/>
                    <a:pt x="26" y="2"/>
                    <a:pt x="24" y="1"/>
                  </a:cubicBezTo>
                  <a:cubicBezTo>
                    <a:pt x="22" y="0"/>
                    <a:pt x="21" y="0"/>
                    <a:pt x="19" y="1"/>
                  </a:cubicBezTo>
                  <a:cubicBezTo>
                    <a:pt x="17" y="2"/>
                    <a:pt x="14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9" y="3"/>
                    <a:pt x="6" y="5"/>
                    <a:pt x="6" y="7"/>
                  </a:cubicBezTo>
                  <a:cubicBezTo>
                    <a:pt x="6" y="8"/>
                    <a:pt x="2" y="10"/>
                    <a:pt x="1" y="13"/>
                  </a:cubicBezTo>
                  <a:cubicBezTo>
                    <a:pt x="0" y="17"/>
                    <a:pt x="0" y="18"/>
                    <a:pt x="2" y="16"/>
                  </a:cubicBezTo>
                  <a:cubicBezTo>
                    <a:pt x="4" y="14"/>
                    <a:pt x="6" y="15"/>
                    <a:pt x="6" y="16"/>
                  </a:cubicBezTo>
                  <a:cubicBezTo>
                    <a:pt x="6" y="18"/>
                    <a:pt x="8" y="18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0" y="20"/>
                    <a:pt x="13" y="20"/>
                    <a:pt x="14" y="20"/>
                  </a:cubicBezTo>
                  <a:cubicBezTo>
                    <a:pt x="16" y="20"/>
                    <a:pt x="18" y="15"/>
                    <a:pt x="18" y="14"/>
                  </a:cubicBezTo>
                  <a:cubicBezTo>
                    <a:pt x="19" y="14"/>
                    <a:pt x="21" y="18"/>
                    <a:pt x="23" y="20"/>
                  </a:cubicBezTo>
                  <a:cubicBezTo>
                    <a:pt x="25" y="22"/>
                    <a:pt x="25" y="18"/>
                    <a:pt x="25" y="17"/>
                  </a:cubicBezTo>
                  <a:cubicBezTo>
                    <a:pt x="25" y="15"/>
                    <a:pt x="27" y="15"/>
                    <a:pt x="28" y="15"/>
                  </a:cubicBezTo>
                  <a:cubicBezTo>
                    <a:pt x="30" y="15"/>
                    <a:pt x="32" y="16"/>
                    <a:pt x="32" y="14"/>
                  </a:cubicBezTo>
                  <a:cubicBezTo>
                    <a:pt x="32" y="12"/>
                    <a:pt x="34" y="13"/>
                    <a:pt x="35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9"/>
                    <a:pt x="35" y="9"/>
                    <a:pt x="34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8" name="Freeform 88">
              <a:extLst>
                <a:ext uri="{FF2B5EF4-FFF2-40B4-BE49-F238E27FC236}">
                  <a16:creationId xmlns:a16="http://schemas.microsoft.com/office/drawing/2014/main" id="{9301C0BE-1FF7-3A61-420E-1EF2F6D78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541" y="3091678"/>
              <a:ext cx="231082" cy="267122"/>
            </a:xfrm>
            <a:custGeom>
              <a:avLst/>
              <a:gdLst>
                <a:gd name="T0" fmla="*/ 9 w 75"/>
                <a:gd name="T1" fmla="*/ 22 h 86"/>
                <a:gd name="T2" fmla="*/ 5 w 75"/>
                <a:gd name="T3" fmla="*/ 26 h 86"/>
                <a:gd name="T4" fmla="*/ 8 w 75"/>
                <a:gd name="T5" fmla="*/ 31 h 86"/>
                <a:gd name="T6" fmla="*/ 6 w 75"/>
                <a:gd name="T7" fmla="*/ 33 h 86"/>
                <a:gd name="T8" fmla="*/ 2 w 75"/>
                <a:gd name="T9" fmla="*/ 36 h 86"/>
                <a:gd name="T10" fmla="*/ 1 w 75"/>
                <a:gd name="T11" fmla="*/ 40 h 86"/>
                <a:gd name="T12" fmla="*/ 0 w 75"/>
                <a:gd name="T13" fmla="*/ 46 h 86"/>
                <a:gd name="T14" fmla="*/ 2 w 75"/>
                <a:gd name="T15" fmla="*/ 52 h 86"/>
                <a:gd name="T16" fmla="*/ 1 w 75"/>
                <a:gd name="T17" fmla="*/ 55 h 86"/>
                <a:gd name="T18" fmla="*/ 3 w 75"/>
                <a:gd name="T19" fmla="*/ 62 h 86"/>
                <a:gd name="T20" fmla="*/ 5 w 75"/>
                <a:gd name="T21" fmla="*/ 63 h 86"/>
                <a:gd name="T22" fmla="*/ 10 w 75"/>
                <a:gd name="T23" fmla="*/ 65 h 86"/>
                <a:gd name="T24" fmla="*/ 15 w 75"/>
                <a:gd name="T25" fmla="*/ 67 h 86"/>
                <a:gd name="T26" fmla="*/ 17 w 75"/>
                <a:gd name="T27" fmla="*/ 70 h 86"/>
                <a:gd name="T28" fmla="*/ 13 w 75"/>
                <a:gd name="T29" fmla="*/ 77 h 86"/>
                <a:gd name="T30" fmla="*/ 13 w 75"/>
                <a:gd name="T31" fmla="*/ 82 h 86"/>
                <a:gd name="T32" fmla="*/ 20 w 75"/>
                <a:gd name="T33" fmla="*/ 81 h 86"/>
                <a:gd name="T34" fmla="*/ 25 w 75"/>
                <a:gd name="T35" fmla="*/ 81 h 86"/>
                <a:gd name="T36" fmla="*/ 30 w 75"/>
                <a:gd name="T37" fmla="*/ 83 h 86"/>
                <a:gd name="T38" fmla="*/ 31 w 75"/>
                <a:gd name="T39" fmla="*/ 82 h 86"/>
                <a:gd name="T40" fmla="*/ 36 w 75"/>
                <a:gd name="T41" fmla="*/ 84 h 86"/>
                <a:gd name="T42" fmla="*/ 41 w 75"/>
                <a:gd name="T43" fmla="*/ 83 h 86"/>
                <a:gd name="T44" fmla="*/ 46 w 75"/>
                <a:gd name="T45" fmla="*/ 83 h 86"/>
                <a:gd name="T46" fmla="*/ 55 w 75"/>
                <a:gd name="T47" fmla="*/ 81 h 86"/>
                <a:gd name="T48" fmla="*/ 58 w 75"/>
                <a:gd name="T49" fmla="*/ 78 h 86"/>
                <a:gd name="T50" fmla="*/ 61 w 75"/>
                <a:gd name="T51" fmla="*/ 73 h 86"/>
                <a:gd name="T52" fmla="*/ 66 w 75"/>
                <a:gd name="T53" fmla="*/ 70 h 86"/>
                <a:gd name="T54" fmla="*/ 57 w 75"/>
                <a:gd name="T55" fmla="*/ 63 h 86"/>
                <a:gd name="T56" fmla="*/ 54 w 75"/>
                <a:gd name="T57" fmla="*/ 56 h 86"/>
                <a:gd name="T58" fmla="*/ 54 w 75"/>
                <a:gd name="T59" fmla="*/ 51 h 86"/>
                <a:gd name="T60" fmla="*/ 63 w 75"/>
                <a:gd name="T61" fmla="*/ 48 h 86"/>
                <a:gd name="T62" fmla="*/ 69 w 75"/>
                <a:gd name="T63" fmla="*/ 45 h 86"/>
                <a:gd name="T64" fmla="*/ 74 w 75"/>
                <a:gd name="T65" fmla="*/ 45 h 86"/>
                <a:gd name="T66" fmla="*/ 74 w 75"/>
                <a:gd name="T67" fmla="*/ 40 h 86"/>
                <a:gd name="T68" fmla="*/ 72 w 75"/>
                <a:gd name="T69" fmla="*/ 33 h 86"/>
                <a:gd name="T70" fmla="*/ 71 w 75"/>
                <a:gd name="T71" fmla="*/ 29 h 86"/>
                <a:gd name="T72" fmla="*/ 69 w 75"/>
                <a:gd name="T73" fmla="*/ 25 h 86"/>
                <a:gd name="T74" fmla="*/ 69 w 75"/>
                <a:gd name="T75" fmla="*/ 21 h 86"/>
                <a:gd name="T76" fmla="*/ 69 w 75"/>
                <a:gd name="T77" fmla="*/ 13 h 86"/>
                <a:gd name="T78" fmla="*/ 69 w 75"/>
                <a:gd name="T79" fmla="*/ 12 h 86"/>
                <a:gd name="T80" fmla="*/ 68 w 75"/>
                <a:gd name="T81" fmla="*/ 11 h 86"/>
                <a:gd name="T82" fmla="*/ 63 w 75"/>
                <a:gd name="T83" fmla="*/ 8 h 86"/>
                <a:gd name="T84" fmla="*/ 64 w 75"/>
                <a:gd name="T85" fmla="*/ 3 h 86"/>
                <a:gd name="T86" fmla="*/ 56 w 75"/>
                <a:gd name="T87" fmla="*/ 5 h 86"/>
                <a:gd name="T88" fmla="*/ 47 w 75"/>
                <a:gd name="T89" fmla="*/ 10 h 86"/>
                <a:gd name="T90" fmla="*/ 42 w 75"/>
                <a:gd name="T91" fmla="*/ 7 h 86"/>
                <a:gd name="T92" fmla="*/ 39 w 75"/>
                <a:gd name="T93" fmla="*/ 6 h 86"/>
                <a:gd name="T94" fmla="*/ 33 w 75"/>
                <a:gd name="T95" fmla="*/ 3 h 86"/>
                <a:gd name="T96" fmla="*/ 33 w 75"/>
                <a:gd name="T97" fmla="*/ 1 h 86"/>
                <a:gd name="T98" fmla="*/ 30 w 75"/>
                <a:gd name="T99" fmla="*/ 1 h 86"/>
                <a:gd name="T100" fmla="*/ 22 w 75"/>
                <a:gd name="T101" fmla="*/ 0 h 86"/>
                <a:gd name="T102" fmla="*/ 23 w 75"/>
                <a:gd name="T103" fmla="*/ 4 h 86"/>
                <a:gd name="T104" fmla="*/ 26 w 75"/>
                <a:gd name="T105" fmla="*/ 11 h 86"/>
                <a:gd name="T106" fmla="*/ 22 w 75"/>
                <a:gd name="T107" fmla="*/ 15 h 86"/>
                <a:gd name="T108" fmla="*/ 16 w 75"/>
                <a:gd name="T109" fmla="*/ 14 h 86"/>
                <a:gd name="T110" fmla="*/ 9 w 75"/>
                <a:gd name="T111" fmla="*/ 15 h 86"/>
                <a:gd name="T112" fmla="*/ 9 w 75"/>
                <a:gd name="T113" fmla="*/ 17 h 86"/>
                <a:gd name="T114" fmla="*/ 9 w 75"/>
                <a:gd name="T115" fmla="*/ 2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" h="86">
                  <a:moveTo>
                    <a:pt x="9" y="22"/>
                  </a:moveTo>
                  <a:cubicBezTo>
                    <a:pt x="7" y="25"/>
                    <a:pt x="5" y="25"/>
                    <a:pt x="5" y="26"/>
                  </a:cubicBezTo>
                  <a:cubicBezTo>
                    <a:pt x="6" y="27"/>
                    <a:pt x="9" y="29"/>
                    <a:pt x="8" y="31"/>
                  </a:cubicBezTo>
                  <a:cubicBezTo>
                    <a:pt x="7" y="32"/>
                    <a:pt x="6" y="31"/>
                    <a:pt x="6" y="33"/>
                  </a:cubicBezTo>
                  <a:cubicBezTo>
                    <a:pt x="6" y="36"/>
                    <a:pt x="3" y="36"/>
                    <a:pt x="2" y="36"/>
                  </a:cubicBezTo>
                  <a:cubicBezTo>
                    <a:pt x="0" y="36"/>
                    <a:pt x="2" y="38"/>
                    <a:pt x="1" y="40"/>
                  </a:cubicBezTo>
                  <a:cubicBezTo>
                    <a:pt x="0" y="41"/>
                    <a:pt x="0" y="45"/>
                    <a:pt x="0" y="46"/>
                  </a:cubicBezTo>
                  <a:cubicBezTo>
                    <a:pt x="0" y="48"/>
                    <a:pt x="3" y="50"/>
                    <a:pt x="2" y="52"/>
                  </a:cubicBezTo>
                  <a:cubicBezTo>
                    <a:pt x="2" y="53"/>
                    <a:pt x="0" y="54"/>
                    <a:pt x="1" y="55"/>
                  </a:cubicBezTo>
                  <a:cubicBezTo>
                    <a:pt x="1" y="56"/>
                    <a:pt x="3" y="57"/>
                    <a:pt x="3" y="62"/>
                  </a:cubicBezTo>
                  <a:cubicBezTo>
                    <a:pt x="4" y="62"/>
                    <a:pt x="5" y="62"/>
                    <a:pt x="5" y="63"/>
                  </a:cubicBezTo>
                  <a:cubicBezTo>
                    <a:pt x="6" y="64"/>
                    <a:pt x="8" y="65"/>
                    <a:pt x="10" y="65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6" y="67"/>
                    <a:pt x="19" y="68"/>
                    <a:pt x="17" y="70"/>
                  </a:cubicBezTo>
                  <a:cubicBezTo>
                    <a:pt x="14" y="72"/>
                    <a:pt x="14" y="74"/>
                    <a:pt x="13" y="77"/>
                  </a:cubicBezTo>
                  <a:cubicBezTo>
                    <a:pt x="13" y="78"/>
                    <a:pt x="13" y="80"/>
                    <a:pt x="13" y="82"/>
                  </a:cubicBezTo>
                  <a:cubicBezTo>
                    <a:pt x="15" y="82"/>
                    <a:pt x="18" y="82"/>
                    <a:pt x="20" y="81"/>
                  </a:cubicBezTo>
                  <a:cubicBezTo>
                    <a:pt x="22" y="80"/>
                    <a:pt x="23" y="80"/>
                    <a:pt x="25" y="81"/>
                  </a:cubicBezTo>
                  <a:cubicBezTo>
                    <a:pt x="27" y="82"/>
                    <a:pt x="29" y="83"/>
                    <a:pt x="30" y="83"/>
                  </a:cubicBezTo>
                  <a:cubicBezTo>
                    <a:pt x="30" y="83"/>
                    <a:pt x="31" y="82"/>
                    <a:pt x="31" y="82"/>
                  </a:cubicBezTo>
                  <a:cubicBezTo>
                    <a:pt x="33" y="82"/>
                    <a:pt x="35" y="86"/>
                    <a:pt x="36" y="84"/>
                  </a:cubicBezTo>
                  <a:cubicBezTo>
                    <a:pt x="37" y="82"/>
                    <a:pt x="40" y="82"/>
                    <a:pt x="41" y="83"/>
                  </a:cubicBezTo>
                  <a:cubicBezTo>
                    <a:pt x="42" y="84"/>
                    <a:pt x="44" y="84"/>
                    <a:pt x="46" y="83"/>
                  </a:cubicBezTo>
                  <a:cubicBezTo>
                    <a:pt x="47" y="81"/>
                    <a:pt x="53" y="80"/>
                    <a:pt x="55" y="81"/>
                  </a:cubicBezTo>
                  <a:cubicBezTo>
                    <a:pt x="56" y="81"/>
                    <a:pt x="59" y="83"/>
                    <a:pt x="58" y="78"/>
                  </a:cubicBezTo>
                  <a:cubicBezTo>
                    <a:pt x="57" y="74"/>
                    <a:pt x="61" y="75"/>
                    <a:pt x="61" y="73"/>
                  </a:cubicBezTo>
                  <a:cubicBezTo>
                    <a:pt x="62" y="72"/>
                    <a:pt x="67" y="71"/>
                    <a:pt x="66" y="70"/>
                  </a:cubicBezTo>
                  <a:cubicBezTo>
                    <a:pt x="65" y="68"/>
                    <a:pt x="59" y="64"/>
                    <a:pt x="57" y="63"/>
                  </a:cubicBezTo>
                  <a:cubicBezTo>
                    <a:pt x="55" y="62"/>
                    <a:pt x="55" y="58"/>
                    <a:pt x="54" y="56"/>
                  </a:cubicBezTo>
                  <a:cubicBezTo>
                    <a:pt x="53" y="54"/>
                    <a:pt x="51" y="52"/>
                    <a:pt x="54" y="51"/>
                  </a:cubicBezTo>
                  <a:cubicBezTo>
                    <a:pt x="56" y="51"/>
                    <a:pt x="61" y="50"/>
                    <a:pt x="63" y="48"/>
                  </a:cubicBezTo>
                  <a:cubicBezTo>
                    <a:pt x="65" y="46"/>
                    <a:pt x="68" y="46"/>
                    <a:pt x="69" y="45"/>
                  </a:cubicBezTo>
                  <a:cubicBezTo>
                    <a:pt x="71" y="44"/>
                    <a:pt x="73" y="46"/>
                    <a:pt x="74" y="45"/>
                  </a:cubicBezTo>
                  <a:cubicBezTo>
                    <a:pt x="75" y="44"/>
                    <a:pt x="75" y="41"/>
                    <a:pt x="74" y="40"/>
                  </a:cubicBezTo>
                  <a:cubicBezTo>
                    <a:pt x="73" y="39"/>
                    <a:pt x="72" y="36"/>
                    <a:pt x="72" y="33"/>
                  </a:cubicBezTo>
                  <a:cubicBezTo>
                    <a:pt x="72" y="30"/>
                    <a:pt x="71" y="30"/>
                    <a:pt x="71" y="29"/>
                  </a:cubicBezTo>
                  <a:cubicBezTo>
                    <a:pt x="71" y="27"/>
                    <a:pt x="70" y="25"/>
                    <a:pt x="69" y="25"/>
                  </a:cubicBezTo>
                  <a:cubicBezTo>
                    <a:pt x="68" y="24"/>
                    <a:pt x="67" y="23"/>
                    <a:pt x="69" y="21"/>
                  </a:cubicBezTo>
                  <a:cubicBezTo>
                    <a:pt x="70" y="19"/>
                    <a:pt x="69" y="14"/>
                    <a:pt x="69" y="13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9"/>
                    <a:pt x="66" y="8"/>
                    <a:pt x="63" y="8"/>
                  </a:cubicBezTo>
                  <a:cubicBezTo>
                    <a:pt x="60" y="8"/>
                    <a:pt x="65" y="5"/>
                    <a:pt x="64" y="3"/>
                  </a:cubicBezTo>
                  <a:cubicBezTo>
                    <a:pt x="63" y="1"/>
                    <a:pt x="59" y="6"/>
                    <a:pt x="56" y="5"/>
                  </a:cubicBezTo>
                  <a:cubicBezTo>
                    <a:pt x="53" y="4"/>
                    <a:pt x="49" y="8"/>
                    <a:pt x="47" y="10"/>
                  </a:cubicBezTo>
                  <a:cubicBezTo>
                    <a:pt x="44" y="12"/>
                    <a:pt x="40" y="10"/>
                    <a:pt x="42" y="7"/>
                  </a:cubicBezTo>
                  <a:cubicBezTo>
                    <a:pt x="44" y="4"/>
                    <a:pt x="42" y="5"/>
                    <a:pt x="39" y="6"/>
                  </a:cubicBezTo>
                  <a:cubicBezTo>
                    <a:pt x="37" y="7"/>
                    <a:pt x="33" y="5"/>
                    <a:pt x="33" y="3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8" y="0"/>
                    <a:pt x="25" y="0"/>
                    <a:pt x="22" y="0"/>
                  </a:cubicBezTo>
                  <a:cubicBezTo>
                    <a:pt x="23" y="2"/>
                    <a:pt x="24" y="3"/>
                    <a:pt x="23" y="4"/>
                  </a:cubicBezTo>
                  <a:cubicBezTo>
                    <a:pt x="22" y="6"/>
                    <a:pt x="24" y="8"/>
                    <a:pt x="26" y="11"/>
                  </a:cubicBezTo>
                  <a:cubicBezTo>
                    <a:pt x="27" y="14"/>
                    <a:pt x="22" y="13"/>
                    <a:pt x="22" y="15"/>
                  </a:cubicBezTo>
                  <a:cubicBezTo>
                    <a:pt x="22" y="17"/>
                    <a:pt x="17" y="15"/>
                    <a:pt x="16" y="14"/>
                  </a:cubicBezTo>
                  <a:cubicBezTo>
                    <a:pt x="14" y="13"/>
                    <a:pt x="9" y="14"/>
                    <a:pt x="9" y="15"/>
                  </a:cubicBezTo>
                  <a:cubicBezTo>
                    <a:pt x="10" y="15"/>
                    <a:pt x="9" y="16"/>
                    <a:pt x="9" y="17"/>
                  </a:cubicBezTo>
                  <a:cubicBezTo>
                    <a:pt x="10" y="19"/>
                    <a:pt x="10" y="21"/>
                    <a:pt x="9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9" name="Freeform 89">
              <a:extLst>
                <a:ext uri="{FF2B5EF4-FFF2-40B4-BE49-F238E27FC236}">
                  <a16:creationId xmlns:a16="http://schemas.microsoft.com/office/drawing/2014/main" id="{64AE1C43-35CC-EB71-F5F7-4F9D4525B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0456" y="2456113"/>
              <a:ext cx="271554" cy="439500"/>
            </a:xfrm>
            <a:custGeom>
              <a:avLst/>
              <a:gdLst>
                <a:gd name="T0" fmla="*/ 75 w 88"/>
                <a:gd name="T1" fmla="*/ 118 h 141"/>
                <a:gd name="T2" fmla="*/ 87 w 88"/>
                <a:gd name="T3" fmla="*/ 106 h 141"/>
                <a:gd name="T4" fmla="*/ 85 w 88"/>
                <a:gd name="T5" fmla="*/ 99 h 141"/>
                <a:gd name="T6" fmla="*/ 74 w 88"/>
                <a:gd name="T7" fmla="*/ 91 h 141"/>
                <a:gd name="T8" fmla="*/ 80 w 88"/>
                <a:gd name="T9" fmla="*/ 86 h 141"/>
                <a:gd name="T10" fmla="*/ 75 w 88"/>
                <a:gd name="T11" fmla="*/ 82 h 141"/>
                <a:gd name="T12" fmla="*/ 76 w 88"/>
                <a:gd name="T13" fmla="*/ 78 h 141"/>
                <a:gd name="T14" fmla="*/ 72 w 88"/>
                <a:gd name="T15" fmla="*/ 75 h 141"/>
                <a:gd name="T16" fmla="*/ 74 w 88"/>
                <a:gd name="T17" fmla="*/ 72 h 141"/>
                <a:gd name="T18" fmla="*/ 73 w 88"/>
                <a:gd name="T19" fmla="*/ 66 h 141"/>
                <a:gd name="T20" fmla="*/ 76 w 88"/>
                <a:gd name="T21" fmla="*/ 61 h 141"/>
                <a:gd name="T22" fmla="*/ 68 w 88"/>
                <a:gd name="T23" fmla="*/ 48 h 141"/>
                <a:gd name="T24" fmla="*/ 70 w 88"/>
                <a:gd name="T25" fmla="*/ 43 h 141"/>
                <a:gd name="T26" fmla="*/ 75 w 88"/>
                <a:gd name="T27" fmla="*/ 37 h 141"/>
                <a:gd name="T28" fmla="*/ 69 w 88"/>
                <a:gd name="T29" fmla="*/ 31 h 141"/>
                <a:gd name="T30" fmla="*/ 64 w 88"/>
                <a:gd name="T31" fmla="*/ 28 h 141"/>
                <a:gd name="T32" fmla="*/ 63 w 88"/>
                <a:gd name="T33" fmla="*/ 23 h 141"/>
                <a:gd name="T34" fmla="*/ 64 w 88"/>
                <a:gd name="T35" fmla="*/ 19 h 141"/>
                <a:gd name="T36" fmla="*/ 67 w 88"/>
                <a:gd name="T37" fmla="*/ 16 h 141"/>
                <a:gd name="T38" fmla="*/ 69 w 88"/>
                <a:gd name="T39" fmla="*/ 13 h 141"/>
                <a:gd name="T40" fmla="*/ 69 w 88"/>
                <a:gd name="T41" fmla="*/ 8 h 141"/>
                <a:gd name="T42" fmla="*/ 61 w 88"/>
                <a:gd name="T43" fmla="*/ 2 h 141"/>
                <a:gd name="T44" fmla="*/ 54 w 88"/>
                <a:gd name="T45" fmla="*/ 2 h 141"/>
                <a:gd name="T46" fmla="*/ 45 w 88"/>
                <a:gd name="T47" fmla="*/ 4 h 141"/>
                <a:gd name="T48" fmla="*/ 40 w 88"/>
                <a:gd name="T49" fmla="*/ 10 h 141"/>
                <a:gd name="T50" fmla="*/ 39 w 88"/>
                <a:gd name="T51" fmla="*/ 17 h 141"/>
                <a:gd name="T52" fmla="*/ 35 w 88"/>
                <a:gd name="T53" fmla="*/ 22 h 141"/>
                <a:gd name="T54" fmla="*/ 30 w 88"/>
                <a:gd name="T55" fmla="*/ 21 h 141"/>
                <a:gd name="T56" fmla="*/ 24 w 88"/>
                <a:gd name="T57" fmla="*/ 20 h 141"/>
                <a:gd name="T58" fmla="*/ 15 w 88"/>
                <a:gd name="T59" fmla="*/ 20 h 141"/>
                <a:gd name="T60" fmla="*/ 5 w 88"/>
                <a:gd name="T61" fmla="*/ 13 h 141"/>
                <a:gd name="T62" fmla="*/ 0 w 88"/>
                <a:gd name="T63" fmla="*/ 17 h 141"/>
                <a:gd name="T64" fmla="*/ 9 w 88"/>
                <a:gd name="T65" fmla="*/ 24 h 141"/>
                <a:gd name="T66" fmla="*/ 21 w 88"/>
                <a:gd name="T67" fmla="*/ 31 h 141"/>
                <a:gd name="T68" fmla="*/ 21 w 88"/>
                <a:gd name="T69" fmla="*/ 39 h 141"/>
                <a:gd name="T70" fmla="*/ 23 w 88"/>
                <a:gd name="T71" fmla="*/ 47 h 141"/>
                <a:gd name="T72" fmla="*/ 23 w 88"/>
                <a:gd name="T73" fmla="*/ 54 h 141"/>
                <a:gd name="T74" fmla="*/ 25 w 88"/>
                <a:gd name="T75" fmla="*/ 58 h 141"/>
                <a:gd name="T76" fmla="*/ 26 w 88"/>
                <a:gd name="T77" fmla="*/ 62 h 141"/>
                <a:gd name="T78" fmla="*/ 33 w 88"/>
                <a:gd name="T79" fmla="*/ 65 h 141"/>
                <a:gd name="T80" fmla="*/ 35 w 88"/>
                <a:gd name="T81" fmla="*/ 72 h 141"/>
                <a:gd name="T82" fmla="*/ 34 w 88"/>
                <a:gd name="T83" fmla="*/ 75 h 141"/>
                <a:gd name="T84" fmla="*/ 29 w 88"/>
                <a:gd name="T85" fmla="*/ 78 h 141"/>
                <a:gd name="T86" fmla="*/ 21 w 88"/>
                <a:gd name="T87" fmla="*/ 87 h 141"/>
                <a:gd name="T88" fmla="*/ 16 w 88"/>
                <a:gd name="T89" fmla="*/ 91 h 141"/>
                <a:gd name="T90" fmla="*/ 11 w 88"/>
                <a:gd name="T91" fmla="*/ 95 h 141"/>
                <a:gd name="T92" fmla="*/ 5 w 88"/>
                <a:gd name="T93" fmla="*/ 98 h 141"/>
                <a:gd name="T94" fmla="*/ 2 w 88"/>
                <a:gd name="T95" fmla="*/ 104 h 141"/>
                <a:gd name="T96" fmla="*/ 2 w 88"/>
                <a:gd name="T97" fmla="*/ 108 h 141"/>
                <a:gd name="T98" fmla="*/ 3 w 88"/>
                <a:gd name="T99" fmla="*/ 114 h 141"/>
                <a:gd name="T100" fmla="*/ 4 w 88"/>
                <a:gd name="T101" fmla="*/ 124 h 141"/>
                <a:gd name="T102" fmla="*/ 2 w 88"/>
                <a:gd name="T103" fmla="*/ 132 h 141"/>
                <a:gd name="T104" fmla="*/ 10 w 88"/>
                <a:gd name="T105" fmla="*/ 136 h 141"/>
                <a:gd name="T106" fmla="*/ 15 w 88"/>
                <a:gd name="T107" fmla="*/ 138 h 141"/>
                <a:gd name="T108" fmla="*/ 24 w 88"/>
                <a:gd name="T109" fmla="*/ 140 h 141"/>
                <a:gd name="T110" fmla="*/ 50 w 88"/>
                <a:gd name="T111" fmla="*/ 134 h 141"/>
                <a:gd name="T112" fmla="*/ 58 w 88"/>
                <a:gd name="T113" fmla="*/ 134 h 141"/>
                <a:gd name="T114" fmla="*/ 62 w 88"/>
                <a:gd name="T115" fmla="*/ 128 h 141"/>
                <a:gd name="T116" fmla="*/ 75 w 88"/>
                <a:gd name="T117" fmla="*/ 1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41">
                  <a:moveTo>
                    <a:pt x="75" y="118"/>
                  </a:moveTo>
                  <a:cubicBezTo>
                    <a:pt x="77" y="113"/>
                    <a:pt x="86" y="110"/>
                    <a:pt x="87" y="106"/>
                  </a:cubicBezTo>
                  <a:cubicBezTo>
                    <a:pt x="88" y="104"/>
                    <a:pt x="88" y="103"/>
                    <a:pt x="85" y="99"/>
                  </a:cubicBezTo>
                  <a:cubicBezTo>
                    <a:pt x="82" y="96"/>
                    <a:pt x="75" y="93"/>
                    <a:pt x="74" y="91"/>
                  </a:cubicBezTo>
                  <a:cubicBezTo>
                    <a:pt x="74" y="89"/>
                    <a:pt x="80" y="89"/>
                    <a:pt x="80" y="86"/>
                  </a:cubicBezTo>
                  <a:cubicBezTo>
                    <a:pt x="79" y="84"/>
                    <a:pt x="76" y="84"/>
                    <a:pt x="75" y="82"/>
                  </a:cubicBezTo>
                  <a:cubicBezTo>
                    <a:pt x="74" y="80"/>
                    <a:pt x="77" y="79"/>
                    <a:pt x="76" y="78"/>
                  </a:cubicBezTo>
                  <a:cubicBezTo>
                    <a:pt x="76" y="77"/>
                    <a:pt x="72" y="76"/>
                    <a:pt x="72" y="75"/>
                  </a:cubicBezTo>
                  <a:cubicBezTo>
                    <a:pt x="72" y="74"/>
                    <a:pt x="75" y="74"/>
                    <a:pt x="74" y="72"/>
                  </a:cubicBezTo>
                  <a:cubicBezTo>
                    <a:pt x="74" y="71"/>
                    <a:pt x="71" y="68"/>
                    <a:pt x="73" y="66"/>
                  </a:cubicBezTo>
                  <a:cubicBezTo>
                    <a:pt x="75" y="64"/>
                    <a:pt x="78" y="66"/>
                    <a:pt x="76" y="61"/>
                  </a:cubicBezTo>
                  <a:cubicBezTo>
                    <a:pt x="73" y="56"/>
                    <a:pt x="69" y="50"/>
                    <a:pt x="68" y="48"/>
                  </a:cubicBezTo>
                  <a:cubicBezTo>
                    <a:pt x="67" y="47"/>
                    <a:pt x="69" y="44"/>
                    <a:pt x="70" y="43"/>
                  </a:cubicBezTo>
                  <a:cubicBezTo>
                    <a:pt x="72" y="42"/>
                    <a:pt x="75" y="39"/>
                    <a:pt x="75" y="37"/>
                  </a:cubicBezTo>
                  <a:cubicBezTo>
                    <a:pt x="75" y="36"/>
                    <a:pt x="71" y="32"/>
                    <a:pt x="69" y="31"/>
                  </a:cubicBezTo>
                  <a:cubicBezTo>
                    <a:pt x="68" y="30"/>
                    <a:pt x="65" y="30"/>
                    <a:pt x="64" y="28"/>
                  </a:cubicBezTo>
                  <a:cubicBezTo>
                    <a:pt x="63" y="25"/>
                    <a:pt x="62" y="25"/>
                    <a:pt x="63" y="23"/>
                  </a:cubicBezTo>
                  <a:cubicBezTo>
                    <a:pt x="64" y="22"/>
                    <a:pt x="64" y="20"/>
                    <a:pt x="64" y="19"/>
                  </a:cubicBezTo>
                  <a:cubicBezTo>
                    <a:pt x="64" y="17"/>
                    <a:pt x="67" y="18"/>
                    <a:pt x="67" y="16"/>
                  </a:cubicBezTo>
                  <a:cubicBezTo>
                    <a:pt x="68" y="15"/>
                    <a:pt x="68" y="14"/>
                    <a:pt x="69" y="13"/>
                  </a:cubicBezTo>
                  <a:cubicBezTo>
                    <a:pt x="69" y="11"/>
                    <a:pt x="70" y="10"/>
                    <a:pt x="69" y="8"/>
                  </a:cubicBezTo>
                  <a:cubicBezTo>
                    <a:pt x="69" y="6"/>
                    <a:pt x="62" y="5"/>
                    <a:pt x="61" y="2"/>
                  </a:cubicBezTo>
                  <a:cubicBezTo>
                    <a:pt x="59" y="0"/>
                    <a:pt x="55" y="1"/>
                    <a:pt x="54" y="2"/>
                  </a:cubicBezTo>
                  <a:cubicBezTo>
                    <a:pt x="53" y="4"/>
                    <a:pt x="45" y="2"/>
                    <a:pt x="45" y="4"/>
                  </a:cubicBezTo>
                  <a:cubicBezTo>
                    <a:pt x="45" y="7"/>
                    <a:pt x="40" y="7"/>
                    <a:pt x="40" y="10"/>
                  </a:cubicBezTo>
                  <a:cubicBezTo>
                    <a:pt x="40" y="13"/>
                    <a:pt x="43" y="18"/>
                    <a:pt x="39" y="17"/>
                  </a:cubicBezTo>
                  <a:cubicBezTo>
                    <a:pt x="35" y="17"/>
                    <a:pt x="37" y="19"/>
                    <a:pt x="35" y="22"/>
                  </a:cubicBezTo>
                  <a:cubicBezTo>
                    <a:pt x="33" y="25"/>
                    <a:pt x="33" y="20"/>
                    <a:pt x="30" y="21"/>
                  </a:cubicBezTo>
                  <a:cubicBezTo>
                    <a:pt x="28" y="22"/>
                    <a:pt x="25" y="18"/>
                    <a:pt x="24" y="20"/>
                  </a:cubicBezTo>
                  <a:cubicBezTo>
                    <a:pt x="23" y="22"/>
                    <a:pt x="19" y="21"/>
                    <a:pt x="15" y="20"/>
                  </a:cubicBezTo>
                  <a:cubicBezTo>
                    <a:pt x="11" y="19"/>
                    <a:pt x="9" y="14"/>
                    <a:pt x="5" y="13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3" y="19"/>
                    <a:pt x="5" y="22"/>
                    <a:pt x="9" y="24"/>
                  </a:cubicBezTo>
                  <a:cubicBezTo>
                    <a:pt x="13" y="26"/>
                    <a:pt x="21" y="28"/>
                    <a:pt x="21" y="31"/>
                  </a:cubicBezTo>
                  <a:cubicBezTo>
                    <a:pt x="21" y="34"/>
                    <a:pt x="19" y="38"/>
                    <a:pt x="21" y="39"/>
                  </a:cubicBezTo>
                  <a:cubicBezTo>
                    <a:pt x="23" y="40"/>
                    <a:pt x="21" y="46"/>
                    <a:pt x="23" y="47"/>
                  </a:cubicBezTo>
                  <a:cubicBezTo>
                    <a:pt x="26" y="48"/>
                    <a:pt x="25" y="54"/>
                    <a:pt x="23" y="54"/>
                  </a:cubicBezTo>
                  <a:cubicBezTo>
                    <a:pt x="21" y="54"/>
                    <a:pt x="23" y="57"/>
                    <a:pt x="25" y="58"/>
                  </a:cubicBezTo>
                  <a:cubicBezTo>
                    <a:pt x="25" y="59"/>
                    <a:pt x="26" y="61"/>
                    <a:pt x="26" y="62"/>
                  </a:cubicBezTo>
                  <a:cubicBezTo>
                    <a:pt x="28" y="63"/>
                    <a:pt x="30" y="64"/>
                    <a:pt x="33" y="65"/>
                  </a:cubicBezTo>
                  <a:cubicBezTo>
                    <a:pt x="36" y="67"/>
                    <a:pt x="35" y="69"/>
                    <a:pt x="35" y="72"/>
                  </a:cubicBezTo>
                  <a:cubicBezTo>
                    <a:pt x="36" y="74"/>
                    <a:pt x="36" y="76"/>
                    <a:pt x="34" y="75"/>
                  </a:cubicBezTo>
                  <a:cubicBezTo>
                    <a:pt x="32" y="74"/>
                    <a:pt x="30" y="75"/>
                    <a:pt x="29" y="78"/>
                  </a:cubicBezTo>
                  <a:cubicBezTo>
                    <a:pt x="28" y="82"/>
                    <a:pt x="24" y="87"/>
                    <a:pt x="21" y="87"/>
                  </a:cubicBezTo>
                  <a:cubicBezTo>
                    <a:pt x="18" y="87"/>
                    <a:pt x="18" y="90"/>
                    <a:pt x="16" y="91"/>
                  </a:cubicBezTo>
                  <a:cubicBezTo>
                    <a:pt x="13" y="91"/>
                    <a:pt x="11" y="93"/>
                    <a:pt x="11" y="95"/>
                  </a:cubicBezTo>
                  <a:cubicBezTo>
                    <a:pt x="11" y="98"/>
                    <a:pt x="8" y="98"/>
                    <a:pt x="5" y="98"/>
                  </a:cubicBezTo>
                  <a:cubicBezTo>
                    <a:pt x="3" y="98"/>
                    <a:pt x="4" y="102"/>
                    <a:pt x="2" y="104"/>
                  </a:cubicBezTo>
                  <a:cubicBezTo>
                    <a:pt x="0" y="105"/>
                    <a:pt x="0" y="106"/>
                    <a:pt x="2" y="108"/>
                  </a:cubicBezTo>
                  <a:cubicBezTo>
                    <a:pt x="4" y="111"/>
                    <a:pt x="2" y="113"/>
                    <a:pt x="3" y="114"/>
                  </a:cubicBezTo>
                  <a:cubicBezTo>
                    <a:pt x="4" y="116"/>
                    <a:pt x="6" y="120"/>
                    <a:pt x="4" y="124"/>
                  </a:cubicBezTo>
                  <a:cubicBezTo>
                    <a:pt x="3" y="128"/>
                    <a:pt x="1" y="133"/>
                    <a:pt x="2" y="132"/>
                  </a:cubicBezTo>
                  <a:cubicBezTo>
                    <a:pt x="4" y="132"/>
                    <a:pt x="7" y="136"/>
                    <a:pt x="10" y="136"/>
                  </a:cubicBezTo>
                  <a:cubicBezTo>
                    <a:pt x="12" y="135"/>
                    <a:pt x="13" y="139"/>
                    <a:pt x="15" y="138"/>
                  </a:cubicBezTo>
                  <a:cubicBezTo>
                    <a:pt x="17" y="138"/>
                    <a:pt x="17" y="141"/>
                    <a:pt x="24" y="140"/>
                  </a:cubicBezTo>
                  <a:cubicBezTo>
                    <a:pt x="31" y="140"/>
                    <a:pt x="45" y="134"/>
                    <a:pt x="50" y="134"/>
                  </a:cubicBezTo>
                  <a:cubicBezTo>
                    <a:pt x="54" y="134"/>
                    <a:pt x="56" y="134"/>
                    <a:pt x="58" y="134"/>
                  </a:cubicBezTo>
                  <a:cubicBezTo>
                    <a:pt x="59" y="132"/>
                    <a:pt x="61" y="130"/>
                    <a:pt x="62" y="128"/>
                  </a:cubicBezTo>
                  <a:cubicBezTo>
                    <a:pt x="65" y="125"/>
                    <a:pt x="73" y="122"/>
                    <a:pt x="75" y="11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0" name="Freeform 90">
              <a:extLst>
                <a:ext uri="{FF2B5EF4-FFF2-40B4-BE49-F238E27FC236}">
                  <a16:creationId xmlns:a16="http://schemas.microsoft.com/office/drawing/2014/main" id="{BCFCAC82-ADA3-0A31-5716-AC5EF926E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9037" y="3829880"/>
              <a:ext cx="545719" cy="442132"/>
            </a:xfrm>
            <a:custGeom>
              <a:avLst/>
              <a:gdLst>
                <a:gd name="T0" fmla="*/ 106 w 177"/>
                <a:gd name="T1" fmla="*/ 30 h 142"/>
                <a:gd name="T2" fmla="*/ 91 w 177"/>
                <a:gd name="T3" fmla="*/ 28 h 142"/>
                <a:gd name="T4" fmla="*/ 81 w 177"/>
                <a:gd name="T5" fmla="*/ 25 h 142"/>
                <a:gd name="T6" fmla="*/ 61 w 177"/>
                <a:gd name="T7" fmla="*/ 10 h 142"/>
                <a:gd name="T8" fmla="*/ 44 w 177"/>
                <a:gd name="T9" fmla="*/ 0 h 142"/>
                <a:gd name="T10" fmla="*/ 37 w 177"/>
                <a:gd name="T11" fmla="*/ 0 h 142"/>
                <a:gd name="T12" fmla="*/ 29 w 177"/>
                <a:gd name="T13" fmla="*/ 3 h 142"/>
                <a:gd name="T14" fmla="*/ 20 w 177"/>
                <a:gd name="T15" fmla="*/ 8 h 142"/>
                <a:gd name="T16" fmla="*/ 27 w 177"/>
                <a:gd name="T17" fmla="*/ 16 h 142"/>
                <a:gd name="T18" fmla="*/ 22 w 177"/>
                <a:gd name="T19" fmla="*/ 20 h 142"/>
                <a:gd name="T20" fmla="*/ 16 w 177"/>
                <a:gd name="T21" fmla="*/ 22 h 142"/>
                <a:gd name="T22" fmla="*/ 10 w 177"/>
                <a:gd name="T23" fmla="*/ 27 h 142"/>
                <a:gd name="T24" fmla="*/ 1 w 177"/>
                <a:gd name="T25" fmla="*/ 23 h 142"/>
                <a:gd name="T26" fmla="*/ 0 w 177"/>
                <a:gd name="T27" fmla="*/ 26 h 142"/>
                <a:gd name="T28" fmla="*/ 0 w 177"/>
                <a:gd name="T29" fmla="*/ 28 h 142"/>
                <a:gd name="T30" fmla="*/ 1 w 177"/>
                <a:gd name="T31" fmla="*/ 38 h 142"/>
                <a:gd name="T32" fmla="*/ 8 w 177"/>
                <a:gd name="T33" fmla="*/ 46 h 142"/>
                <a:gd name="T34" fmla="*/ 20 w 177"/>
                <a:gd name="T35" fmla="*/ 65 h 142"/>
                <a:gd name="T36" fmla="*/ 27 w 177"/>
                <a:gd name="T37" fmla="*/ 74 h 142"/>
                <a:gd name="T38" fmla="*/ 35 w 177"/>
                <a:gd name="T39" fmla="*/ 84 h 142"/>
                <a:gd name="T40" fmla="*/ 37 w 177"/>
                <a:gd name="T41" fmla="*/ 93 h 142"/>
                <a:gd name="T42" fmla="*/ 43 w 177"/>
                <a:gd name="T43" fmla="*/ 107 h 142"/>
                <a:gd name="T44" fmla="*/ 53 w 177"/>
                <a:gd name="T45" fmla="*/ 118 h 142"/>
                <a:gd name="T46" fmla="*/ 61 w 177"/>
                <a:gd name="T47" fmla="*/ 131 h 142"/>
                <a:gd name="T48" fmla="*/ 64 w 177"/>
                <a:gd name="T49" fmla="*/ 138 h 142"/>
                <a:gd name="T50" fmla="*/ 67 w 177"/>
                <a:gd name="T51" fmla="*/ 142 h 142"/>
                <a:gd name="T52" fmla="*/ 70 w 177"/>
                <a:gd name="T53" fmla="*/ 140 h 142"/>
                <a:gd name="T54" fmla="*/ 70 w 177"/>
                <a:gd name="T55" fmla="*/ 136 h 142"/>
                <a:gd name="T56" fmla="*/ 74 w 177"/>
                <a:gd name="T57" fmla="*/ 133 h 142"/>
                <a:gd name="T58" fmla="*/ 80 w 177"/>
                <a:gd name="T59" fmla="*/ 134 h 142"/>
                <a:gd name="T60" fmla="*/ 90 w 177"/>
                <a:gd name="T61" fmla="*/ 134 h 142"/>
                <a:gd name="T62" fmla="*/ 102 w 177"/>
                <a:gd name="T63" fmla="*/ 136 h 142"/>
                <a:gd name="T64" fmla="*/ 108 w 177"/>
                <a:gd name="T65" fmla="*/ 134 h 142"/>
                <a:gd name="T66" fmla="*/ 121 w 177"/>
                <a:gd name="T67" fmla="*/ 123 h 142"/>
                <a:gd name="T68" fmla="*/ 138 w 177"/>
                <a:gd name="T69" fmla="*/ 122 h 142"/>
                <a:gd name="T70" fmla="*/ 171 w 177"/>
                <a:gd name="T71" fmla="*/ 111 h 142"/>
                <a:gd name="T72" fmla="*/ 177 w 177"/>
                <a:gd name="T73" fmla="*/ 93 h 142"/>
                <a:gd name="T74" fmla="*/ 173 w 177"/>
                <a:gd name="T75" fmla="*/ 87 h 142"/>
                <a:gd name="T76" fmla="*/ 152 w 177"/>
                <a:gd name="T77" fmla="*/ 85 h 142"/>
                <a:gd name="T78" fmla="*/ 145 w 177"/>
                <a:gd name="T79" fmla="*/ 76 h 142"/>
                <a:gd name="T80" fmla="*/ 142 w 177"/>
                <a:gd name="T81" fmla="*/ 71 h 142"/>
                <a:gd name="T82" fmla="*/ 135 w 177"/>
                <a:gd name="T83" fmla="*/ 66 h 142"/>
                <a:gd name="T84" fmla="*/ 130 w 177"/>
                <a:gd name="T85" fmla="*/ 57 h 142"/>
                <a:gd name="T86" fmla="*/ 127 w 177"/>
                <a:gd name="T87" fmla="*/ 48 h 142"/>
                <a:gd name="T88" fmla="*/ 118 w 177"/>
                <a:gd name="T89" fmla="*/ 38 h 142"/>
                <a:gd name="T90" fmla="*/ 117 w 177"/>
                <a:gd name="T91" fmla="*/ 34 h 142"/>
                <a:gd name="T92" fmla="*/ 110 w 177"/>
                <a:gd name="T93" fmla="*/ 34 h 142"/>
                <a:gd name="T94" fmla="*/ 106 w 177"/>
                <a:gd name="T95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142">
                  <a:moveTo>
                    <a:pt x="106" y="30"/>
                  </a:moveTo>
                  <a:cubicBezTo>
                    <a:pt x="106" y="30"/>
                    <a:pt x="93" y="28"/>
                    <a:pt x="91" y="28"/>
                  </a:cubicBezTo>
                  <a:cubicBezTo>
                    <a:pt x="89" y="28"/>
                    <a:pt x="84" y="28"/>
                    <a:pt x="81" y="25"/>
                  </a:cubicBezTo>
                  <a:cubicBezTo>
                    <a:pt x="78" y="22"/>
                    <a:pt x="63" y="11"/>
                    <a:pt x="61" y="10"/>
                  </a:cubicBezTo>
                  <a:cubicBezTo>
                    <a:pt x="58" y="9"/>
                    <a:pt x="47" y="1"/>
                    <a:pt x="44" y="0"/>
                  </a:cubicBezTo>
                  <a:cubicBezTo>
                    <a:pt x="41" y="0"/>
                    <a:pt x="41" y="0"/>
                    <a:pt x="37" y="0"/>
                  </a:cubicBezTo>
                  <a:cubicBezTo>
                    <a:pt x="34" y="0"/>
                    <a:pt x="35" y="3"/>
                    <a:pt x="29" y="3"/>
                  </a:cubicBezTo>
                  <a:cubicBezTo>
                    <a:pt x="22" y="3"/>
                    <a:pt x="18" y="8"/>
                    <a:pt x="20" y="8"/>
                  </a:cubicBezTo>
                  <a:cubicBezTo>
                    <a:pt x="22" y="9"/>
                    <a:pt x="29" y="15"/>
                    <a:pt x="27" y="16"/>
                  </a:cubicBezTo>
                  <a:cubicBezTo>
                    <a:pt x="25" y="17"/>
                    <a:pt x="24" y="20"/>
                    <a:pt x="22" y="20"/>
                  </a:cubicBezTo>
                  <a:cubicBezTo>
                    <a:pt x="19" y="20"/>
                    <a:pt x="16" y="20"/>
                    <a:pt x="16" y="22"/>
                  </a:cubicBezTo>
                  <a:cubicBezTo>
                    <a:pt x="16" y="24"/>
                    <a:pt x="13" y="27"/>
                    <a:pt x="10" y="27"/>
                  </a:cubicBezTo>
                  <a:cubicBezTo>
                    <a:pt x="8" y="27"/>
                    <a:pt x="4" y="25"/>
                    <a:pt x="1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0"/>
                    <a:pt x="0" y="37"/>
                    <a:pt x="1" y="38"/>
                  </a:cubicBezTo>
                  <a:cubicBezTo>
                    <a:pt x="3" y="38"/>
                    <a:pt x="4" y="42"/>
                    <a:pt x="8" y="46"/>
                  </a:cubicBezTo>
                  <a:cubicBezTo>
                    <a:pt x="12" y="50"/>
                    <a:pt x="20" y="62"/>
                    <a:pt x="20" y="65"/>
                  </a:cubicBezTo>
                  <a:cubicBezTo>
                    <a:pt x="21" y="68"/>
                    <a:pt x="22" y="71"/>
                    <a:pt x="27" y="74"/>
                  </a:cubicBezTo>
                  <a:cubicBezTo>
                    <a:pt x="32" y="78"/>
                    <a:pt x="32" y="82"/>
                    <a:pt x="35" y="84"/>
                  </a:cubicBezTo>
                  <a:cubicBezTo>
                    <a:pt x="37" y="86"/>
                    <a:pt x="37" y="88"/>
                    <a:pt x="37" y="93"/>
                  </a:cubicBezTo>
                  <a:cubicBezTo>
                    <a:pt x="37" y="98"/>
                    <a:pt x="39" y="104"/>
                    <a:pt x="43" y="107"/>
                  </a:cubicBezTo>
                  <a:cubicBezTo>
                    <a:pt x="48" y="110"/>
                    <a:pt x="51" y="113"/>
                    <a:pt x="53" y="118"/>
                  </a:cubicBezTo>
                  <a:cubicBezTo>
                    <a:pt x="55" y="124"/>
                    <a:pt x="58" y="128"/>
                    <a:pt x="61" y="131"/>
                  </a:cubicBezTo>
                  <a:cubicBezTo>
                    <a:pt x="64" y="134"/>
                    <a:pt x="62" y="135"/>
                    <a:pt x="64" y="138"/>
                  </a:cubicBezTo>
                  <a:cubicBezTo>
                    <a:pt x="65" y="139"/>
                    <a:pt x="66" y="140"/>
                    <a:pt x="67" y="142"/>
                  </a:cubicBezTo>
                  <a:cubicBezTo>
                    <a:pt x="69" y="141"/>
                    <a:pt x="70" y="141"/>
                    <a:pt x="70" y="140"/>
                  </a:cubicBezTo>
                  <a:cubicBezTo>
                    <a:pt x="71" y="139"/>
                    <a:pt x="69" y="137"/>
                    <a:pt x="70" y="136"/>
                  </a:cubicBezTo>
                  <a:cubicBezTo>
                    <a:pt x="71" y="135"/>
                    <a:pt x="72" y="133"/>
                    <a:pt x="74" y="133"/>
                  </a:cubicBezTo>
                  <a:cubicBezTo>
                    <a:pt x="75" y="132"/>
                    <a:pt x="77" y="134"/>
                    <a:pt x="80" y="134"/>
                  </a:cubicBezTo>
                  <a:cubicBezTo>
                    <a:pt x="83" y="133"/>
                    <a:pt x="90" y="134"/>
                    <a:pt x="90" y="134"/>
                  </a:cubicBezTo>
                  <a:cubicBezTo>
                    <a:pt x="91" y="135"/>
                    <a:pt x="100" y="135"/>
                    <a:pt x="102" y="136"/>
                  </a:cubicBezTo>
                  <a:cubicBezTo>
                    <a:pt x="104" y="138"/>
                    <a:pt x="107" y="138"/>
                    <a:pt x="108" y="134"/>
                  </a:cubicBezTo>
                  <a:cubicBezTo>
                    <a:pt x="109" y="131"/>
                    <a:pt x="120" y="124"/>
                    <a:pt x="121" y="123"/>
                  </a:cubicBezTo>
                  <a:cubicBezTo>
                    <a:pt x="122" y="122"/>
                    <a:pt x="133" y="123"/>
                    <a:pt x="138" y="122"/>
                  </a:cubicBezTo>
                  <a:cubicBezTo>
                    <a:pt x="142" y="121"/>
                    <a:pt x="170" y="112"/>
                    <a:pt x="171" y="111"/>
                  </a:cubicBezTo>
                  <a:cubicBezTo>
                    <a:pt x="173" y="110"/>
                    <a:pt x="177" y="95"/>
                    <a:pt x="177" y="93"/>
                  </a:cubicBezTo>
                  <a:cubicBezTo>
                    <a:pt x="177" y="92"/>
                    <a:pt x="175" y="87"/>
                    <a:pt x="173" y="87"/>
                  </a:cubicBezTo>
                  <a:cubicBezTo>
                    <a:pt x="171" y="88"/>
                    <a:pt x="153" y="86"/>
                    <a:pt x="152" y="85"/>
                  </a:cubicBezTo>
                  <a:cubicBezTo>
                    <a:pt x="151" y="84"/>
                    <a:pt x="146" y="81"/>
                    <a:pt x="145" y="76"/>
                  </a:cubicBezTo>
                  <a:cubicBezTo>
                    <a:pt x="144" y="75"/>
                    <a:pt x="142" y="73"/>
                    <a:pt x="142" y="71"/>
                  </a:cubicBezTo>
                  <a:cubicBezTo>
                    <a:pt x="140" y="71"/>
                    <a:pt x="137" y="70"/>
                    <a:pt x="135" y="66"/>
                  </a:cubicBezTo>
                  <a:cubicBezTo>
                    <a:pt x="133" y="65"/>
                    <a:pt x="129" y="58"/>
                    <a:pt x="130" y="57"/>
                  </a:cubicBezTo>
                  <a:cubicBezTo>
                    <a:pt x="132" y="54"/>
                    <a:pt x="129" y="50"/>
                    <a:pt x="127" y="48"/>
                  </a:cubicBezTo>
                  <a:cubicBezTo>
                    <a:pt x="124" y="45"/>
                    <a:pt x="118" y="40"/>
                    <a:pt x="118" y="38"/>
                  </a:cubicBezTo>
                  <a:cubicBezTo>
                    <a:pt x="118" y="37"/>
                    <a:pt x="118" y="35"/>
                    <a:pt x="117" y="34"/>
                  </a:cubicBezTo>
                  <a:cubicBezTo>
                    <a:pt x="110" y="34"/>
                    <a:pt x="110" y="34"/>
                    <a:pt x="110" y="34"/>
                  </a:cubicBezTo>
                  <a:lnTo>
                    <a:pt x="106" y="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1" name="Freeform 91">
              <a:extLst>
                <a:ext uri="{FF2B5EF4-FFF2-40B4-BE49-F238E27FC236}">
                  <a16:creationId xmlns:a16="http://schemas.microsoft.com/office/drawing/2014/main" id="{A00EBCF1-201F-B22B-2930-52C958A2E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52" y="4032524"/>
              <a:ext cx="210194" cy="236856"/>
            </a:xfrm>
            <a:custGeom>
              <a:avLst/>
              <a:gdLst>
                <a:gd name="T0" fmla="*/ 33 w 68"/>
                <a:gd name="T1" fmla="*/ 2 h 76"/>
                <a:gd name="T2" fmla="*/ 33 w 68"/>
                <a:gd name="T3" fmla="*/ 8 h 76"/>
                <a:gd name="T4" fmla="*/ 28 w 68"/>
                <a:gd name="T5" fmla="*/ 15 h 76"/>
                <a:gd name="T6" fmla="*/ 25 w 68"/>
                <a:gd name="T7" fmla="*/ 22 h 76"/>
                <a:gd name="T8" fmla="*/ 27 w 68"/>
                <a:gd name="T9" fmla="*/ 22 h 76"/>
                <a:gd name="T10" fmla="*/ 31 w 68"/>
                <a:gd name="T11" fmla="*/ 28 h 76"/>
                <a:gd name="T12" fmla="*/ 25 w 68"/>
                <a:gd name="T13" fmla="*/ 46 h 76"/>
                <a:gd name="T14" fmla="*/ 0 w 68"/>
                <a:gd name="T15" fmla="*/ 55 h 76"/>
                <a:gd name="T16" fmla="*/ 10 w 68"/>
                <a:gd name="T17" fmla="*/ 76 h 76"/>
                <a:gd name="T18" fmla="*/ 12 w 68"/>
                <a:gd name="T19" fmla="*/ 75 h 76"/>
                <a:gd name="T20" fmla="*/ 26 w 68"/>
                <a:gd name="T21" fmla="*/ 73 h 76"/>
                <a:gd name="T22" fmla="*/ 29 w 68"/>
                <a:gd name="T23" fmla="*/ 66 h 76"/>
                <a:gd name="T24" fmla="*/ 38 w 68"/>
                <a:gd name="T25" fmla="*/ 64 h 76"/>
                <a:gd name="T26" fmla="*/ 44 w 68"/>
                <a:gd name="T27" fmla="*/ 57 h 76"/>
                <a:gd name="T28" fmla="*/ 49 w 68"/>
                <a:gd name="T29" fmla="*/ 54 h 76"/>
                <a:gd name="T30" fmla="*/ 52 w 68"/>
                <a:gd name="T31" fmla="*/ 43 h 76"/>
                <a:gd name="T32" fmla="*/ 59 w 68"/>
                <a:gd name="T33" fmla="*/ 38 h 76"/>
                <a:gd name="T34" fmla="*/ 66 w 68"/>
                <a:gd name="T35" fmla="*/ 28 h 76"/>
                <a:gd name="T36" fmla="*/ 65 w 68"/>
                <a:gd name="T37" fmla="*/ 23 h 76"/>
                <a:gd name="T38" fmla="*/ 58 w 68"/>
                <a:gd name="T39" fmla="*/ 15 h 76"/>
                <a:gd name="T40" fmla="*/ 44 w 68"/>
                <a:gd name="T41" fmla="*/ 9 h 76"/>
                <a:gd name="T42" fmla="*/ 39 w 68"/>
                <a:gd name="T43" fmla="*/ 0 h 76"/>
                <a:gd name="T44" fmla="*/ 37 w 68"/>
                <a:gd name="T45" fmla="*/ 2 h 76"/>
                <a:gd name="T46" fmla="*/ 33 w 68"/>
                <a:gd name="T4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76">
                  <a:moveTo>
                    <a:pt x="33" y="2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9" y="22"/>
                    <a:pt x="31" y="27"/>
                    <a:pt x="31" y="28"/>
                  </a:cubicBezTo>
                  <a:cubicBezTo>
                    <a:pt x="31" y="30"/>
                    <a:pt x="27" y="45"/>
                    <a:pt x="25" y="46"/>
                  </a:cubicBezTo>
                  <a:cubicBezTo>
                    <a:pt x="25" y="47"/>
                    <a:pt x="10" y="52"/>
                    <a:pt x="0" y="55"/>
                  </a:cubicBezTo>
                  <a:cubicBezTo>
                    <a:pt x="2" y="59"/>
                    <a:pt x="6" y="68"/>
                    <a:pt x="10" y="76"/>
                  </a:cubicBezTo>
                  <a:cubicBezTo>
                    <a:pt x="11" y="76"/>
                    <a:pt x="11" y="75"/>
                    <a:pt x="12" y="75"/>
                  </a:cubicBezTo>
                  <a:cubicBezTo>
                    <a:pt x="17" y="72"/>
                    <a:pt x="22" y="74"/>
                    <a:pt x="26" y="73"/>
                  </a:cubicBezTo>
                  <a:cubicBezTo>
                    <a:pt x="29" y="72"/>
                    <a:pt x="26" y="69"/>
                    <a:pt x="29" y="66"/>
                  </a:cubicBezTo>
                  <a:cubicBezTo>
                    <a:pt x="32" y="63"/>
                    <a:pt x="37" y="65"/>
                    <a:pt x="38" y="64"/>
                  </a:cubicBezTo>
                  <a:cubicBezTo>
                    <a:pt x="40" y="64"/>
                    <a:pt x="41" y="58"/>
                    <a:pt x="44" y="57"/>
                  </a:cubicBezTo>
                  <a:cubicBezTo>
                    <a:pt x="46" y="56"/>
                    <a:pt x="49" y="56"/>
                    <a:pt x="49" y="54"/>
                  </a:cubicBezTo>
                  <a:cubicBezTo>
                    <a:pt x="49" y="52"/>
                    <a:pt x="49" y="43"/>
                    <a:pt x="52" y="43"/>
                  </a:cubicBezTo>
                  <a:cubicBezTo>
                    <a:pt x="55" y="42"/>
                    <a:pt x="59" y="39"/>
                    <a:pt x="59" y="38"/>
                  </a:cubicBezTo>
                  <a:cubicBezTo>
                    <a:pt x="59" y="36"/>
                    <a:pt x="64" y="31"/>
                    <a:pt x="66" y="28"/>
                  </a:cubicBezTo>
                  <a:cubicBezTo>
                    <a:pt x="67" y="25"/>
                    <a:pt x="68" y="24"/>
                    <a:pt x="65" y="23"/>
                  </a:cubicBezTo>
                  <a:cubicBezTo>
                    <a:pt x="63" y="23"/>
                    <a:pt x="59" y="16"/>
                    <a:pt x="58" y="15"/>
                  </a:cubicBezTo>
                  <a:cubicBezTo>
                    <a:pt x="57" y="13"/>
                    <a:pt x="50" y="14"/>
                    <a:pt x="44" y="9"/>
                  </a:cubicBezTo>
                  <a:cubicBezTo>
                    <a:pt x="42" y="8"/>
                    <a:pt x="40" y="4"/>
                    <a:pt x="39" y="0"/>
                  </a:cubicBezTo>
                  <a:cubicBezTo>
                    <a:pt x="37" y="2"/>
                    <a:pt x="37" y="2"/>
                    <a:pt x="37" y="2"/>
                  </a:cubicBezTo>
                  <a:lnTo>
                    <a:pt x="33" y="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2" name="Freeform 92">
              <a:extLst>
                <a:ext uri="{FF2B5EF4-FFF2-40B4-BE49-F238E27FC236}">
                  <a16:creationId xmlns:a16="http://schemas.microsoft.com/office/drawing/2014/main" id="{5D936E00-810D-DC11-11DB-F2680BB31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507" y="4003574"/>
              <a:ext cx="31333" cy="47371"/>
            </a:xfrm>
            <a:custGeom>
              <a:avLst/>
              <a:gdLst>
                <a:gd name="T0" fmla="*/ 7 w 10"/>
                <a:gd name="T1" fmla="*/ 15 h 15"/>
                <a:gd name="T2" fmla="*/ 7 w 10"/>
                <a:gd name="T3" fmla="*/ 12 h 15"/>
                <a:gd name="T4" fmla="*/ 6 w 10"/>
                <a:gd name="T5" fmla="*/ 1 h 15"/>
                <a:gd name="T6" fmla="*/ 0 w 10"/>
                <a:gd name="T7" fmla="*/ 10 h 15"/>
                <a:gd name="T8" fmla="*/ 0 w 10"/>
                <a:gd name="T9" fmla="*/ 10 h 15"/>
                <a:gd name="T10" fmla="*/ 7 w 10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7" y="15"/>
                  </a:moveTo>
                  <a:cubicBezTo>
                    <a:pt x="7" y="14"/>
                    <a:pt x="7" y="13"/>
                    <a:pt x="7" y="12"/>
                  </a:cubicBezTo>
                  <a:cubicBezTo>
                    <a:pt x="9" y="9"/>
                    <a:pt x="10" y="2"/>
                    <a:pt x="6" y="1"/>
                  </a:cubicBezTo>
                  <a:cubicBezTo>
                    <a:pt x="2" y="0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4"/>
                    <a:pt x="5" y="15"/>
                    <a:pt x="7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3" name="Freeform 93">
              <a:extLst>
                <a:ext uri="{FF2B5EF4-FFF2-40B4-BE49-F238E27FC236}">
                  <a16:creationId xmlns:a16="http://schemas.microsoft.com/office/drawing/2014/main" id="{FB8229EE-9E48-BD0D-E013-922DC54B8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840" y="4000943"/>
              <a:ext cx="122722" cy="100006"/>
            </a:xfrm>
            <a:custGeom>
              <a:avLst/>
              <a:gdLst>
                <a:gd name="T0" fmla="*/ 7 w 40"/>
                <a:gd name="T1" fmla="*/ 30 h 32"/>
                <a:gd name="T2" fmla="*/ 26 w 40"/>
                <a:gd name="T3" fmla="*/ 32 h 32"/>
                <a:gd name="T4" fmla="*/ 29 w 40"/>
                <a:gd name="T5" fmla="*/ 25 h 32"/>
                <a:gd name="T6" fmla="*/ 34 w 40"/>
                <a:gd name="T7" fmla="*/ 18 h 32"/>
                <a:gd name="T8" fmla="*/ 34 w 40"/>
                <a:gd name="T9" fmla="*/ 12 h 32"/>
                <a:gd name="T10" fmla="*/ 38 w 40"/>
                <a:gd name="T11" fmla="*/ 12 h 32"/>
                <a:gd name="T12" fmla="*/ 40 w 40"/>
                <a:gd name="T13" fmla="*/ 10 h 32"/>
                <a:gd name="T14" fmla="*/ 38 w 40"/>
                <a:gd name="T15" fmla="*/ 0 h 32"/>
                <a:gd name="T16" fmla="*/ 28 w 40"/>
                <a:gd name="T17" fmla="*/ 11 h 32"/>
                <a:gd name="T18" fmla="*/ 12 w 40"/>
                <a:gd name="T19" fmla="*/ 19 h 32"/>
                <a:gd name="T20" fmla="*/ 2 w 40"/>
                <a:gd name="T21" fmla="*/ 21 h 32"/>
                <a:gd name="T22" fmla="*/ 0 w 40"/>
                <a:gd name="T23" fmla="*/ 21 h 32"/>
                <a:gd name="T24" fmla="*/ 7 w 40"/>
                <a:gd name="T2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2">
                  <a:moveTo>
                    <a:pt x="7" y="30"/>
                  </a:moveTo>
                  <a:cubicBezTo>
                    <a:pt x="8" y="31"/>
                    <a:pt x="21" y="32"/>
                    <a:pt x="26" y="32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5"/>
                    <a:pt x="39" y="0"/>
                    <a:pt x="38" y="0"/>
                  </a:cubicBezTo>
                  <a:cubicBezTo>
                    <a:pt x="37" y="0"/>
                    <a:pt x="31" y="6"/>
                    <a:pt x="28" y="11"/>
                  </a:cubicBezTo>
                  <a:cubicBezTo>
                    <a:pt x="26" y="16"/>
                    <a:pt x="18" y="20"/>
                    <a:pt x="12" y="19"/>
                  </a:cubicBezTo>
                  <a:cubicBezTo>
                    <a:pt x="6" y="18"/>
                    <a:pt x="4" y="20"/>
                    <a:pt x="2" y="21"/>
                  </a:cubicBezTo>
                  <a:cubicBezTo>
                    <a:pt x="2" y="22"/>
                    <a:pt x="1" y="21"/>
                    <a:pt x="0" y="21"/>
                  </a:cubicBezTo>
                  <a:cubicBezTo>
                    <a:pt x="1" y="26"/>
                    <a:pt x="6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4" name="Freeform 94">
              <a:extLst>
                <a:ext uri="{FF2B5EF4-FFF2-40B4-BE49-F238E27FC236}">
                  <a16:creationId xmlns:a16="http://schemas.microsoft.com/office/drawing/2014/main" id="{A2A3E558-8A3D-ED09-F01B-326A5D57BA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5363" y="4536502"/>
              <a:ext cx="506553" cy="159220"/>
            </a:xfrm>
            <a:custGeom>
              <a:avLst/>
              <a:gdLst>
                <a:gd name="T0" fmla="*/ 30 w 164"/>
                <a:gd name="T1" fmla="*/ 18 h 51"/>
                <a:gd name="T2" fmla="*/ 23 w 164"/>
                <a:gd name="T3" fmla="*/ 9 h 51"/>
                <a:gd name="T4" fmla="*/ 19 w 164"/>
                <a:gd name="T5" fmla="*/ 5 h 51"/>
                <a:gd name="T6" fmla="*/ 19 w 164"/>
                <a:gd name="T7" fmla="*/ 4 h 51"/>
                <a:gd name="T8" fmla="*/ 16 w 164"/>
                <a:gd name="T9" fmla="*/ 7 h 51"/>
                <a:gd name="T10" fmla="*/ 9 w 164"/>
                <a:gd name="T11" fmla="*/ 7 h 51"/>
                <a:gd name="T12" fmla="*/ 5 w 164"/>
                <a:gd name="T13" fmla="*/ 2 h 51"/>
                <a:gd name="T14" fmla="*/ 0 w 164"/>
                <a:gd name="T15" fmla="*/ 1 h 51"/>
                <a:gd name="T16" fmla="*/ 3 w 164"/>
                <a:gd name="T17" fmla="*/ 14 h 51"/>
                <a:gd name="T18" fmla="*/ 11 w 164"/>
                <a:gd name="T19" fmla="*/ 30 h 51"/>
                <a:gd name="T20" fmla="*/ 19 w 164"/>
                <a:gd name="T21" fmla="*/ 38 h 51"/>
                <a:gd name="T22" fmla="*/ 35 w 164"/>
                <a:gd name="T23" fmla="*/ 46 h 51"/>
                <a:gd name="T24" fmla="*/ 30 w 164"/>
                <a:gd name="T25" fmla="*/ 34 h 51"/>
                <a:gd name="T26" fmla="*/ 30 w 164"/>
                <a:gd name="T27" fmla="*/ 18 h 51"/>
                <a:gd name="T28" fmla="*/ 157 w 164"/>
                <a:gd name="T29" fmla="*/ 9 h 51"/>
                <a:gd name="T30" fmla="*/ 150 w 164"/>
                <a:gd name="T31" fmla="*/ 7 h 51"/>
                <a:gd name="T32" fmla="*/ 142 w 164"/>
                <a:gd name="T33" fmla="*/ 0 h 51"/>
                <a:gd name="T34" fmla="*/ 135 w 164"/>
                <a:gd name="T35" fmla="*/ 9 h 51"/>
                <a:gd name="T36" fmla="*/ 131 w 164"/>
                <a:gd name="T37" fmla="*/ 14 h 51"/>
                <a:gd name="T38" fmla="*/ 129 w 164"/>
                <a:gd name="T39" fmla="*/ 17 h 51"/>
                <a:gd name="T40" fmla="*/ 129 w 164"/>
                <a:gd name="T41" fmla="*/ 22 h 51"/>
                <a:gd name="T42" fmla="*/ 124 w 164"/>
                <a:gd name="T43" fmla="*/ 24 h 51"/>
                <a:gd name="T44" fmla="*/ 119 w 164"/>
                <a:gd name="T45" fmla="*/ 18 h 51"/>
                <a:gd name="T46" fmla="*/ 119 w 164"/>
                <a:gd name="T47" fmla="*/ 18 h 51"/>
                <a:gd name="T48" fmla="*/ 111 w 164"/>
                <a:gd name="T49" fmla="*/ 29 h 51"/>
                <a:gd name="T50" fmla="*/ 99 w 164"/>
                <a:gd name="T51" fmla="*/ 33 h 51"/>
                <a:gd name="T52" fmla="*/ 94 w 164"/>
                <a:gd name="T53" fmla="*/ 44 h 51"/>
                <a:gd name="T54" fmla="*/ 81 w 164"/>
                <a:gd name="T55" fmla="*/ 41 h 51"/>
                <a:gd name="T56" fmla="*/ 84 w 164"/>
                <a:gd name="T57" fmla="*/ 46 h 51"/>
                <a:gd name="T58" fmla="*/ 91 w 164"/>
                <a:gd name="T59" fmla="*/ 49 h 51"/>
                <a:gd name="T60" fmla="*/ 102 w 164"/>
                <a:gd name="T61" fmla="*/ 48 h 51"/>
                <a:gd name="T62" fmla="*/ 110 w 164"/>
                <a:gd name="T63" fmla="*/ 45 h 51"/>
                <a:gd name="T64" fmla="*/ 118 w 164"/>
                <a:gd name="T65" fmla="*/ 46 h 51"/>
                <a:gd name="T66" fmla="*/ 125 w 164"/>
                <a:gd name="T67" fmla="*/ 41 h 51"/>
                <a:gd name="T68" fmla="*/ 128 w 164"/>
                <a:gd name="T69" fmla="*/ 33 h 51"/>
                <a:gd name="T70" fmla="*/ 133 w 164"/>
                <a:gd name="T71" fmla="*/ 26 h 51"/>
                <a:gd name="T72" fmla="*/ 146 w 164"/>
                <a:gd name="T73" fmla="*/ 21 h 51"/>
                <a:gd name="T74" fmla="*/ 150 w 164"/>
                <a:gd name="T75" fmla="*/ 22 h 51"/>
                <a:gd name="T76" fmla="*/ 155 w 164"/>
                <a:gd name="T77" fmla="*/ 17 h 51"/>
                <a:gd name="T78" fmla="*/ 163 w 164"/>
                <a:gd name="T79" fmla="*/ 14 h 51"/>
                <a:gd name="T80" fmla="*/ 157 w 164"/>
                <a:gd name="T81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4" h="51">
                  <a:moveTo>
                    <a:pt x="30" y="18"/>
                  </a:moveTo>
                  <a:cubicBezTo>
                    <a:pt x="30" y="13"/>
                    <a:pt x="25" y="13"/>
                    <a:pt x="23" y="9"/>
                  </a:cubicBezTo>
                  <a:cubicBezTo>
                    <a:pt x="22" y="5"/>
                    <a:pt x="20" y="8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6" y="5"/>
                    <a:pt x="17" y="7"/>
                    <a:pt x="16" y="7"/>
                  </a:cubicBezTo>
                  <a:cubicBezTo>
                    <a:pt x="15" y="8"/>
                    <a:pt x="9" y="8"/>
                    <a:pt x="9" y="7"/>
                  </a:cubicBezTo>
                  <a:cubicBezTo>
                    <a:pt x="9" y="5"/>
                    <a:pt x="8" y="2"/>
                    <a:pt x="5" y="2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2" y="6"/>
                    <a:pt x="3" y="10"/>
                    <a:pt x="3" y="14"/>
                  </a:cubicBezTo>
                  <a:cubicBezTo>
                    <a:pt x="3" y="19"/>
                    <a:pt x="10" y="27"/>
                    <a:pt x="11" y="30"/>
                  </a:cubicBezTo>
                  <a:cubicBezTo>
                    <a:pt x="12" y="34"/>
                    <a:pt x="14" y="35"/>
                    <a:pt x="19" y="38"/>
                  </a:cubicBezTo>
                  <a:cubicBezTo>
                    <a:pt x="24" y="42"/>
                    <a:pt x="34" y="47"/>
                    <a:pt x="35" y="46"/>
                  </a:cubicBezTo>
                  <a:cubicBezTo>
                    <a:pt x="37" y="45"/>
                    <a:pt x="33" y="37"/>
                    <a:pt x="30" y="34"/>
                  </a:cubicBezTo>
                  <a:cubicBezTo>
                    <a:pt x="27" y="31"/>
                    <a:pt x="30" y="24"/>
                    <a:pt x="30" y="18"/>
                  </a:cubicBezTo>
                  <a:close/>
                  <a:moveTo>
                    <a:pt x="157" y="9"/>
                  </a:moveTo>
                  <a:cubicBezTo>
                    <a:pt x="155" y="9"/>
                    <a:pt x="150" y="9"/>
                    <a:pt x="150" y="7"/>
                  </a:cubicBezTo>
                  <a:cubicBezTo>
                    <a:pt x="150" y="4"/>
                    <a:pt x="145" y="0"/>
                    <a:pt x="142" y="0"/>
                  </a:cubicBezTo>
                  <a:cubicBezTo>
                    <a:pt x="139" y="0"/>
                    <a:pt x="135" y="6"/>
                    <a:pt x="135" y="9"/>
                  </a:cubicBezTo>
                  <a:cubicBezTo>
                    <a:pt x="135" y="11"/>
                    <a:pt x="130" y="11"/>
                    <a:pt x="131" y="14"/>
                  </a:cubicBezTo>
                  <a:cubicBezTo>
                    <a:pt x="131" y="16"/>
                    <a:pt x="130" y="16"/>
                    <a:pt x="129" y="17"/>
                  </a:cubicBezTo>
                  <a:cubicBezTo>
                    <a:pt x="130" y="20"/>
                    <a:pt x="130" y="22"/>
                    <a:pt x="129" y="22"/>
                  </a:cubicBezTo>
                  <a:cubicBezTo>
                    <a:pt x="127" y="21"/>
                    <a:pt x="126" y="24"/>
                    <a:pt x="124" y="24"/>
                  </a:cubicBezTo>
                  <a:cubicBezTo>
                    <a:pt x="122" y="24"/>
                    <a:pt x="121" y="21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7" y="18"/>
                    <a:pt x="112" y="25"/>
                    <a:pt x="111" y="29"/>
                  </a:cubicBezTo>
                  <a:cubicBezTo>
                    <a:pt x="110" y="34"/>
                    <a:pt x="106" y="32"/>
                    <a:pt x="99" y="33"/>
                  </a:cubicBezTo>
                  <a:cubicBezTo>
                    <a:pt x="92" y="33"/>
                    <a:pt x="95" y="40"/>
                    <a:pt x="94" y="44"/>
                  </a:cubicBezTo>
                  <a:cubicBezTo>
                    <a:pt x="92" y="47"/>
                    <a:pt x="85" y="41"/>
                    <a:pt x="81" y="41"/>
                  </a:cubicBezTo>
                  <a:cubicBezTo>
                    <a:pt x="82" y="43"/>
                    <a:pt x="83" y="46"/>
                    <a:pt x="84" y="46"/>
                  </a:cubicBezTo>
                  <a:cubicBezTo>
                    <a:pt x="86" y="46"/>
                    <a:pt x="89" y="51"/>
                    <a:pt x="91" y="49"/>
                  </a:cubicBezTo>
                  <a:cubicBezTo>
                    <a:pt x="93" y="48"/>
                    <a:pt x="99" y="49"/>
                    <a:pt x="102" y="48"/>
                  </a:cubicBezTo>
                  <a:cubicBezTo>
                    <a:pt x="105" y="47"/>
                    <a:pt x="105" y="45"/>
                    <a:pt x="110" y="45"/>
                  </a:cubicBezTo>
                  <a:cubicBezTo>
                    <a:pt x="115" y="45"/>
                    <a:pt x="113" y="49"/>
                    <a:pt x="118" y="46"/>
                  </a:cubicBezTo>
                  <a:cubicBezTo>
                    <a:pt x="123" y="44"/>
                    <a:pt x="126" y="46"/>
                    <a:pt x="125" y="41"/>
                  </a:cubicBezTo>
                  <a:cubicBezTo>
                    <a:pt x="125" y="37"/>
                    <a:pt x="128" y="37"/>
                    <a:pt x="128" y="33"/>
                  </a:cubicBezTo>
                  <a:cubicBezTo>
                    <a:pt x="127" y="30"/>
                    <a:pt x="133" y="32"/>
                    <a:pt x="133" y="26"/>
                  </a:cubicBezTo>
                  <a:cubicBezTo>
                    <a:pt x="132" y="20"/>
                    <a:pt x="142" y="21"/>
                    <a:pt x="146" y="21"/>
                  </a:cubicBezTo>
                  <a:cubicBezTo>
                    <a:pt x="147" y="21"/>
                    <a:pt x="148" y="21"/>
                    <a:pt x="150" y="22"/>
                  </a:cubicBezTo>
                  <a:cubicBezTo>
                    <a:pt x="153" y="20"/>
                    <a:pt x="157" y="19"/>
                    <a:pt x="155" y="17"/>
                  </a:cubicBezTo>
                  <a:cubicBezTo>
                    <a:pt x="153" y="15"/>
                    <a:pt x="162" y="17"/>
                    <a:pt x="163" y="14"/>
                  </a:cubicBezTo>
                  <a:cubicBezTo>
                    <a:pt x="164" y="11"/>
                    <a:pt x="159" y="8"/>
                    <a:pt x="157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5" name="Freeform 95">
              <a:extLst>
                <a:ext uri="{FF2B5EF4-FFF2-40B4-BE49-F238E27FC236}">
                  <a16:creationId xmlns:a16="http://schemas.microsoft.com/office/drawing/2014/main" id="{7095C2E5-1394-EA36-19DA-BFD9D058E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2221" y="4589137"/>
              <a:ext cx="33944" cy="22369"/>
            </a:xfrm>
            <a:custGeom>
              <a:avLst/>
              <a:gdLst>
                <a:gd name="T0" fmla="*/ 5 w 11"/>
                <a:gd name="T1" fmla="*/ 7 h 7"/>
                <a:gd name="T2" fmla="*/ 10 w 11"/>
                <a:gd name="T3" fmla="*/ 5 h 7"/>
                <a:gd name="T4" fmla="*/ 10 w 11"/>
                <a:gd name="T5" fmla="*/ 0 h 7"/>
                <a:gd name="T6" fmla="*/ 6 w 11"/>
                <a:gd name="T7" fmla="*/ 2 h 7"/>
                <a:gd name="T8" fmla="*/ 0 w 11"/>
                <a:gd name="T9" fmla="*/ 1 h 7"/>
                <a:gd name="T10" fmla="*/ 5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7" y="7"/>
                    <a:pt x="8" y="4"/>
                    <a:pt x="10" y="5"/>
                  </a:cubicBezTo>
                  <a:cubicBezTo>
                    <a:pt x="11" y="5"/>
                    <a:pt x="11" y="3"/>
                    <a:pt x="10" y="0"/>
                  </a:cubicBezTo>
                  <a:cubicBezTo>
                    <a:pt x="8" y="0"/>
                    <a:pt x="6" y="0"/>
                    <a:pt x="6" y="2"/>
                  </a:cubicBezTo>
                  <a:cubicBezTo>
                    <a:pt x="6" y="4"/>
                    <a:pt x="2" y="1"/>
                    <a:pt x="0" y="1"/>
                  </a:cubicBezTo>
                  <a:cubicBezTo>
                    <a:pt x="2" y="4"/>
                    <a:pt x="3" y="7"/>
                    <a:pt x="5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6" name="Freeform 96">
              <a:extLst>
                <a:ext uri="{FF2B5EF4-FFF2-40B4-BE49-F238E27FC236}">
                  <a16:creationId xmlns:a16="http://schemas.microsoft.com/office/drawing/2014/main" id="{B0B0AB27-1198-51A4-A103-0E288A08B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7398" y="3670660"/>
              <a:ext cx="253277" cy="248699"/>
            </a:xfrm>
            <a:custGeom>
              <a:avLst/>
              <a:gdLst>
                <a:gd name="T0" fmla="*/ 69 w 82"/>
                <a:gd name="T1" fmla="*/ 73 h 80"/>
                <a:gd name="T2" fmla="*/ 73 w 82"/>
                <a:gd name="T3" fmla="*/ 70 h 80"/>
                <a:gd name="T4" fmla="*/ 79 w 82"/>
                <a:gd name="T5" fmla="*/ 73 h 80"/>
                <a:gd name="T6" fmla="*/ 82 w 82"/>
                <a:gd name="T7" fmla="*/ 71 h 80"/>
                <a:gd name="T8" fmla="*/ 78 w 82"/>
                <a:gd name="T9" fmla="*/ 64 h 80"/>
                <a:gd name="T10" fmla="*/ 75 w 82"/>
                <a:gd name="T11" fmla="*/ 59 h 80"/>
                <a:gd name="T12" fmla="*/ 75 w 82"/>
                <a:gd name="T13" fmla="*/ 53 h 80"/>
                <a:gd name="T14" fmla="*/ 71 w 82"/>
                <a:gd name="T15" fmla="*/ 48 h 80"/>
                <a:gd name="T16" fmla="*/ 62 w 82"/>
                <a:gd name="T17" fmla="*/ 42 h 80"/>
                <a:gd name="T18" fmla="*/ 58 w 82"/>
                <a:gd name="T19" fmla="*/ 37 h 80"/>
                <a:gd name="T20" fmla="*/ 57 w 82"/>
                <a:gd name="T21" fmla="*/ 29 h 80"/>
                <a:gd name="T22" fmla="*/ 60 w 82"/>
                <a:gd name="T23" fmla="*/ 23 h 80"/>
                <a:gd name="T24" fmla="*/ 61 w 82"/>
                <a:gd name="T25" fmla="*/ 18 h 80"/>
                <a:gd name="T26" fmla="*/ 58 w 82"/>
                <a:gd name="T27" fmla="*/ 15 h 80"/>
                <a:gd name="T28" fmla="*/ 53 w 82"/>
                <a:gd name="T29" fmla="*/ 10 h 80"/>
                <a:gd name="T30" fmla="*/ 50 w 82"/>
                <a:gd name="T31" fmla="*/ 3 h 80"/>
                <a:gd name="T32" fmla="*/ 41 w 82"/>
                <a:gd name="T33" fmla="*/ 2 h 80"/>
                <a:gd name="T34" fmla="*/ 34 w 82"/>
                <a:gd name="T35" fmla="*/ 0 h 80"/>
                <a:gd name="T36" fmla="*/ 30 w 82"/>
                <a:gd name="T37" fmla="*/ 3 h 80"/>
                <a:gd name="T38" fmla="*/ 30 w 82"/>
                <a:gd name="T39" fmla="*/ 3 h 80"/>
                <a:gd name="T40" fmla="*/ 25 w 82"/>
                <a:gd name="T41" fmla="*/ 7 h 80"/>
                <a:gd name="T42" fmla="*/ 20 w 82"/>
                <a:gd name="T43" fmla="*/ 11 h 80"/>
                <a:gd name="T44" fmla="*/ 21 w 82"/>
                <a:gd name="T45" fmla="*/ 18 h 80"/>
                <a:gd name="T46" fmla="*/ 20 w 82"/>
                <a:gd name="T47" fmla="*/ 24 h 80"/>
                <a:gd name="T48" fmla="*/ 18 w 82"/>
                <a:gd name="T49" fmla="*/ 29 h 80"/>
                <a:gd name="T50" fmla="*/ 0 w 82"/>
                <a:gd name="T51" fmla="*/ 39 h 80"/>
                <a:gd name="T52" fmla="*/ 1 w 82"/>
                <a:gd name="T53" fmla="*/ 43 h 80"/>
                <a:gd name="T54" fmla="*/ 3 w 82"/>
                <a:gd name="T55" fmla="*/ 51 h 80"/>
                <a:gd name="T56" fmla="*/ 9 w 82"/>
                <a:gd name="T57" fmla="*/ 51 h 80"/>
                <a:gd name="T58" fmla="*/ 26 w 82"/>
                <a:gd name="T59" fmla="*/ 61 h 80"/>
                <a:gd name="T60" fmla="*/ 46 w 82"/>
                <a:gd name="T61" fmla="*/ 76 h 80"/>
                <a:gd name="T62" fmla="*/ 56 w 82"/>
                <a:gd name="T63" fmla="*/ 79 h 80"/>
                <a:gd name="T64" fmla="*/ 66 w 82"/>
                <a:gd name="T65" fmla="*/ 80 h 80"/>
                <a:gd name="T66" fmla="*/ 69 w 82"/>
                <a:gd name="T67" fmla="*/ 7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80">
                  <a:moveTo>
                    <a:pt x="69" y="73"/>
                  </a:moveTo>
                  <a:cubicBezTo>
                    <a:pt x="70" y="72"/>
                    <a:pt x="71" y="70"/>
                    <a:pt x="73" y="70"/>
                  </a:cubicBezTo>
                  <a:cubicBezTo>
                    <a:pt x="75" y="70"/>
                    <a:pt x="76" y="71"/>
                    <a:pt x="79" y="73"/>
                  </a:cubicBezTo>
                  <a:cubicBezTo>
                    <a:pt x="80" y="72"/>
                    <a:pt x="81" y="71"/>
                    <a:pt x="82" y="71"/>
                  </a:cubicBezTo>
                  <a:cubicBezTo>
                    <a:pt x="80" y="69"/>
                    <a:pt x="77" y="66"/>
                    <a:pt x="78" y="64"/>
                  </a:cubicBezTo>
                  <a:cubicBezTo>
                    <a:pt x="78" y="62"/>
                    <a:pt x="75" y="60"/>
                    <a:pt x="75" y="59"/>
                  </a:cubicBezTo>
                  <a:cubicBezTo>
                    <a:pt x="74" y="57"/>
                    <a:pt x="77" y="54"/>
                    <a:pt x="75" y="53"/>
                  </a:cubicBezTo>
                  <a:cubicBezTo>
                    <a:pt x="74" y="52"/>
                    <a:pt x="74" y="48"/>
                    <a:pt x="71" y="48"/>
                  </a:cubicBezTo>
                  <a:cubicBezTo>
                    <a:pt x="69" y="48"/>
                    <a:pt x="62" y="44"/>
                    <a:pt x="62" y="42"/>
                  </a:cubicBezTo>
                  <a:cubicBezTo>
                    <a:pt x="62" y="39"/>
                    <a:pt x="59" y="38"/>
                    <a:pt x="58" y="37"/>
                  </a:cubicBezTo>
                  <a:cubicBezTo>
                    <a:pt x="57" y="36"/>
                    <a:pt x="55" y="30"/>
                    <a:pt x="57" y="29"/>
                  </a:cubicBezTo>
                  <a:cubicBezTo>
                    <a:pt x="59" y="28"/>
                    <a:pt x="58" y="23"/>
                    <a:pt x="60" y="23"/>
                  </a:cubicBezTo>
                  <a:cubicBezTo>
                    <a:pt x="62" y="23"/>
                    <a:pt x="61" y="20"/>
                    <a:pt x="61" y="18"/>
                  </a:cubicBezTo>
                  <a:cubicBezTo>
                    <a:pt x="62" y="16"/>
                    <a:pt x="60" y="15"/>
                    <a:pt x="58" y="15"/>
                  </a:cubicBezTo>
                  <a:cubicBezTo>
                    <a:pt x="56" y="15"/>
                    <a:pt x="53" y="12"/>
                    <a:pt x="53" y="10"/>
                  </a:cubicBezTo>
                  <a:cubicBezTo>
                    <a:pt x="53" y="8"/>
                    <a:pt x="50" y="4"/>
                    <a:pt x="50" y="3"/>
                  </a:cubicBezTo>
                  <a:cubicBezTo>
                    <a:pt x="50" y="8"/>
                    <a:pt x="43" y="1"/>
                    <a:pt x="41" y="2"/>
                  </a:cubicBezTo>
                  <a:cubicBezTo>
                    <a:pt x="39" y="3"/>
                    <a:pt x="38" y="0"/>
                    <a:pt x="34" y="0"/>
                  </a:cubicBezTo>
                  <a:cubicBezTo>
                    <a:pt x="31" y="1"/>
                    <a:pt x="32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1" y="8"/>
                    <a:pt x="20" y="11"/>
                  </a:cubicBezTo>
                  <a:cubicBezTo>
                    <a:pt x="19" y="13"/>
                    <a:pt x="22" y="16"/>
                    <a:pt x="21" y="18"/>
                  </a:cubicBezTo>
                  <a:cubicBezTo>
                    <a:pt x="19" y="19"/>
                    <a:pt x="20" y="23"/>
                    <a:pt x="20" y="24"/>
                  </a:cubicBezTo>
                  <a:cubicBezTo>
                    <a:pt x="20" y="26"/>
                    <a:pt x="18" y="29"/>
                    <a:pt x="18" y="29"/>
                  </a:cubicBezTo>
                  <a:cubicBezTo>
                    <a:pt x="18" y="29"/>
                    <a:pt x="8" y="35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1" y="45"/>
                    <a:pt x="2" y="48"/>
                    <a:pt x="3" y="51"/>
                  </a:cubicBezTo>
                  <a:cubicBezTo>
                    <a:pt x="6" y="51"/>
                    <a:pt x="6" y="51"/>
                    <a:pt x="9" y="51"/>
                  </a:cubicBezTo>
                  <a:cubicBezTo>
                    <a:pt x="12" y="52"/>
                    <a:pt x="23" y="60"/>
                    <a:pt x="26" y="61"/>
                  </a:cubicBezTo>
                  <a:cubicBezTo>
                    <a:pt x="28" y="62"/>
                    <a:pt x="43" y="73"/>
                    <a:pt x="46" y="76"/>
                  </a:cubicBezTo>
                  <a:cubicBezTo>
                    <a:pt x="49" y="79"/>
                    <a:pt x="54" y="79"/>
                    <a:pt x="56" y="79"/>
                  </a:cubicBezTo>
                  <a:cubicBezTo>
                    <a:pt x="57" y="79"/>
                    <a:pt x="62" y="80"/>
                    <a:pt x="66" y="80"/>
                  </a:cubicBezTo>
                  <a:cubicBezTo>
                    <a:pt x="67" y="77"/>
                    <a:pt x="69" y="74"/>
                    <a:pt x="69" y="7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7" name="Freeform 97">
              <a:extLst>
                <a:ext uri="{FF2B5EF4-FFF2-40B4-BE49-F238E27FC236}">
                  <a16:creationId xmlns:a16="http://schemas.microsoft.com/office/drawing/2014/main" id="{24D3E035-7EBB-67B6-90B6-328840839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064" y="3889094"/>
              <a:ext cx="49610" cy="46055"/>
            </a:xfrm>
            <a:custGeom>
              <a:avLst/>
              <a:gdLst>
                <a:gd name="T0" fmla="*/ 5 w 16"/>
                <a:gd name="T1" fmla="*/ 11 h 15"/>
                <a:gd name="T2" fmla="*/ 9 w 16"/>
                <a:gd name="T3" fmla="*/ 15 h 15"/>
                <a:gd name="T4" fmla="*/ 16 w 16"/>
                <a:gd name="T5" fmla="*/ 15 h 15"/>
                <a:gd name="T6" fmla="*/ 12 w 16"/>
                <a:gd name="T7" fmla="*/ 4 h 15"/>
                <a:gd name="T8" fmla="*/ 13 w 16"/>
                <a:gd name="T9" fmla="*/ 3 h 15"/>
                <a:gd name="T10" fmla="*/ 7 w 16"/>
                <a:gd name="T11" fmla="*/ 0 h 15"/>
                <a:gd name="T12" fmla="*/ 3 w 16"/>
                <a:gd name="T13" fmla="*/ 3 h 15"/>
                <a:gd name="T14" fmla="*/ 0 w 16"/>
                <a:gd name="T15" fmla="*/ 10 h 15"/>
                <a:gd name="T16" fmla="*/ 5 w 16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5" y="11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1"/>
                    <a:pt x="12" y="6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5" y="0"/>
                    <a:pt x="4" y="2"/>
                    <a:pt x="3" y="3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3" y="11"/>
                    <a:pt x="5" y="11"/>
                    <a:pt x="5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Freeform 98">
              <a:extLst>
                <a:ext uri="{FF2B5EF4-FFF2-40B4-BE49-F238E27FC236}">
                  <a16:creationId xmlns:a16="http://schemas.microsoft.com/office/drawing/2014/main" id="{D7AD3EEF-580E-616B-DAF9-446639C4C8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63320" y="3228528"/>
              <a:ext cx="379915" cy="317124"/>
            </a:xfrm>
            <a:custGeom>
              <a:avLst/>
              <a:gdLst>
                <a:gd name="T0" fmla="*/ 108 w 123"/>
                <a:gd name="T1" fmla="*/ 23 h 102"/>
                <a:gd name="T2" fmla="*/ 103 w 123"/>
                <a:gd name="T3" fmla="*/ 21 h 102"/>
                <a:gd name="T4" fmla="*/ 98 w 123"/>
                <a:gd name="T5" fmla="*/ 19 h 102"/>
                <a:gd name="T6" fmla="*/ 89 w 123"/>
                <a:gd name="T7" fmla="*/ 17 h 102"/>
                <a:gd name="T8" fmla="*/ 85 w 123"/>
                <a:gd name="T9" fmla="*/ 15 h 102"/>
                <a:gd name="T10" fmla="*/ 83 w 123"/>
                <a:gd name="T11" fmla="*/ 11 h 102"/>
                <a:gd name="T12" fmla="*/ 79 w 123"/>
                <a:gd name="T13" fmla="*/ 12 h 102"/>
                <a:gd name="T14" fmla="*/ 76 w 123"/>
                <a:gd name="T15" fmla="*/ 10 h 102"/>
                <a:gd name="T16" fmla="*/ 71 w 123"/>
                <a:gd name="T17" fmla="*/ 6 h 102"/>
                <a:gd name="T18" fmla="*/ 67 w 123"/>
                <a:gd name="T19" fmla="*/ 4 h 102"/>
                <a:gd name="T20" fmla="*/ 64 w 123"/>
                <a:gd name="T21" fmla="*/ 1 h 102"/>
                <a:gd name="T22" fmla="*/ 63 w 123"/>
                <a:gd name="T23" fmla="*/ 0 h 102"/>
                <a:gd name="T24" fmla="*/ 61 w 123"/>
                <a:gd name="T25" fmla="*/ 0 h 102"/>
                <a:gd name="T26" fmla="*/ 56 w 123"/>
                <a:gd name="T27" fmla="*/ 7 h 102"/>
                <a:gd name="T28" fmla="*/ 47 w 123"/>
                <a:gd name="T29" fmla="*/ 13 h 102"/>
                <a:gd name="T30" fmla="*/ 42 w 123"/>
                <a:gd name="T31" fmla="*/ 19 h 102"/>
                <a:gd name="T32" fmla="*/ 31 w 123"/>
                <a:gd name="T33" fmla="*/ 15 h 102"/>
                <a:gd name="T34" fmla="*/ 26 w 123"/>
                <a:gd name="T35" fmla="*/ 18 h 102"/>
                <a:gd name="T36" fmla="*/ 27 w 123"/>
                <a:gd name="T37" fmla="*/ 27 h 102"/>
                <a:gd name="T38" fmla="*/ 20 w 123"/>
                <a:gd name="T39" fmla="*/ 27 h 102"/>
                <a:gd name="T40" fmla="*/ 15 w 123"/>
                <a:gd name="T41" fmla="*/ 25 h 102"/>
                <a:gd name="T42" fmla="*/ 7 w 123"/>
                <a:gd name="T43" fmla="*/ 25 h 102"/>
                <a:gd name="T44" fmla="*/ 1 w 123"/>
                <a:gd name="T45" fmla="*/ 29 h 102"/>
                <a:gd name="T46" fmla="*/ 2 w 123"/>
                <a:gd name="T47" fmla="*/ 35 h 102"/>
                <a:gd name="T48" fmla="*/ 14 w 123"/>
                <a:gd name="T49" fmla="*/ 38 h 102"/>
                <a:gd name="T50" fmla="*/ 21 w 123"/>
                <a:gd name="T51" fmla="*/ 40 h 102"/>
                <a:gd name="T52" fmla="*/ 24 w 123"/>
                <a:gd name="T53" fmla="*/ 44 h 102"/>
                <a:gd name="T54" fmla="*/ 30 w 123"/>
                <a:gd name="T55" fmla="*/ 51 h 102"/>
                <a:gd name="T56" fmla="*/ 33 w 123"/>
                <a:gd name="T57" fmla="*/ 58 h 102"/>
                <a:gd name="T58" fmla="*/ 31 w 123"/>
                <a:gd name="T59" fmla="*/ 68 h 102"/>
                <a:gd name="T60" fmla="*/ 27 w 123"/>
                <a:gd name="T61" fmla="*/ 83 h 102"/>
                <a:gd name="T62" fmla="*/ 27 w 123"/>
                <a:gd name="T63" fmla="*/ 83 h 102"/>
                <a:gd name="T64" fmla="*/ 32 w 123"/>
                <a:gd name="T65" fmla="*/ 86 h 102"/>
                <a:gd name="T66" fmla="*/ 40 w 123"/>
                <a:gd name="T67" fmla="*/ 89 h 102"/>
                <a:gd name="T68" fmla="*/ 46 w 123"/>
                <a:gd name="T69" fmla="*/ 89 h 102"/>
                <a:gd name="T70" fmla="*/ 50 w 123"/>
                <a:gd name="T71" fmla="*/ 90 h 102"/>
                <a:gd name="T72" fmla="*/ 60 w 123"/>
                <a:gd name="T73" fmla="*/ 92 h 102"/>
                <a:gd name="T74" fmla="*/ 69 w 123"/>
                <a:gd name="T75" fmla="*/ 92 h 102"/>
                <a:gd name="T76" fmla="*/ 69 w 123"/>
                <a:gd name="T77" fmla="*/ 90 h 102"/>
                <a:gd name="T78" fmla="*/ 75 w 123"/>
                <a:gd name="T79" fmla="*/ 82 h 102"/>
                <a:gd name="T80" fmla="*/ 91 w 123"/>
                <a:gd name="T81" fmla="*/ 85 h 102"/>
                <a:gd name="T82" fmla="*/ 101 w 123"/>
                <a:gd name="T83" fmla="*/ 82 h 102"/>
                <a:gd name="T84" fmla="*/ 106 w 123"/>
                <a:gd name="T85" fmla="*/ 79 h 102"/>
                <a:gd name="T86" fmla="*/ 107 w 123"/>
                <a:gd name="T87" fmla="*/ 76 h 102"/>
                <a:gd name="T88" fmla="*/ 103 w 123"/>
                <a:gd name="T89" fmla="*/ 74 h 102"/>
                <a:gd name="T90" fmla="*/ 101 w 123"/>
                <a:gd name="T91" fmla="*/ 70 h 102"/>
                <a:gd name="T92" fmla="*/ 99 w 123"/>
                <a:gd name="T93" fmla="*/ 66 h 102"/>
                <a:gd name="T94" fmla="*/ 100 w 123"/>
                <a:gd name="T95" fmla="*/ 64 h 102"/>
                <a:gd name="T96" fmla="*/ 102 w 123"/>
                <a:gd name="T97" fmla="*/ 61 h 102"/>
                <a:gd name="T98" fmla="*/ 101 w 123"/>
                <a:gd name="T99" fmla="*/ 57 h 102"/>
                <a:gd name="T100" fmla="*/ 100 w 123"/>
                <a:gd name="T101" fmla="*/ 52 h 102"/>
                <a:gd name="T102" fmla="*/ 96 w 123"/>
                <a:gd name="T103" fmla="*/ 52 h 102"/>
                <a:gd name="T104" fmla="*/ 95 w 123"/>
                <a:gd name="T105" fmla="*/ 49 h 102"/>
                <a:gd name="T106" fmla="*/ 100 w 123"/>
                <a:gd name="T107" fmla="*/ 43 h 102"/>
                <a:gd name="T108" fmla="*/ 104 w 123"/>
                <a:gd name="T109" fmla="*/ 39 h 102"/>
                <a:gd name="T110" fmla="*/ 106 w 123"/>
                <a:gd name="T111" fmla="*/ 33 h 102"/>
                <a:gd name="T112" fmla="*/ 110 w 123"/>
                <a:gd name="T113" fmla="*/ 26 h 102"/>
                <a:gd name="T114" fmla="*/ 108 w 123"/>
                <a:gd name="T115" fmla="*/ 23 h 102"/>
                <a:gd name="T116" fmla="*/ 121 w 123"/>
                <a:gd name="T117" fmla="*/ 86 h 102"/>
                <a:gd name="T118" fmla="*/ 116 w 123"/>
                <a:gd name="T119" fmla="*/ 91 h 102"/>
                <a:gd name="T120" fmla="*/ 120 w 123"/>
                <a:gd name="T121" fmla="*/ 102 h 102"/>
                <a:gd name="T122" fmla="*/ 121 w 123"/>
                <a:gd name="T123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02">
                  <a:moveTo>
                    <a:pt x="108" y="23"/>
                  </a:moveTo>
                  <a:cubicBezTo>
                    <a:pt x="107" y="23"/>
                    <a:pt x="106" y="21"/>
                    <a:pt x="103" y="21"/>
                  </a:cubicBezTo>
                  <a:cubicBezTo>
                    <a:pt x="101" y="21"/>
                    <a:pt x="99" y="20"/>
                    <a:pt x="98" y="19"/>
                  </a:cubicBezTo>
                  <a:cubicBezTo>
                    <a:pt x="97" y="17"/>
                    <a:pt x="91" y="17"/>
                    <a:pt x="89" y="17"/>
                  </a:cubicBezTo>
                  <a:cubicBezTo>
                    <a:pt x="87" y="18"/>
                    <a:pt x="87" y="14"/>
                    <a:pt x="85" y="15"/>
                  </a:cubicBezTo>
                  <a:cubicBezTo>
                    <a:pt x="83" y="15"/>
                    <a:pt x="83" y="12"/>
                    <a:pt x="83" y="11"/>
                  </a:cubicBezTo>
                  <a:cubicBezTo>
                    <a:pt x="83" y="9"/>
                    <a:pt x="81" y="12"/>
                    <a:pt x="79" y="12"/>
                  </a:cubicBezTo>
                  <a:cubicBezTo>
                    <a:pt x="77" y="13"/>
                    <a:pt x="77" y="11"/>
                    <a:pt x="76" y="10"/>
                  </a:cubicBezTo>
                  <a:cubicBezTo>
                    <a:pt x="76" y="9"/>
                    <a:pt x="73" y="7"/>
                    <a:pt x="71" y="6"/>
                  </a:cubicBezTo>
                  <a:cubicBezTo>
                    <a:pt x="70" y="6"/>
                    <a:pt x="68" y="3"/>
                    <a:pt x="67" y="4"/>
                  </a:cubicBezTo>
                  <a:cubicBezTo>
                    <a:pt x="66" y="5"/>
                    <a:pt x="64" y="2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58" y="0"/>
                    <a:pt x="55" y="2"/>
                    <a:pt x="56" y="7"/>
                  </a:cubicBezTo>
                  <a:cubicBezTo>
                    <a:pt x="56" y="12"/>
                    <a:pt x="52" y="12"/>
                    <a:pt x="47" y="13"/>
                  </a:cubicBezTo>
                  <a:cubicBezTo>
                    <a:pt x="42" y="13"/>
                    <a:pt x="44" y="17"/>
                    <a:pt x="42" y="19"/>
                  </a:cubicBezTo>
                  <a:cubicBezTo>
                    <a:pt x="40" y="20"/>
                    <a:pt x="32" y="18"/>
                    <a:pt x="31" y="15"/>
                  </a:cubicBezTo>
                  <a:cubicBezTo>
                    <a:pt x="30" y="12"/>
                    <a:pt x="23" y="15"/>
                    <a:pt x="26" y="18"/>
                  </a:cubicBezTo>
                  <a:cubicBezTo>
                    <a:pt x="29" y="22"/>
                    <a:pt x="29" y="26"/>
                    <a:pt x="27" y="27"/>
                  </a:cubicBezTo>
                  <a:cubicBezTo>
                    <a:pt x="26" y="29"/>
                    <a:pt x="22" y="25"/>
                    <a:pt x="20" y="27"/>
                  </a:cubicBezTo>
                  <a:cubicBezTo>
                    <a:pt x="18" y="29"/>
                    <a:pt x="18" y="26"/>
                    <a:pt x="15" y="25"/>
                  </a:cubicBezTo>
                  <a:cubicBezTo>
                    <a:pt x="12" y="24"/>
                    <a:pt x="11" y="26"/>
                    <a:pt x="7" y="25"/>
                  </a:cubicBezTo>
                  <a:cubicBezTo>
                    <a:pt x="2" y="25"/>
                    <a:pt x="0" y="28"/>
                    <a:pt x="1" y="29"/>
                  </a:cubicBezTo>
                  <a:cubicBezTo>
                    <a:pt x="3" y="31"/>
                    <a:pt x="1" y="33"/>
                    <a:pt x="2" y="35"/>
                  </a:cubicBezTo>
                  <a:cubicBezTo>
                    <a:pt x="4" y="36"/>
                    <a:pt x="9" y="36"/>
                    <a:pt x="14" y="38"/>
                  </a:cubicBezTo>
                  <a:cubicBezTo>
                    <a:pt x="18" y="40"/>
                    <a:pt x="19" y="39"/>
                    <a:pt x="21" y="40"/>
                  </a:cubicBezTo>
                  <a:cubicBezTo>
                    <a:pt x="23" y="42"/>
                    <a:pt x="24" y="41"/>
                    <a:pt x="24" y="44"/>
                  </a:cubicBezTo>
                  <a:cubicBezTo>
                    <a:pt x="24" y="47"/>
                    <a:pt x="26" y="50"/>
                    <a:pt x="30" y="51"/>
                  </a:cubicBezTo>
                  <a:cubicBezTo>
                    <a:pt x="34" y="52"/>
                    <a:pt x="31" y="55"/>
                    <a:pt x="33" y="58"/>
                  </a:cubicBezTo>
                  <a:cubicBezTo>
                    <a:pt x="34" y="61"/>
                    <a:pt x="31" y="64"/>
                    <a:pt x="31" y="68"/>
                  </a:cubicBezTo>
                  <a:cubicBezTo>
                    <a:pt x="32" y="71"/>
                    <a:pt x="29" y="82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9" y="84"/>
                    <a:pt x="31" y="85"/>
                    <a:pt x="32" y="86"/>
                  </a:cubicBezTo>
                  <a:cubicBezTo>
                    <a:pt x="33" y="87"/>
                    <a:pt x="37" y="88"/>
                    <a:pt x="40" y="89"/>
                  </a:cubicBezTo>
                  <a:cubicBezTo>
                    <a:pt x="42" y="91"/>
                    <a:pt x="46" y="91"/>
                    <a:pt x="46" y="89"/>
                  </a:cubicBezTo>
                  <a:cubicBezTo>
                    <a:pt x="46" y="87"/>
                    <a:pt x="49" y="88"/>
                    <a:pt x="50" y="90"/>
                  </a:cubicBezTo>
                  <a:cubicBezTo>
                    <a:pt x="52" y="91"/>
                    <a:pt x="58" y="92"/>
                    <a:pt x="60" y="92"/>
                  </a:cubicBezTo>
                  <a:cubicBezTo>
                    <a:pt x="63" y="93"/>
                    <a:pt x="66" y="92"/>
                    <a:pt x="69" y="92"/>
                  </a:cubicBezTo>
                  <a:cubicBezTo>
                    <a:pt x="69" y="92"/>
                    <a:pt x="69" y="91"/>
                    <a:pt x="69" y="90"/>
                  </a:cubicBezTo>
                  <a:cubicBezTo>
                    <a:pt x="67" y="85"/>
                    <a:pt x="71" y="83"/>
                    <a:pt x="75" y="82"/>
                  </a:cubicBezTo>
                  <a:cubicBezTo>
                    <a:pt x="80" y="81"/>
                    <a:pt x="89" y="84"/>
                    <a:pt x="91" y="85"/>
                  </a:cubicBezTo>
                  <a:cubicBezTo>
                    <a:pt x="93" y="87"/>
                    <a:pt x="97" y="86"/>
                    <a:pt x="101" y="82"/>
                  </a:cubicBezTo>
                  <a:cubicBezTo>
                    <a:pt x="103" y="80"/>
                    <a:pt x="104" y="79"/>
                    <a:pt x="106" y="79"/>
                  </a:cubicBezTo>
                  <a:cubicBezTo>
                    <a:pt x="106" y="78"/>
                    <a:pt x="107" y="77"/>
                    <a:pt x="107" y="76"/>
                  </a:cubicBezTo>
                  <a:cubicBezTo>
                    <a:pt x="107" y="74"/>
                    <a:pt x="105" y="75"/>
                    <a:pt x="103" y="74"/>
                  </a:cubicBezTo>
                  <a:cubicBezTo>
                    <a:pt x="101" y="74"/>
                    <a:pt x="100" y="72"/>
                    <a:pt x="101" y="70"/>
                  </a:cubicBezTo>
                  <a:cubicBezTo>
                    <a:pt x="102" y="68"/>
                    <a:pt x="100" y="68"/>
                    <a:pt x="99" y="66"/>
                  </a:cubicBezTo>
                  <a:cubicBezTo>
                    <a:pt x="97" y="64"/>
                    <a:pt x="99" y="65"/>
                    <a:pt x="100" y="64"/>
                  </a:cubicBezTo>
                  <a:cubicBezTo>
                    <a:pt x="101" y="63"/>
                    <a:pt x="103" y="61"/>
                    <a:pt x="102" y="61"/>
                  </a:cubicBezTo>
                  <a:cubicBezTo>
                    <a:pt x="101" y="60"/>
                    <a:pt x="100" y="59"/>
                    <a:pt x="101" y="57"/>
                  </a:cubicBezTo>
                  <a:cubicBezTo>
                    <a:pt x="102" y="54"/>
                    <a:pt x="100" y="54"/>
                    <a:pt x="100" y="52"/>
                  </a:cubicBezTo>
                  <a:cubicBezTo>
                    <a:pt x="100" y="51"/>
                    <a:pt x="98" y="50"/>
                    <a:pt x="96" y="52"/>
                  </a:cubicBezTo>
                  <a:cubicBezTo>
                    <a:pt x="94" y="54"/>
                    <a:pt x="94" y="53"/>
                    <a:pt x="95" y="49"/>
                  </a:cubicBezTo>
                  <a:cubicBezTo>
                    <a:pt x="96" y="46"/>
                    <a:pt x="100" y="44"/>
                    <a:pt x="100" y="43"/>
                  </a:cubicBezTo>
                  <a:cubicBezTo>
                    <a:pt x="100" y="41"/>
                    <a:pt x="103" y="39"/>
                    <a:pt x="104" y="39"/>
                  </a:cubicBezTo>
                  <a:cubicBezTo>
                    <a:pt x="106" y="39"/>
                    <a:pt x="106" y="35"/>
                    <a:pt x="106" y="33"/>
                  </a:cubicBezTo>
                  <a:cubicBezTo>
                    <a:pt x="107" y="30"/>
                    <a:pt x="107" y="28"/>
                    <a:pt x="110" y="26"/>
                  </a:cubicBezTo>
                  <a:cubicBezTo>
                    <a:pt x="112" y="24"/>
                    <a:pt x="109" y="23"/>
                    <a:pt x="108" y="23"/>
                  </a:cubicBezTo>
                  <a:close/>
                  <a:moveTo>
                    <a:pt x="121" y="86"/>
                  </a:moveTo>
                  <a:cubicBezTo>
                    <a:pt x="120" y="86"/>
                    <a:pt x="120" y="89"/>
                    <a:pt x="116" y="91"/>
                  </a:cubicBezTo>
                  <a:cubicBezTo>
                    <a:pt x="113" y="93"/>
                    <a:pt x="116" y="102"/>
                    <a:pt x="120" y="102"/>
                  </a:cubicBezTo>
                  <a:cubicBezTo>
                    <a:pt x="123" y="101"/>
                    <a:pt x="123" y="86"/>
                    <a:pt x="121" y="8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9" name="Freeform 99">
              <a:extLst>
                <a:ext uri="{FF2B5EF4-FFF2-40B4-BE49-F238E27FC236}">
                  <a16:creationId xmlns:a16="http://schemas.microsoft.com/office/drawing/2014/main" id="{597130F5-539C-EB23-1149-B829EE7E6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831" y="4328594"/>
              <a:ext cx="58750" cy="34212"/>
            </a:xfrm>
            <a:custGeom>
              <a:avLst/>
              <a:gdLst>
                <a:gd name="T0" fmla="*/ 19 w 19"/>
                <a:gd name="T1" fmla="*/ 4 h 11"/>
                <a:gd name="T2" fmla="*/ 10 w 19"/>
                <a:gd name="T3" fmla="*/ 2 h 11"/>
                <a:gd name="T4" fmla="*/ 6 w 19"/>
                <a:gd name="T5" fmla="*/ 0 h 11"/>
                <a:gd name="T6" fmla="*/ 6 w 19"/>
                <a:gd name="T7" fmla="*/ 0 h 11"/>
                <a:gd name="T8" fmla="*/ 0 w 19"/>
                <a:gd name="T9" fmla="*/ 5 h 11"/>
                <a:gd name="T10" fmla="*/ 16 w 19"/>
                <a:gd name="T11" fmla="*/ 11 h 11"/>
                <a:gd name="T12" fmla="*/ 19 w 19"/>
                <a:gd name="T13" fmla="*/ 10 h 11"/>
                <a:gd name="T14" fmla="*/ 19 w 1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">
                  <a:moveTo>
                    <a:pt x="19" y="4"/>
                  </a:moveTo>
                  <a:cubicBezTo>
                    <a:pt x="17" y="2"/>
                    <a:pt x="14" y="4"/>
                    <a:pt x="10" y="2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2" y="3"/>
                    <a:pt x="0" y="5"/>
                  </a:cubicBezTo>
                  <a:cubicBezTo>
                    <a:pt x="2" y="7"/>
                    <a:pt x="13" y="11"/>
                    <a:pt x="16" y="11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19" y="7"/>
                    <a:pt x="19" y="5"/>
                    <a:pt x="19" y="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0" name="Freeform 100">
              <a:extLst>
                <a:ext uri="{FF2B5EF4-FFF2-40B4-BE49-F238E27FC236}">
                  <a16:creationId xmlns:a16="http://schemas.microsoft.com/office/drawing/2014/main" id="{341E7283-19EE-A02F-DF25-EE477F1F2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415" y="4278591"/>
              <a:ext cx="156666" cy="89479"/>
            </a:xfrm>
            <a:custGeom>
              <a:avLst/>
              <a:gdLst>
                <a:gd name="T0" fmla="*/ 22 w 51"/>
                <a:gd name="T1" fmla="*/ 26 h 29"/>
                <a:gd name="T2" fmla="*/ 24 w 51"/>
                <a:gd name="T3" fmla="*/ 20 h 29"/>
                <a:gd name="T4" fmla="*/ 33 w 51"/>
                <a:gd name="T5" fmla="*/ 16 h 29"/>
                <a:gd name="T6" fmla="*/ 42 w 51"/>
                <a:gd name="T7" fmla="*/ 15 h 29"/>
                <a:gd name="T8" fmla="*/ 51 w 51"/>
                <a:gd name="T9" fmla="*/ 11 h 29"/>
                <a:gd name="T10" fmla="*/ 42 w 51"/>
                <a:gd name="T11" fmla="*/ 4 h 29"/>
                <a:gd name="T12" fmla="*/ 24 w 51"/>
                <a:gd name="T13" fmla="*/ 4 h 29"/>
                <a:gd name="T14" fmla="*/ 8 w 51"/>
                <a:gd name="T15" fmla="*/ 5 h 29"/>
                <a:gd name="T16" fmla="*/ 8 w 51"/>
                <a:gd name="T17" fmla="*/ 5 h 29"/>
                <a:gd name="T18" fmla="*/ 4 w 51"/>
                <a:gd name="T19" fmla="*/ 9 h 29"/>
                <a:gd name="T20" fmla="*/ 0 w 51"/>
                <a:gd name="T21" fmla="*/ 16 h 29"/>
                <a:gd name="T22" fmla="*/ 4 w 51"/>
                <a:gd name="T23" fmla="*/ 18 h 29"/>
                <a:gd name="T24" fmla="*/ 13 w 51"/>
                <a:gd name="T25" fmla="*/ 20 h 29"/>
                <a:gd name="T26" fmla="*/ 13 w 51"/>
                <a:gd name="T27" fmla="*/ 26 h 29"/>
                <a:gd name="T28" fmla="*/ 15 w 51"/>
                <a:gd name="T29" fmla="*/ 26 h 29"/>
                <a:gd name="T30" fmla="*/ 16 w 51"/>
                <a:gd name="T31" fmla="*/ 29 h 29"/>
                <a:gd name="T32" fmla="*/ 19 w 51"/>
                <a:gd name="T33" fmla="*/ 28 h 29"/>
                <a:gd name="T34" fmla="*/ 22 w 51"/>
                <a:gd name="T3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29">
                  <a:moveTo>
                    <a:pt x="22" y="26"/>
                  </a:moveTo>
                  <a:cubicBezTo>
                    <a:pt x="22" y="25"/>
                    <a:pt x="19" y="21"/>
                    <a:pt x="24" y="20"/>
                  </a:cubicBezTo>
                  <a:cubicBezTo>
                    <a:pt x="29" y="20"/>
                    <a:pt x="33" y="20"/>
                    <a:pt x="33" y="16"/>
                  </a:cubicBezTo>
                  <a:cubicBezTo>
                    <a:pt x="34" y="13"/>
                    <a:pt x="40" y="15"/>
                    <a:pt x="42" y="15"/>
                  </a:cubicBezTo>
                  <a:cubicBezTo>
                    <a:pt x="43" y="15"/>
                    <a:pt x="47" y="11"/>
                    <a:pt x="51" y="11"/>
                  </a:cubicBezTo>
                  <a:cubicBezTo>
                    <a:pt x="51" y="7"/>
                    <a:pt x="46" y="8"/>
                    <a:pt x="42" y="4"/>
                  </a:cubicBezTo>
                  <a:cubicBezTo>
                    <a:pt x="38" y="0"/>
                    <a:pt x="29" y="2"/>
                    <a:pt x="24" y="4"/>
                  </a:cubicBezTo>
                  <a:cubicBezTo>
                    <a:pt x="19" y="6"/>
                    <a:pt x="14" y="2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6" y="8"/>
                    <a:pt x="4" y="9"/>
                  </a:cubicBezTo>
                  <a:cubicBezTo>
                    <a:pt x="0" y="12"/>
                    <a:pt x="1" y="15"/>
                    <a:pt x="0" y="16"/>
                  </a:cubicBezTo>
                  <a:cubicBezTo>
                    <a:pt x="1" y="16"/>
                    <a:pt x="3" y="17"/>
                    <a:pt x="4" y="18"/>
                  </a:cubicBezTo>
                  <a:cubicBezTo>
                    <a:pt x="8" y="20"/>
                    <a:pt x="11" y="18"/>
                    <a:pt x="13" y="20"/>
                  </a:cubicBezTo>
                  <a:cubicBezTo>
                    <a:pt x="13" y="21"/>
                    <a:pt x="13" y="23"/>
                    <a:pt x="13" y="26"/>
                  </a:cubicBezTo>
                  <a:cubicBezTo>
                    <a:pt x="13" y="25"/>
                    <a:pt x="14" y="25"/>
                    <a:pt x="15" y="26"/>
                  </a:cubicBezTo>
                  <a:cubicBezTo>
                    <a:pt x="16" y="26"/>
                    <a:pt x="16" y="28"/>
                    <a:pt x="16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1" y="26"/>
                    <a:pt x="22" y="2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1" name="Freeform 101">
              <a:extLst>
                <a:ext uri="{FF2B5EF4-FFF2-40B4-BE49-F238E27FC236}">
                  <a16:creationId xmlns:a16="http://schemas.microsoft.com/office/drawing/2014/main" id="{07FF9EA4-53E2-4E96-9974-DBF80329F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141" y="3816721"/>
              <a:ext cx="791163" cy="496082"/>
            </a:xfrm>
            <a:custGeom>
              <a:avLst/>
              <a:gdLst>
                <a:gd name="T0" fmla="*/ 224 w 256"/>
                <a:gd name="T1" fmla="*/ 149 h 159"/>
                <a:gd name="T2" fmla="*/ 221 w 256"/>
                <a:gd name="T3" fmla="*/ 134 h 159"/>
                <a:gd name="T4" fmla="*/ 242 w 256"/>
                <a:gd name="T5" fmla="*/ 129 h 159"/>
                <a:gd name="T6" fmla="*/ 249 w 256"/>
                <a:gd name="T7" fmla="*/ 120 h 159"/>
                <a:gd name="T8" fmla="*/ 256 w 256"/>
                <a:gd name="T9" fmla="*/ 104 h 159"/>
                <a:gd name="T10" fmla="*/ 235 w 256"/>
                <a:gd name="T11" fmla="*/ 102 h 159"/>
                <a:gd name="T12" fmla="*/ 222 w 256"/>
                <a:gd name="T13" fmla="*/ 120 h 159"/>
                <a:gd name="T14" fmla="*/ 210 w 256"/>
                <a:gd name="T15" fmla="*/ 126 h 159"/>
                <a:gd name="T16" fmla="*/ 180 w 256"/>
                <a:gd name="T17" fmla="*/ 126 h 159"/>
                <a:gd name="T18" fmla="*/ 167 w 256"/>
                <a:gd name="T19" fmla="*/ 107 h 159"/>
                <a:gd name="T20" fmla="*/ 166 w 256"/>
                <a:gd name="T21" fmla="*/ 67 h 159"/>
                <a:gd name="T22" fmla="*/ 164 w 256"/>
                <a:gd name="T23" fmla="*/ 62 h 159"/>
                <a:gd name="T24" fmla="*/ 149 w 256"/>
                <a:gd name="T25" fmla="*/ 52 h 159"/>
                <a:gd name="T26" fmla="*/ 139 w 256"/>
                <a:gd name="T27" fmla="*/ 35 h 159"/>
                <a:gd name="T28" fmla="*/ 118 w 256"/>
                <a:gd name="T29" fmla="*/ 34 h 159"/>
                <a:gd name="T30" fmla="*/ 105 w 256"/>
                <a:gd name="T31" fmla="*/ 23 h 159"/>
                <a:gd name="T32" fmla="*/ 90 w 256"/>
                <a:gd name="T33" fmla="*/ 8 h 159"/>
                <a:gd name="T34" fmla="*/ 74 w 256"/>
                <a:gd name="T35" fmla="*/ 12 h 159"/>
                <a:gd name="T36" fmla="*/ 28 w 256"/>
                <a:gd name="T37" fmla="*/ 4 h 159"/>
                <a:gd name="T38" fmla="*/ 0 w 256"/>
                <a:gd name="T39" fmla="*/ 2 h 159"/>
                <a:gd name="T40" fmla="*/ 11 w 256"/>
                <a:gd name="T41" fmla="*/ 25 h 159"/>
                <a:gd name="T42" fmla="*/ 26 w 256"/>
                <a:gd name="T43" fmla="*/ 45 h 159"/>
                <a:gd name="T44" fmla="*/ 30 w 256"/>
                <a:gd name="T45" fmla="*/ 54 h 159"/>
                <a:gd name="T46" fmla="*/ 41 w 256"/>
                <a:gd name="T47" fmla="*/ 70 h 159"/>
                <a:gd name="T48" fmla="*/ 60 w 256"/>
                <a:gd name="T49" fmla="*/ 89 h 159"/>
                <a:gd name="T50" fmla="*/ 62 w 256"/>
                <a:gd name="T51" fmla="*/ 80 h 159"/>
                <a:gd name="T52" fmla="*/ 53 w 256"/>
                <a:gd name="T53" fmla="*/ 69 h 159"/>
                <a:gd name="T54" fmla="*/ 38 w 256"/>
                <a:gd name="T55" fmla="*/ 45 h 159"/>
                <a:gd name="T56" fmla="*/ 32 w 256"/>
                <a:gd name="T57" fmla="*/ 31 h 159"/>
                <a:gd name="T58" fmla="*/ 21 w 256"/>
                <a:gd name="T59" fmla="*/ 22 h 159"/>
                <a:gd name="T60" fmla="*/ 21 w 256"/>
                <a:gd name="T61" fmla="*/ 8 h 159"/>
                <a:gd name="T62" fmla="*/ 29 w 256"/>
                <a:gd name="T63" fmla="*/ 11 h 159"/>
                <a:gd name="T64" fmla="*/ 36 w 256"/>
                <a:gd name="T65" fmla="*/ 23 h 159"/>
                <a:gd name="T66" fmla="*/ 41 w 256"/>
                <a:gd name="T67" fmla="*/ 35 h 159"/>
                <a:gd name="T68" fmla="*/ 54 w 256"/>
                <a:gd name="T69" fmla="*/ 45 h 159"/>
                <a:gd name="T70" fmla="*/ 64 w 256"/>
                <a:gd name="T71" fmla="*/ 55 h 159"/>
                <a:gd name="T72" fmla="*/ 71 w 256"/>
                <a:gd name="T73" fmla="*/ 66 h 159"/>
                <a:gd name="T74" fmla="*/ 96 w 256"/>
                <a:gd name="T75" fmla="*/ 93 h 159"/>
                <a:gd name="T76" fmla="*/ 100 w 256"/>
                <a:gd name="T77" fmla="*/ 108 h 159"/>
                <a:gd name="T78" fmla="*/ 104 w 256"/>
                <a:gd name="T79" fmla="*/ 122 h 159"/>
                <a:gd name="T80" fmla="*/ 129 w 256"/>
                <a:gd name="T81" fmla="*/ 134 h 159"/>
                <a:gd name="T82" fmla="*/ 165 w 256"/>
                <a:gd name="T83" fmla="*/ 151 h 159"/>
                <a:gd name="T84" fmla="*/ 197 w 256"/>
                <a:gd name="T85" fmla="*/ 152 h 159"/>
                <a:gd name="T86" fmla="*/ 213 w 256"/>
                <a:gd name="T87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" h="159">
                  <a:moveTo>
                    <a:pt x="213" y="150"/>
                  </a:moveTo>
                  <a:cubicBezTo>
                    <a:pt x="214" y="150"/>
                    <a:pt x="223" y="151"/>
                    <a:pt x="224" y="149"/>
                  </a:cubicBezTo>
                  <a:cubicBezTo>
                    <a:pt x="225" y="146"/>
                    <a:pt x="217" y="141"/>
                    <a:pt x="218" y="140"/>
                  </a:cubicBezTo>
                  <a:cubicBezTo>
                    <a:pt x="219" y="140"/>
                    <a:pt x="220" y="134"/>
                    <a:pt x="221" y="134"/>
                  </a:cubicBezTo>
                  <a:cubicBezTo>
                    <a:pt x="222" y="134"/>
                    <a:pt x="236" y="135"/>
                    <a:pt x="236" y="134"/>
                  </a:cubicBezTo>
                  <a:cubicBezTo>
                    <a:pt x="237" y="134"/>
                    <a:pt x="240" y="129"/>
                    <a:pt x="242" y="129"/>
                  </a:cubicBezTo>
                  <a:cubicBezTo>
                    <a:pt x="243" y="129"/>
                    <a:pt x="244" y="130"/>
                    <a:pt x="246" y="131"/>
                  </a:cubicBezTo>
                  <a:cubicBezTo>
                    <a:pt x="248" y="129"/>
                    <a:pt x="249" y="124"/>
                    <a:pt x="249" y="120"/>
                  </a:cubicBezTo>
                  <a:cubicBezTo>
                    <a:pt x="250" y="115"/>
                    <a:pt x="248" y="113"/>
                    <a:pt x="251" y="110"/>
                  </a:cubicBezTo>
                  <a:cubicBezTo>
                    <a:pt x="253" y="108"/>
                    <a:pt x="256" y="107"/>
                    <a:pt x="256" y="104"/>
                  </a:cubicBezTo>
                  <a:cubicBezTo>
                    <a:pt x="255" y="100"/>
                    <a:pt x="251" y="104"/>
                    <a:pt x="248" y="102"/>
                  </a:cubicBezTo>
                  <a:cubicBezTo>
                    <a:pt x="245" y="100"/>
                    <a:pt x="243" y="101"/>
                    <a:pt x="235" y="102"/>
                  </a:cubicBezTo>
                  <a:cubicBezTo>
                    <a:pt x="227" y="103"/>
                    <a:pt x="224" y="107"/>
                    <a:pt x="224" y="112"/>
                  </a:cubicBezTo>
                  <a:cubicBezTo>
                    <a:pt x="225" y="117"/>
                    <a:pt x="222" y="115"/>
                    <a:pt x="222" y="120"/>
                  </a:cubicBezTo>
                  <a:cubicBezTo>
                    <a:pt x="222" y="124"/>
                    <a:pt x="216" y="124"/>
                    <a:pt x="216" y="127"/>
                  </a:cubicBezTo>
                  <a:cubicBezTo>
                    <a:pt x="216" y="130"/>
                    <a:pt x="211" y="127"/>
                    <a:pt x="210" y="126"/>
                  </a:cubicBezTo>
                  <a:cubicBezTo>
                    <a:pt x="208" y="125"/>
                    <a:pt x="192" y="130"/>
                    <a:pt x="190" y="131"/>
                  </a:cubicBezTo>
                  <a:cubicBezTo>
                    <a:pt x="188" y="131"/>
                    <a:pt x="184" y="126"/>
                    <a:pt x="180" y="126"/>
                  </a:cubicBezTo>
                  <a:cubicBezTo>
                    <a:pt x="177" y="126"/>
                    <a:pt x="176" y="121"/>
                    <a:pt x="176" y="118"/>
                  </a:cubicBezTo>
                  <a:cubicBezTo>
                    <a:pt x="175" y="114"/>
                    <a:pt x="169" y="110"/>
                    <a:pt x="167" y="107"/>
                  </a:cubicBezTo>
                  <a:cubicBezTo>
                    <a:pt x="164" y="103"/>
                    <a:pt x="164" y="95"/>
                    <a:pt x="163" y="90"/>
                  </a:cubicBezTo>
                  <a:cubicBezTo>
                    <a:pt x="163" y="85"/>
                    <a:pt x="163" y="76"/>
                    <a:pt x="166" y="67"/>
                  </a:cubicBezTo>
                  <a:cubicBezTo>
                    <a:pt x="167" y="65"/>
                    <a:pt x="167" y="64"/>
                    <a:pt x="167" y="63"/>
                  </a:cubicBezTo>
                  <a:cubicBezTo>
                    <a:pt x="166" y="62"/>
                    <a:pt x="164" y="62"/>
                    <a:pt x="164" y="62"/>
                  </a:cubicBezTo>
                  <a:cubicBezTo>
                    <a:pt x="160" y="62"/>
                    <a:pt x="153" y="58"/>
                    <a:pt x="152" y="58"/>
                  </a:cubicBezTo>
                  <a:cubicBezTo>
                    <a:pt x="150" y="58"/>
                    <a:pt x="151" y="54"/>
                    <a:pt x="149" y="52"/>
                  </a:cubicBezTo>
                  <a:cubicBezTo>
                    <a:pt x="148" y="51"/>
                    <a:pt x="149" y="47"/>
                    <a:pt x="147" y="46"/>
                  </a:cubicBezTo>
                  <a:cubicBezTo>
                    <a:pt x="146" y="45"/>
                    <a:pt x="141" y="40"/>
                    <a:pt x="139" y="35"/>
                  </a:cubicBezTo>
                  <a:cubicBezTo>
                    <a:pt x="138" y="29"/>
                    <a:pt x="128" y="26"/>
                    <a:pt x="124" y="26"/>
                  </a:cubicBezTo>
                  <a:cubicBezTo>
                    <a:pt x="121" y="26"/>
                    <a:pt x="119" y="33"/>
                    <a:pt x="118" y="34"/>
                  </a:cubicBezTo>
                  <a:cubicBezTo>
                    <a:pt x="117" y="34"/>
                    <a:pt x="110" y="30"/>
                    <a:pt x="108" y="29"/>
                  </a:cubicBezTo>
                  <a:cubicBezTo>
                    <a:pt x="106" y="28"/>
                    <a:pt x="105" y="26"/>
                    <a:pt x="105" y="23"/>
                  </a:cubicBezTo>
                  <a:cubicBezTo>
                    <a:pt x="105" y="21"/>
                    <a:pt x="101" y="17"/>
                    <a:pt x="100" y="17"/>
                  </a:cubicBezTo>
                  <a:cubicBezTo>
                    <a:pt x="98" y="16"/>
                    <a:pt x="90" y="8"/>
                    <a:pt x="90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32" y="5"/>
                    <a:pt x="28" y="4"/>
                  </a:cubicBezTo>
                  <a:cubicBezTo>
                    <a:pt x="25" y="4"/>
                    <a:pt x="19" y="0"/>
                    <a:pt x="1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6"/>
                    <a:pt x="4" y="9"/>
                  </a:cubicBezTo>
                  <a:cubicBezTo>
                    <a:pt x="8" y="14"/>
                    <a:pt x="11" y="23"/>
                    <a:pt x="11" y="25"/>
                  </a:cubicBezTo>
                  <a:cubicBezTo>
                    <a:pt x="12" y="28"/>
                    <a:pt x="17" y="31"/>
                    <a:pt x="22" y="34"/>
                  </a:cubicBezTo>
                  <a:cubicBezTo>
                    <a:pt x="26" y="37"/>
                    <a:pt x="26" y="43"/>
                    <a:pt x="26" y="45"/>
                  </a:cubicBezTo>
                  <a:cubicBezTo>
                    <a:pt x="25" y="47"/>
                    <a:pt x="20" y="44"/>
                    <a:pt x="19" y="46"/>
                  </a:cubicBezTo>
                  <a:cubicBezTo>
                    <a:pt x="19" y="47"/>
                    <a:pt x="27" y="54"/>
                    <a:pt x="30" y="54"/>
                  </a:cubicBezTo>
                  <a:cubicBezTo>
                    <a:pt x="33" y="53"/>
                    <a:pt x="34" y="55"/>
                    <a:pt x="39" y="59"/>
                  </a:cubicBezTo>
                  <a:cubicBezTo>
                    <a:pt x="43" y="63"/>
                    <a:pt x="43" y="68"/>
                    <a:pt x="41" y="70"/>
                  </a:cubicBezTo>
                  <a:cubicBezTo>
                    <a:pt x="39" y="71"/>
                    <a:pt x="45" y="74"/>
                    <a:pt x="51" y="78"/>
                  </a:cubicBezTo>
                  <a:cubicBezTo>
                    <a:pt x="57" y="82"/>
                    <a:pt x="59" y="87"/>
                    <a:pt x="60" y="89"/>
                  </a:cubicBezTo>
                  <a:cubicBezTo>
                    <a:pt x="60" y="91"/>
                    <a:pt x="63" y="89"/>
                    <a:pt x="64" y="86"/>
                  </a:cubicBezTo>
                  <a:cubicBezTo>
                    <a:pt x="65" y="84"/>
                    <a:pt x="62" y="83"/>
                    <a:pt x="62" y="80"/>
                  </a:cubicBezTo>
                  <a:cubicBezTo>
                    <a:pt x="62" y="76"/>
                    <a:pt x="57" y="77"/>
                    <a:pt x="55" y="77"/>
                  </a:cubicBezTo>
                  <a:cubicBezTo>
                    <a:pt x="53" y="76"/>
                    <a:pt x="55" y="71"/>
                    <a:pt x="53" y="69"/>
                  </a:cubicBezTo>
                  <a:cubicBezTo>
                    <a:pt x="51" y="67"/>
                    <a:pt x="49" y="61"/>
                    <a:pt x="48" y="57"/>
                  </a:cubicBezTo>
                  <a:cubicBezTo>
                    <a:pt x="46" y="53"/>
                    <a:pt x="41" y="49"/>
                    <a:pt x="38" y="45"/>
                  </a:cubicBezTo>
                  <a:cubicBezTo>
                    <a:pt x="36" y="40"/>
                    <a:pt x="33" y="37"/>
                    <a:pt x="31" y="35"/>
                  </a:cubicBezTo>
                  <a:cubicBezTo>
                    <a:pt x="30" y="34"/>
                    <a:pt x="34" y="33"/>
                    <a:pt x="32" y="31"/>
                  </a:cubicBezTo>
                  <a:cubicBezTo>
                    <a:pt x="31" y="29"/>
                    <a:pt x="29" y="29"/>
                    <a:pt x="26" y="28"/>
                  </a:cubicBezTo>
                  <a:cubicBezTo>
                    <a:pt x="23" y="27"/>
                    <a:pt x="21" y="25"/>
                    <a:pt x="21" y="22"/>
                  </a:cubicBezTo>
                  <a:cubicBezTo>
                    <a:pt x="21" y="19"/>
                    <a:pt x="19" y="11"/>
                    <a:pt x="18" y="9"/>
                  </a:cubicBezTo>
                  <a:cubicBezTo>
                    <a:pt x="17" y="7"/>
                    <a:pt x="20" y="7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6" y="9"/>
                    <a:pt x="28" y="9"/>
                    <a:pt x="29" y="11"/>
                  </a:cubicBezTo>
                  <a:cubicBezTo>
                    <a:pt x="30" y="14"/>
                    <a:pt x="33" y="12"/>
                    <a:pt x="34" y="13"/>
                  </a:cubicBezTo>
                  <a:cubicBezTo>
                    <a:pt x="36" y="14"/>
                    <a:pt x="31" y="15"/>
                    <a:pt x="36" y="23"/>
                  </a:cubicBezTo>
                  <a:cubicBezTo>
                    <a:pt x="41" y="32"/>
                    <a:pt x="37" y="27"/>
                    <a:pt x="37" y="33"/>
                  </a:cubicBezTo>
                  <a:cubicBezTo>
                    <a:pt x="37" y="39"/>
                    <a:pt x="40" y="36"/>
                    <a:pt x="41" y="35"/>
                  </a:cubicBezTo>
                  <a:cubicBezTo>
                    <a:pt x="42" y="34"/>
                    <a:pt x="45" y="37"/>
                    <a:pt x="47" y="40"/>
                  </a:cubicBezTo>
                  <a:cubicBezTo>
                    <a:pt x="50" y="43"/>
                    <a:pt x="54" y="43"/>
                    <a:pt x="54" y="45"/>
                  </a:cubicBezTo>
                  <a:cubicBezTo>
                    <a:pt x="54" y="46"/>
                    <a:pt x="55" y="50"/>
                    <a:pt x="59" y="50"/>
                  </a:cubicBezTo>
                  <a:cubicBezTo>
                    <a:pt x="62" y="51"/>
                    <a:pt x="62" y="54"/>
                    <a:pt x="64" y="55"/>
                  </a:cubicBezTo>
                  <a:cubicBezTo>
                    <a:pt x="66" y="55"/>
                    <a:pt x="67" y="57"/>
                    <a:pt x="66" y="60"/>
                  </a:cubicBezTo>
                  <a:cubicBezTo>
                    <a:pt x="65" y="62"/>
                    <a:pt x="66" y="64"/>
                    <a:pt x="71" y="66"/>
                  </a:cubicBezTo>
                  <a:cubicBezTo>
                    <a:pt x="76" y="68"/>
                    <a:pt x="74" y="69"/>
                    <a:pt x="78" y="73"/>
                  </a:cubicBezTo>
                  <a:cubicBezTo>
                    <a:pt x="82" y="77"/>
                    <a:pt x="93" y="89"/>
                    <a:pt x="96" y="93"/>
                  </a:cubicBezTo>
                  <a:cubicBezTo>
                    <a:pt x="98" y="96"/>
                    <a:pt x="99" y="99"/>
                    <a:pt x="100" y="102"/>
                  </a:cubicBezTo>
                  <a:cubicBezTo>
                    <a:pt x="101" y="105"/>
                    <a:pt x="98" y="106"/>
                    <a:pt x="100" y="108"/>
                  </a:cubicBezTo>
                  <a:cubicBezTo>
                    <a:pt x="101" y="110"/>
                    <a:pt x="97" y="110"/>
                    <a:pt x="97" y="111"/>
                  </a:cubicBezTo>
                  <a:cubicBezTo>
                    <a:pt x="97" y="113"/>
                    <a:pt x="100" y="121"/>
                    <a:pt x="104" y="122"/>
                  </a:cubicBezTo>
                  <a:cubicBezTo>
                    <a:pt x="108" y="122"/>
                    <a:pt x="112" y="127"/>
                    <a:pt x="116" y="130"/>
                  </a:cubicBezTo>
                  <a:cubicBezTo>
                    <a:pt x="119" y="133"/>
                    <a:pt x="124" y="132"/>
                    <a:pt x="129" y="134"/>
                  </a:cubicBezTo>
                  <a:cubicBezTo>
                    <a:pt x="134" y="136"/>
                    <a:pt x="139" y="140"/>
                    <a:pt x="146" y="142"/>
                  </a:cubicBezTo>
                  <a:cubicBezTo>
                    <a:pt x="153" y="144"/>
                    <a:pt x="160" y="148"/>
                    <a:pt x="165" y="151"/>
                  </a:cubicBezTo>
                  <a:cubicBezTo>
                    <a:pt x="170" y="154"/>
                    <a:pt x="175" y="152"/>
                    <a:pt x="182" y="150"/>
                  </a:cubicBezTo>
                  <a:cubicBezTo>
                    <a:pt x="188" y="147"/>
                    <a:pt x="194" y="150"/>
                    <a:pt x="197" y="152"/>
                  </a:cubicBezTo>
                  <a:cubicBezTo>
                    <a:pt x="199" y="153"/>
                    <a:pt x="203" y="156"/>
                    <a:pt x="206" y="159"/>
                  </a:cubicBezTo>
                  <a:cubicBezTo>
                    <a:pt x="210" y="154"/>
                    <a:pt x="213" y="150"/>
                    <a:pt x="213" y="15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2" name="Freeform 102">
              <a:extLst>
                <a:ext uri="{FF2B5EF4-FFF2-40B4-BE49-F238E27FC236}">
                  <a16:creationId xmlns:a16="http://schemas.microsoft.com/office/drawing/2014/main" id="{6CD31F82-983F-76D8-60F7-F15FBD99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943" y="4235168"/>
              <a:ext cx="110972" cy="107901"/>
            </a:xfrm>
            <a:custGeom>
              <a:avLst/>
              <a:gdLst>
                <a:gd name="T0" fmla="*/ 32 w 36"/>
                <a:gd name="T1" fmla="*/ 23 h 35"/>
                <a:gd name="T2" fmla="*/ 36 w 36"/>
                <a:gd name="T3" fmla="*/ 19 h 35"/>
                <a:gd name="T4" fmla="*/ 33 w 36"/>
                <a:gd name="T5" fmla="*/ 17 h 35"/>
                <a:gd name="T6" fmla="*/ 29 w 36"/>
                <a:gd name="T7" fmla="*/ 17 h 35"/>
                <a:gd name="T8" fmla="*/ 29 w 36"/>
                <a:gd name="T9" fmla="*/ 0 h 35"/>
                <a:gd name="T10" fmla="*/ 15 w 36"/>
                <a:gd name="T11" fmla="*/ 0 h 35"/>
                <a:gd name="T12" fmla="*/ 12 w 36"/>
                <a:gd name="T13" fmla="*/ 6 h 35"/>
                <a:gd name="T14" fmla="*/ 18 w 36"/>
                <a:gd name="T15" fmla="*/ 15 h 35"/>
                <a:gd name="T16" fmla="*/ 7 w 36"/>
                <a:gd name="T17" fmla="*/ 16 h 35"/>
                <a:gd name="T18" fmla="*/ 0 w 36"/>
                <a:gd name="T19" fmla="*/ 25 h 35"/>
                <a:gd name="T20" fmla="*/ 10 w 36"/>
                <a:gd name="T21" fmla="*/ 33 h 35"/>
                <a:gd name="T22" fmla="*/ 21 w 36"/>
                <a:gd name="T23" fmla="*/ 35 h 35"/>
                <a:gd name="T24" fmla="*/ 22 w 36"/>
                <a:gd name="T25" fmla="*/ 35 h 35"/>
                <a:gd name="T26" fmla="*/ 28 w 36"/>
                <a:gd name="T27" fmla="*/ 30 h 35"/>
                <a:gd name="T28" fmla="*/ 32 w 3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5">
                  <a:moveTo>
                    <a:pt x="32" y="23"/>
                  </a:moveTo>
                  <a:cubicBezTo>
                    <a:pt x="34" y="22"/>
                    <a:pt x="35" y="20"/>
                    <a:pt x="36" y="19"/>
                  </a:cubicBezTo>
                  <a:cubicBezTo>
                    <a:pt x="33" y="20"/>
                    <a:pt x="32" y="19"/>
                    <a:pt x="33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16" y="0"/>
                    <a:pt x="15" y="0"/>
                  </a:cubicBezTo>
                  <a:cubicBezTo>
                    <a:pt x="14" y="0"/>
                    <a:pt x="13" y="6"/>
                    <a:pt x="12" y="6"/>
                  </a:cubicBezTo>
                  <a:cubicBezTo>
                    <a:pt x="11" y="7"/>
                    <a:pt x="19" y="12"/>
                    <a:pt x="18" y="15"/>
                  </a:cubicBezTo>
                  <a:cubicBezTo>
                    <a:pt x="17" y="17"/>
                    <a:pt x="8" y="16"/>
                    <a:pt x="7" y="16"/>
                  </a:cubicBezTo>
                  <a:cubicBezTo>
                    <a:pt x="7" y="16"/>
                    <a:pt x="4" y="20"/>
                    <a:pt x="0" y="25"/>
                  </a:cubicBezTo>
                  <a:cubicBezTo>
                    <a:pt x="4" y="28"/>
                    <a:pt x="8" y="32"/>
                    <a:pt x="10" y="33"/>
                  </a:cubicBezTo>
                  <a:cubicBezTo>
                    <a:pt x="13" y="35"/>
                    <a:pt x="19" y="33"/>
                    <a:pt x="21" y="35"/>
                  </a:cubicBezTo>
                  <a:cubicBezTo>
                    <a:pt x="21" y="35"/>
                    <a:pt x="22" y="35"/>
                    <a:pt x="22" y="35"/>
                  </a:cubicBezTo>
                  <a:cubicBezTo>
                    <a:pt x="24" y="33"/>
                    <a:pt x="27" y="30"/>
                    <a:pt x="28" y="30"/>
                  </a:cubicBezTo>
                  <a:cubicBezTo>
                    <a:pt x="29" y="30"/>
                    <a:pt x="28" y="26"/>
                    <a:pt x="32" y="2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3" name="Freeform 103">
              <a:extLst>
                <a:ext uri="{FF2B5EF4-FFF2-40B4-BE49-F238E27FC236}">
                  <a16:creationId xmlns:a16="http://schemas.microsoft.com/office/drawing/2014/main" id="{2D039F16-B22F-1D45-06B6-8BA727E2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025" y="4219377"/>
              <a:ext cx="33944" cy="68425"/>
            </a:xfrm>
            <a:custGeom>
              <a:avLst/>
              <a:gdLst>
                <a:gd name="T0" fmla="*/ 1 w 11"/>
                <a:gd name="T1" fmla="*/ 5 h 22"/>
                <a:gd name="T2" fmla="*/ 0 w 11"/>
                <a:gd name="T3" fmla="*/ 5 h 22"/>
                <a:gd name="T4" fmla="*/ 0 w 11"/>
                <a:gd name="T5" fmla="*/ 22 h 22"/>
                <a:gd name="T6" fmla="*/ 4 w 11"/>
                <a:gd name="T7" fmla="*/ 22 h 22"/>
                <a:gd name="T8" fmla="*/ 7 w 11"/>
                <a:gd name="T9" fmla="*/ 17 h 22"/>
                <a:gd name="T10" fmla="*/ 9 w 11"/>
                <a:gd name="T11" fmla="*/ 3 h 22"/>
                <a:gd name="T12" fmla="*/ 11 w 11"/>
                <a:gd name="T13" fmla="*/ 2 h 22"/>
                <a:gd name="T14" fmla="*/ 7 w 11"/>
                <a:gd name="T15" fmla="*/ 0 h 22"/>
                <a:gd name="T16" fmla="*/ 1 w 11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2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5" y="19"/>
                    <a:pt x="7" y="17"/>
                  </a:cubicBezTo>
                  <a:cubicBezTo>
                    <a:pt x="10" y="15"/>
                    <a:pt x="5" y="4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0"/>
                    <a:pt x="2" y="5"/>
                    <a:pt x="1" y="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4" name="Freeform 104">
              <a:extLst>
                <a:ext uri="{FF2B5EF4-FFF2-40B4-BE49-F238E27FC236}">
                  <a16:creationId xmlns:a16="http://schemas.microsoft.com/office/drawing/2014/main" id="{9EFE1D3C-531E-DBC6-BF80-A1B610329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941" y="4169374"/>
              <a:ext cx="77027" cy="65793"/>
            </a:xfrm>
            <a:custGeom>
              <a:avLst/>
              <a:gdLst>
                <a:gd name="T0" fmla="*/ 12 w 25"/>
                <a:gd name="T1" fmla="*/ 2 h 21"/>
                <a:gd name="T2" fmla="*/ 18 w 25"/>
                <a:gd name="T3" fmla="*/ 13 h 21"/>
                <a:gd name="T4" fmla="*/ 1 w 25"/>
                <a:gd name="T5" fmla="*/ 16 h 21"/>
                <a:gd name="T6" fmla="*/ 12 w 25"/>
                <a:gd name="T7" fmla="*/ 19 h 21"/>
                <a:gd name="T8" fmla="*/ 24 w 25"/>
                <a:gd name="T9" fmla="*/ 20 h 21"/>
                <a:gd name="T10" fmla="*/ 25 w 25"/>
                <a:gd name="T11" fmla="*/ 4 h 21"/>
                <a:gd name="T12" fmla="*/ 12 w 2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2" y="2"/>
                  </a:moveTo>
                  <a:cubicBezTo>
                    <a:pt x="8" y="4"/>
                    <a:pt x="18" y="10"/>
                    <a:pt x="18" y="13"/>
                  </a:cubicBezTo>
                  <a:cubicBezTo>
                    <a:pt x="18" y="17"/>
                    <a:pt x="3" y="13"/>
                    <a:pt x="1" y="16"/>
                  </a:cubicBezTo>
                  <a:cubicBezTo>
                    <a:pt x="0" y="18"/>
                    <a:pt x="6" y="21"/>
                    <a:pt x="12" y="19"/>
                  </a:cubicBezTo>
                  <a:cubicBezTo>
                    <a:pt x="17" y="17"/>
                    <a:pt x="21" y="19"/>
                    <a:pt x="24" y="20"/>
                  </a:cubicBezTo>
                  <a:cubicBezTo>
                    <a:pt x="24" y="15"/>
                    <a:pt x="25" y="8"/>
                    <a:pt x="25" y="4"/>
                  </a:cubicBezTo>
                  <a:cubicBezTo>
                    <a:pt x="21" y="3"/>
                    <a:pt x="15" y="0"/>
                    <a:pt x="12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5" name="Freeform 105">
              <a:extLst>
                <a:ext uri="{FF2B5EF4-FFF2-40B4-BE49-F238E27FC236}">
                  <a16:creationId xmlns:a16="http://schemas.microsoft.com/office/drawing/2014/main" id="{7A4E393A-F358-4504-643C-5CB9C0A8E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051" y="4178585"/>
              <a:ext cx="87472" cy="59214"/>
            </a:xfrm>
            <a:custGeom>
              <a:avLst/>
              <a:gdLst>
                <a:gd name="T0" fmla="*/ 11 w 28"/>
                <a:gd name="T1" fmla="*/ 14 h 19"/>
                <a:gd name="T2" fmla="*/ 28 w 28"/>
                <a:gd name="T3" fmla="*/ 11 h 19"/>
                <a:gd name="T4" fmla="*/ 6 w 28"/>
                <a:gd name="T5" fmla="*/ 1 h 19"/>
                <a:gd name="T6" fmla="*/ 1 w 28"/>
                <a:gd name="T7" fmla="*/ 1 h 19"/>
                <a:gd name="T8" fmla="*/ 0 w 28"/>
                <a:gd name="T9" fmla="*/ 17 h 19"/>
                <a:gd name="T10" fmla="*/ 0 w 28"/>
                <a:gd name="T11" fmla="*/ 18 h 19"/>
                <a:gd name="T12" fmla="*/ 11 w 28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1" y="14"/>
                  </a:moveTo>
                  <a:cubicBezTo>
                    <a:pt x="17" y="12"/>
                    <a:pt x="28" y="16"/>
                    <a:pt x="28" y="11"/>
                  </a:cubicBezTo>
                  <a:cubicBezTo>
                    <a:pt x="28" y="5"/>
                    <a:pt x="10" y="0"/>
                    <a:pt x="6" y="1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1" y="5"/>
                    <a:pt x="0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4" y="16"/>
                    <a:pt x="11" y="1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6" name="Freeform 106">
              <a:extLst>
                <a:ext uri="{FF2B5EF4-FFF2-40B4-BE49-F238E27FC236}">
                  <a16:creationId xmlns:a16="http://schemas.microsoft.com/office/drawing/2014/main" id="{A0F1DDCA-84F9-0AB9-F171-7E6ACDFA0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720" y="4312803"/>
              <a:ext cx="110972" cy="114480"/>
            </a:xfrm>
            <a:custGeom>
              <a:avLst/>
              <a:gdLst>
                <a:gd name="T0" fmla="*/ 19 w 36"/>
                <a:gd name="T1" fmla="*/ 34 h 37"/>
                <a:gd name="T2" fmla="*/ 27 w 36"/>
                <a:gd name="T3" fmla="*/ 36 h 37"/>
                <a:gd name="T4" fmla="*/ 32 w 36"/>
                <a:gd name="T5" fmla="*/ 36 h 37"/>
                <a:gd name="T6" fmla="*/ 30 w 36"/>
                <a:gd name="T7" fmla="*/ 35 h 37"/>
                <a:gd name="T8" fmla="*/ 32 w 36"/>
                <a:gd name="T9" fmla="*/ 24 h 37"/>
                <a:gd name="T10" fmla="*/ 34 w 36"/>
                <a:gd name="T11" fmla="*/ 9 h 37"/>
                <a:gd name="T12" fmla="*/ 35 w 36"/>
                <a:gd name="T13" fmla="*/ 1 h 37"/>
                <a:gd name="T14" fmla="*/ 35 w 36"/>
                <a:gd name="T15" fmla="*/ 0 h 37"/>
                <a:gd name="T16" fmla="*/ 26 w 36"/>
                <a:gd name="T17" fmla="*/ 4 h 37"/>
                <a:gd name="T18" fmla="*/ 17 w 36"/>
                <a:gd name="T19" fmla="*/ 5 h 37"/>
                <a:gd name="T20" fmla="*/ 8 w 36"/>
                <a:gd name="T21" fmla="*/ 9 h 37"/>
                <a:gd name="T22" fmla="*/ 6 w 36"/>
                <a:gd name="T23" fmla="*/ 15 h 37"/>
                <a:gd name="T24" fmla="*/ 3 w 36"/>
                <a:gd name="T25" fmla="*/ 17 h 37"/>
                <a:gd name="T26" fmla="*/ 0 w 36"/>
                <a:gd name="T27" fmla="*/ 18 h 37"/>
                <a:gd name="T28" fmla="*/ 1 w 36"/>
                <a:gd name="T29" fmla="*/ 21 h 37"/>
                <a:gd name="T30" fmla="*/ 11 w 36"/>
                <a:gd name="T31" fmla="*/ 31 h 37"/>
                <a:gd name="T32" fmla="*/ 14 w 36"/>
                <a:gd name="T33" fmla="*/ 34 h 37"/>
                <a:gd name="T34" fmla="*/ 19 w 36"/>
                <a:gd name="T35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9" y="34"/>
                  </a:moveTo>
                  <a:cubicBezTo>
                    <a:pt x="21" y="35"/>
                    <a:pt x="25" y="34"/>
                    <a:pt x="27" y="36"/>
                  </a:cubicBezTo>
                  <a:cubicBezTo>
                    <a:pt x="28" y="37"/>
                    <a:pt x="30" y="37"/>
                    <a:pt x="32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29" y="32"/>
                    <a:pt x="31" y="27"/>
                    <a:pt x="32" y="24"/>
                  </a:cubicBezTo>
                  <a:cubicBezTo>
                    <a:pt x="34" y="20"/>
                    <a:pt x="31" y="12"/>
                    <a:pt x="34" y="9"/>
                  </a:cubicBezTo>
                  <a:cubicBezTo>
                    <a:pt x="36" y="7"/>
                    <a:pt x="34" y="6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27" y="4"/>
                    <a:pt x="26" y="4"/>
                  </a:cubicBezTo>
                  <a:cubicBezTo>
                    <a:pt x="24" y="4"/>
                    <a:pt x="18" y="2"/>
                    <a:pt x="17" y="5"/>
                  </a:cubicBezTo>
                  <a:cubicBezTo>
                    <a:pt x="17" y="9"/>
                    <a:pt x="13" y="9"/>
                    <a:pt x="8" y="9"/>
                  </a:cubicBezTo>
                  <a:cubicBezTo>
                    <a:pt x="3" y="10"/>
                    <a:pt x="6" y="14"/>
                    <a:pt x="6" y="15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4" y="23"/>
                    <a:pt x="8" y="29"/>
                    <a:pt x="11" y="31"/>
                  </a:cubicBezTo>
                  <a:cubicBezTo>
                    <a:pt x="13" y="32"/>
                    <a:pt x="14" y="33"/>
                    <a:pt x="14" y="34"/>
                  </a:cubicBezTo>
                  <a:cubicBezTo>
                    <a:pt x="16" y="34"/>
                    <a:pt x="18" y="34"/>
                    <a:pt x="19" y="3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7" name="Freeform 107">
              <a:extLst>
                <a:ext uri="{FF2B5EF4-FFF2-40B4-BE49-F238E27FC236}">
                  <a16:creationId xmlns:a16="http://schemas.microsoft.com/office/drawing/2014/main" id="{E372447E-BE43-A827-7476-042ECF33E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607" y="4574661"/>
              <a:ext cx="1036606" cy="1068485"/>
            </a:xfrm>
            <a:custGeom>
              <a:avLst/>
              <a:gdLst>
                <a:gd name="T0" fmla="*/ 189 w 336"/>
                <a:gd name="T1" fmla="*/ 318 h 343"/>
                <a:gd name="T2" fmla="*/ 194 w 336"/>
                <a:gd name="T3" fmla="*/ 320 h 343"/>
                <a:gd name="T4" fmla="*/ 216 w 336"/>
                <a:gd name="T5" fmla="*/ 282 h 343"/>
                <a:gd name="T6" fmla="*/ 230 w 336"/>
                <a:gd name="T7" fmla="*/ 255 h 343"/>
                <a:gd name="T8" fmla="*/ 252 w 336"/>
                <a:gd name="T9" fmla="*/ 243 h 343"/>
                <a:gd name="T10" fmla="*/ 278 w 336"/>
                <a:gd name="T11" fmla="*/ 236 h 343"/>
                <a:gd name="T12" fmla="*/ 288 w 336"/>
                <a:gd name="T13" fmla="*/ 216 h 343"/>
                <a:gd name="T14" fmla="*/ 297 w 336"/>
                <a:gd name="T15" fmla="*/ 196 h 343"/>
                <a:gd name="T16" fmla="*/ 300 w 336"/>
                <a:gd name="T17" fmla="*/ 157 h 343"/>
                <a:gd name="T18" fmla="*/ 306 w 336"/>
                <a:gd name="T19" fmla="*/ 153 h 343"/>
                <a:gd name="T20" fmla="*/ 333 w 336"/>
                <a:gd name="T21" fmla="*/ 117 h 343"/>
                <a:gd name="T22" fmla="*/ 303 w 336"/>
                <a:gd name="T23" fmla="*/ 77 h 343"/>
                <a:gd name="T24" fmla="*/ 251 w 336"/>
                <a:gd name="T25" fmla="*/ 71 h 343"/>
                <a:gd name="T26" fmla="*/ 221 w 336"/>
                <a:gd name="T27" fmla="*/ 55 h 343"/>
                <a:gd name="T28" fmla="*/ 218 w 336"/>
                <a:gd name="T29" fmla="*/ 49 h 343"/>
                <a:gd name="T30" fmla="*/ 198 w 336"/>
                <a:gd name="T31" fmla="*/ 44 h 343"/>
                <a:gd name="T32" fmla="*/ 193 w 336"/>
                <a:gd name="T33" fmla="*/ 9 h 343"/>
                <a:gd name="T34" fmla="*/ 166 w 336"/>
                <a:gd name="T35" fmla="*/ 24 h 343"/>
                <a:gd name="T36" fmla="*/ 143 w 336"/>
                <a:gd name="T37" fmla="*/ 28 h 343"/>
                <a:gd name="T38" fmla="*/ 124 w 336"/>
                <a:gd name="T39" fmla="*/ 29 h 343"/>
                <a:gd name="T40" fmla="*/ 118 w 336"/>
                <a:gd name="T41" fmla="*/ 0 h 343"/>
                <a:gd name="T42" fmla="*/ 96 w 336"/>
                <a:gd name="T43" fmla="*/ 12 h 343"/>
                <a:gd name="T44" fmla="*/ 80 w 336"/>
                <a:gd name="T45" fmla="*/ 11 h 343"/>
                <a:gd name="T46" fmla="*/ 90 w 336"/>
                <a:gd name="T47" fmla="*/ 23 h 343"/>
                <a:gd name="T48" fmla="*/ 79 w 336"/>
                <a:gd name="T49" fmla="*/ 34 h 343"/>
                <a:gd name="T50" fmla="*/ 63 w 336"/>
                <a:gd name="T51" fmla="*/ 36 h 343"/>
                <a:gd name="T52" fmla="*/ 36 w 336"/>
                <a:gd name="T53" fmla="*/ 31 h 343"/>
                <a:gd name="T54" fmla="*/ 34 w 336"/>
                <a:gd name="T55" fmla="*/ 43 h 343"/>
                <a:gd name="T56" fmla="*/ 34 w 336"/>
                <a:gd name="T57" fmla="*/ 80 h 343"/>
                <a:gd name="T58" fmla="*/ 10 w 336"/>
                <a:gd name="T59" fmla="*/ 89 h 343"/>
                <a:gd name="T60" fmla="*/ 2 w 336"/>
                <a:gd name="T61" fmla="*/ 107 h 343"/>
                <a:gd name="T62" fmla="*/ 12 w 336"/>
                <a:gd name="T63" fmla="*/ 125 h 343"/>
                <a:gd name="T64" fmla="*/ 29 w 336"/>
                <a:gd name="T65" fmla="*/ 128 h 343"/>
                <a:gd name="T66" fmla="*/ 49 w 336"/>
                <a:gd name="T67" fmla="*/ 137 h 343"/>
                <a:gd name="T68" fmla="*/ 74 w 336"/>
                <a:gd name="T69" fmla="*/ 129 h 343"/>
                <a:gd name="T70" fmla="*/ 93 w 336"/>
                <a:gd name="T71" fmla="*/ 153 h 343"/>
                <a:gd name="T72" fmla="*/ 113 w 336"/>
                <a:gd name="T73" fmla="*/ 161 h 343"/>
                <a:gd name="T74" fmla="*/ 118 w 336"/>
                <a:gd name="T75" fmla="*/ 180 h 343"/>
                <a:gd name="T76" fmla="*/ 139 w 336"/>
                <a:gd name="T77" fmla="*/ 197 h 343"/>
                <a:gd name="T78" fmla="*/ 136 w 336"/>
                <a:gd name="T79" fmla="*/ 218 h 343"/>
                <a:gd name="T80" fmla="*/ 149 w 336"/>
                <a:gd name="T81" fmla="*/ 236 h 343"/>
                <a:gd name="T82" fmla="*/ 166 w 336"/>
                <a:gd name="T83" fmla="*/ 251 h 343"/>
                <a:gd name="T84" fmla="*/ 172 w 336"/>
                <a:gd name="T85" fmla="*/ 279 h 343"/>
                <a:gd name="T86" fmla="*/ 140 w 336"/>
                <a:gd name="T87" fmla="*/ 309 h 343"/>
                <a:gd name="T88" fmla="*/ 154 w 336"/>
                <a:gd name="T89" fmla="*/ 318 h 343"/>
                <a:gd name="T90" fmla="*/ 174 w 336"/>
                <a:gd name="T91" fmla="*/ 3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43">
                  <a:moveTo>
                    <a:pt x="178" y="339"/>
                  </a:moveTo>
                  <a:cubicBezTo>
                    <a:pt x="184" y="335"/>
                    <a:pt x="182" y="333"/>
                    <a:pt x="185" y="328"/>
                  </a:cubicBezTo>
                  <a:cubicBezTo>
                    <a:pt x="187" y="324"/>
                    <a:pt x="185" y="322"/>
                    <a:pt x="189" y="318"/>
                  </a:cubicBezTo>
                  <a:cubicBezTo>
                    <a:pt x="193" y="314"/>
                    <a:pt x="188" y="312"/>
                    <a:pt x="194" y="309"/>
                  </a:cubicBezTo>
                  <a:cubicBezTo>
                    <a:pt x="199" y="307"/>
                    <a:pt x="198" y="311"/>
                    <a:pt x="194" y="317"/>
                  </a:cubicBezTo>
                  <a:cubicBezTo>
                    <a:pt x="190" y="322"/>
                    <a:pt x="189" y="324"/>
                    <a:pt x="194" y="320"/>
                  </a:cubicBezTo>
                  <a:cubicBezTo>
                    <a:pt x="200" y="316"/>
                    <a:pt x="202" y="310"/>
                    <a:pt x="205" y="303"/>
                  </a:cubicBezTo>
                  <a:cubicBezTo>
                    <a:pt x="208" y="297"/>
                    <a:pt x="211" y="295"/>
                    <a:pt x="214" y="294"/>
                  </a:cubicBezTo>
                  <a:cubicBezTo>
                    <a:pt x="216" y="294"/>
                    <a:pt x="216" y="287"/>
                    <a:pt x="216" y="282"/>
                  </a:cubicBezTo>
                  <a:cubicBezTo>
                    <a:pt x="216" y="277"/>
                    <a:pt x="214" y="273"/>
                    <a:pt x="216" y="270"/>
                  </a:cubicBezTo>
                  <a:cubicBezTo>
                    <a:pt x="218" y="266"/>
                    <a:pt x="216" y="263"/>
                    <a:pt x="219" y="263"/>
                  </a:cubicBezTo>
                  <a:cubicBezTo>
                    <a:pt x="222" y="263"/>
                    <a:pt x="225" y="260"/>
                    <a:pt x="230" y="255"/>
                  </a:cubicBezTo>
                  <a:cubicBezTo>
                    <a:pt x="234" y="251"/>
                    <a:pt x="236" y="251"/>
                    <a:pt x="241" y="251"/>
                  </a:cubicBezTo>
                  <a:cubicBezTo>
                    <a:pt x="245" y="250"/>
                    <a:pt x="242" y="249"/>
                    <a:pt x="245" y="248"/>
                  </a:cubicBezTo>
                  <a:cubicBezTo>
                    <a:pt x="248" y="247"/>
                    <a:pt x="250" y="245"/>
                    <a:pt x="252" y="243"/>
                  </a:cubicBezTo>
                  <a:cubicBezTo>
                    <a:pt x="254" y="241"/>
                    <a:pt x="261" y="243"/>
                    <a:pt x="266" y="243"/>
                  </a:cubicBezTo>
                  <a:cubicBezTo>
                    <a:pt x="270" y="243"/>
                    <a:pt x="273" y="243"/>
                    <a:pt x="273" y="241"/>
                  </a:cubicBezTo>
                  <a:cubicBezTo>
                    <a:pt x="273" y="238"/>
                    <a:pt x="275" y="236"/>
                    <a:pt x="278" y="236"/>
                  </a:cubicBezTo>
                  <a:cubicBezTo>
                    <a:pt x="281" y="236"/>
                    <a:pt x="282" y="235"/>
                    <a:pt x="282" y="231"/>
                  </a:cubicBezTo>
                  <a:cubicBezTo>
                    <a:pt x="282" y="227"/>
                    <a:pt x="283" y="225"/>
                    <a:pt x="285" y="224"/>
                  </a:cubicBezTo>
                  <a:cubicBezTo>
                    <a:pt x="287" y="222"/>
                    <a:pt x="288" y="218"/>
                    <a:pt x="288" y="216"/>
                  </a:cubicBezTo>
                  <a:cubicBezTo>
                    <a:pt x="289" y="213"/>
                    <a:pt x="292" y="215"/>
                    <a:pt x="292" y="211"/>
                  </a:cubicBezTo>
                  <a:cubicBezTo>
                    <a:pt x="292" y="208"/>
                    <a:pt x="293" y="204"/>
                    <a:pt x="293" y="201"/>
                  </a:cubicBezTo>
                  <a:cubicBezTo>
                    <a:pt x="293" y="198"/>
                    <a:pt x="296" y="198"/>
                    <a:pt x="297" y="196"/>
                  </a:cubicBezTo>
                  <a:cubicBezTo>
                    <a:pt x="298" y="194"/>
                    <a:pt x="296" y="192"/>
                    <a:pt x="298" y="186"/>
                  </a:cubicBezTo>
                  <a:cubicBezTo>
                    <a:pt x="300" y="180"/>
                    <a:pt x="298" y="175"/>
                    <a:pt x="298" y="170"/>
                  </a:cubicBezTo>
                  <a:cubicBezTo>
                    <a:pt x="298" y="164"/>
                    <a:pt x="298" y="159"/>
                    <a:pt x="300" y="157"/>
                  </a:cubicBezTo>
                  <a:cubicBezTo>
                    <a:pt x="302" y="156"/>
                    <a:pt x="301" y="155"/>
                    <a:pt x="299" y="154"/>
                  </a:cubicBezTo>
                  <a:cubicBezTo>
                    <a:pt x="298" y="153"/>
                    <a:pt x="300" y="151"/>
                    <a:pt x="301" y="151"/>
                  </a:cubicBezTo>
                  <a:cubicBezTo>
                    <a:pt x="302" y="152"/>
                    <a:pt x="304" y="155"/>
                    <a:pt x="306" y="153"/>
                  </a:cubicBezTo>
                  <a:cubicBezTo>
                    <a:pt x="309" y="152"/>
                    <a:pt x="311" y="145"/>
                    <a:pt x="313" y="140"/>
                  </a:cubicBezTo>
                  <a:cubicBezTo>
                    <a:pt x="315" y="135"/>
                    <a:pt x="318" y="135"/>
                    <a:pt x="321" y="134"/>
                  </a:cubicBezTo>
                  <a:cubicBezTo>
                    <a:pt x="323" y="133"/>
                    <a:pt x="329" y="126"/>
                    <a:pt x="333" y="117"/>
                  </a:cubicBezTo>
                  <a:cubicBezTo>
                    <a:pt x="336" y="108"/>
                    <a:pt x="332" y="99"/>
                    <a:pt x="331" y="93"/>
                  </a:cubicBezTo>
                  <a:cubicBezTo>
                    <a:pt x="329" y="86"/>
                    <a:pt x="327" y="88"/>
                    <a:pt x="324" y="88"/>
                  </a:cubicBezTo>
                  <a:cubicBezTo>
                    <a:pt x="320" y="88"/>
                    <a:pt x="313" y="87"/>
                    <a:pt x="303" y="77"/>
                  </a:cubicBezTo>
                  <a:cubicBezTo>
                    <a:pt x="294" y="67"/>
                    <a:pt x="285" y="68"/>
                    <a:pt x="279" y="69"/>
                  </a:cubicBezTo>
                  <a:cubicBezTo>
                    <a:pt x="273" y="71"/>
                    <a:pt x="266" y="66"/>
                    <a:pt x="262" y="66"/>
                  </a:cubicBezTo>
                  <a:cubicBezTo>
                    <a:pt x="258" y="65"/>
                    <a:pt x="254" y="70"/>
                    <a:pt x="251" y="71"/>
                  </a:cubicBezTo>
                  <a:cubicBezTo>
                    <a:pt x="248" y="72"/>
                    <a:pt x="253" y="66"/>
                    <a:pt x="253" y="63"/>
                  </a:cubicBezTo>
                  <a:cubicBezTo>
                    <a:pt x="253" y="59"/>
                    <a:pt x="242" y="54"/>
                    <a:pt x="233" y="51"/>
                  </a:cubicBezTo>
                  <a:cubicBezTo>
                    <a:pt x="225" y="48"/>
                    <a:pt x="221" y="49"/>
                    <a:pt x="221" y="55"/>
                  </a:cubicBezTo>
                  <a:cubicBezTo>
                    <a:pt x="221" y="60"/>
                    <a:pt x="217" y="53"/>
                    <a:pt x="215" y="59"/>
                  </a:cubicBezTo>
                  <a:cubicBezTo>
                    <a:pt x="212" y="65"/>
                    <a:pt x="207" y="61"/>
                    <a:pt x="211" y="59"/>
                  </a:cubicBezTo>
                  <a:cubicBezTo>
                    <a:pt x="214" y="57"/>
                    <a:pt x="217" y="53"/>
                    <a:pt x="218" y="49"/>
                  </a:cubicBezTo>
                  <a:cubicBezTo>
                    <a:pt x="219" y="46"/>
                    <a:pt x="205" y="43"/>
                    <a:pt x="201" y="45"/>
                  </a:cubicBezTo>
                  <a:cubicBezTo>
                    <a:pt x="196" y="47"/>
                    <a:pt x="199" y="53"/>
                    <a:pt x="195" y="51"/>
                  </a:cubicBezTo>
                  <a:cubicBezTo>
                    <a:pt x="192" y="49"/>
                    <a:pt x="195" y="44"/>
                    <a:pt x="198" y="44"/>
                  </a:cubicBezTo>
                  <a:cubicBezTo>
                    <a:pt x="201" y="45"/>
                    <a:pt x="204" y="38"/>
                    <a:pt x="206" y="34"/>
                  </a:cubicBezTo>
                  <a:cubicBezTo>
                    <a:pt x="208" y="30"/>
                    <a:pt x="202" y="29"/>
                    <a:pt x="199" y="25"/>
                  </a:cubicBezTo>
                  <a:cubicBezTo>
                    <a:pt x="196" y="21"/>
                    <a:pt x="196" y="11"/>
                    <a:pt x="193" y="9"/>
                  </a:cubicBezTo>
                  <a:cubicBezTo>
                    <a:pt x="189" y="12"/>
                    <a:pt x="185" y="18"/>
                    <a:pt x="183" y="22"/>
                  </a:cubicBezTo>
                  <a:cubicBezTo>
                    <a:pt x="181" y="28"/>
                    <a:pt x="179" y="25"/>
                    <a:pt x="174" y="26"/>
                  </a:cubicBezTo>
                  <a:cubicBezTo>
                    <a:pt x="169" y="28"/>
                    <a:pt x="167" y="26"/>
                    <a:pt x="166" y="24"/>
                  </a:cubicBezTo>
                  <a:cubicBezTo>
                    <a:pt x="165" y="22"/>
                    <a:pt x="160" y="24"/>
                    <a:pt x="157" y="23"/>
                  </a:cubicBezTo>
                  <a:cubicBezTo>
                    <a:pt x="153" y="23"/>
                    <a:pt x="155" y="27"/>
                    <a:pt x="153" y="29"/>
                  </a:cubicBezTo>
                  <a:cubicBezTo>
                    <a:pt x="151" y="30"/>
                    <a:pt x="145" y="26"/>
                    <a:pt x="143" y="28"/>
                  </a:cubicBezTo>
                  <a:cubicBezTo>
                    <a:pt x="141" y="31"/>
                    <a:pt x="140" y="28"/>
                    <a:pt x="139" y="30"/>
                  </a:cubicBezTo>
                  <a:cubicBezTo>
                    <a:pt x="138" y="32"/>
                    <a:pt x="134" y="31"/>
                    <a:pt x="133" y="32"/>
                  </a:cubicBezTo>
                  <a:cubicBezTo>
                    <a:pt x="132" y="34"/>
                    <a:pt x="129" y="34"/>
                    <a:pt x="124" y="29"/>
                  </a:cubicBezTo>
                  <a:cubicBezTo>
                    <a:pt x="119" y="24"/>
                    <a:pt x="120" y="16"/>
                    <a:pt x="122" y="14"/>
                  </a:cubicBezTo>
                  <a:cubicBezTo>
                    <a:pt x="124" y="13"/>
                    <a:pt x="124" y="9"/>
                    <a:pt x="121" y="7"/>
                  </a:cubicBezTo>
                  <a:cubicBezTo>
                    <a:pt x="119" y="6"/>
                    <a:pt x="121" y="1"/>
                    <a:pt x="118" y="0"/>
                  </a:cubicBezTo>
                  <a:cubicBezTo>
                    <a:pt x="114" y="0"/>
                    <a:pt x="115" y="4"/>
                    <a:pt x="113" y="5"/>
                  </a:cubicBezTo>
                  <a:cubicBezTo>
                    <a:pt x="110" y="6"/>
                    <a:pt x="105" y="10"/>
                    <a:pt x="102" y="9"/>
                  </a:cubicBezTo>
                  <a:cubicBezTo>
                    <a:pt x="100" y="9"/>
                    <a:pt x="96" y="10"/>
                    <a:pt x="96" y="12"/>
                  </a:cubicBezTo>
                  <a:cubicBezTo>
                    <a:pt x="96" y="15"/>
                    <a:pt x="94" y="14"/>
                    <a:pt x="93" y="12"/>
                  </a:cubicBezTo>
                  <a:cubicBezTo>
                    <a:pt x="93" y="10"/>
                    <a:pt x="87" y="11"/>
                    <a:pt x="86" y="10"/>
                  </a:cubicBezTo>
                  <a:cubicBezTo>
                    <a:pt x="84" y="8"/>
                    <a:pt x="77" y="9"/>
                    <a:pt x="80" y="11"/>
                  </a:cubicBezTo>
                  <a:cubicBezTo>
                    <a:pt x="83" y="12"/>
                    <a:pt x="84" y="14"/>
                    <a:pt x="84" y="17"/>
                  </a:cubicBezTo>
                  <a:cubicBezTo>
                    <a:pt x="84" y="20"/>
                    <a:pt x="86" y="19"/>
                    <a:pt x="86" y="22"/>
                  </a:cubicBezTo>
                  <a:cubicBezTo>
                    <a:pt x="86" y="26"/>
                    <a:pt x="88" y="23"/>
                    <a:pt x="90" y="23"/>
                  </a:cubicBezTo>
                  <a:cubicBezTo>
                    <a:pt x="92" y="23"/>
                    <a:pt x="92" y="26"/>
                    <a:pt x="89" y="27"/>
                  </a:cubicBezTo>
                  <a:cubicBezTo>
                    <a:pt x="86" y="27"/>
                    <a:pt x="85" y="29"/>
                    <a:pt x="84" y="31"/>
                  </a:cubicBezTo>
                  <a:cubicBezTo>
                    <a:pt x="84" y="34"/>
                    <a:pt x="81" y="32"/>
                    <a:pt x="79" y="34"/>
                  </a:cubicBezTo>
                  <a:cubicBezTo>
                    <a:pt x="76" y="36"/>
                    <a:pt x="74" y="38"/>
                    <a:pt x="73" y="37"/>
                  </a:cubicBezTo>
                  <a:cubicBezTo>
                    <a:pt x="71" y="36"/>
                    <a:pt x="70" y="37"/>
                    <a:pt x="68" y="38"/>
                  </a:cubicBezTo>
                  <a:cubicBezTo>
                    <a:pt x="67" y="39"/>
                    <a:pt x="66" y="38"/>
                    <a:pt x="63" y="36"/>
                  </a:cubicBezTo>
                  <a:cubicBezTo>
                    <a:pt x="61" y="34"/>
                    <a:pt x="60" y="31"/>
                    <a:pt x="57" y="27"/>
                  </a:cubicBezTo>
                  <a:cubicBezTo>
                    <a:pt x="55" y="28"/>
                    <a:pt x="51" y="30"/>
                    <a:pt x="49" y="30"/>
                  </a:cubicBezTo>
                  <a:cubicBezTo>
                    <a:pt x="46" y="30"/>
                    <a:pt x="36" y="29"/>
                    <a:pt x="36" y="31"/>
                  </a:cubicBezTo>
                  <a:cubicBezTo>
                    <a:pt x="35" y="32"/>
                    <a:pt x="37" y="35"/>
                    <a:pt x="38" y="35"/>
                  </a:cubicBezTo>
                  <a:cubicBezTo>
                    <a:pt x="40" y="36"/>
                    <a:pt x="43" y="37"/>
                    <a:pt x="40" y="39"/>
                  </a:cubicBezTo>
                  <a:cubicBezTo>
                    <a:pt x="37" y="41"/>
                    <a:pt x="34" y="38"/>
                    <a:pt x="34" y="43"/>
                  </a:cubicBezTo>
                  <a:cubicBezTo>
                    <a:pt x="34" y="49"/>
                    <a:pt x="41" y="52"/>
                    <a:pt x="39" y="57"/>
                  </a:cubicBezTo>
                  <a:cubicBezTo>
                    <a:pt x="39" y="60"/>
                    <a:pt x="38" y="66"/>
                    <a:pt x="38" y="69"/>
                  </a:cubicBezTo>
                  <a:cubicBezTo>
                    <a:pt x="38" y="71"/>
                    <a:pt x="37" y="79"/>
                    <a:pt x="34" y="80"/>
                  </a:cubicBezTo>
                  <a:cubicBezTo>
                    <a:pt x="32" y="80"/>
                    <a:pt x="30" y="78"/>
                    <a:pt x="27" y="80"/>
                  </a:cubicBezTo>
                  <a:cubicBezTo>
                    <a:pt x="24" y="83"/>
                    <a:pt x="21" y="81"/>
                    <a:pt x="17" y="84"/>
                  </a:cubicBezTo>
                  <a:cubicBezTo>
                    <a:pt x="14" y="87"/>
                    <a:pt x="10" y="86"/>
                    <a:pt x="10" y="89"/>
                  </a:cubicBezTo>
                  <a:cubicBezTo>
                    <a:pt x="9" y="92"/>
                    <a:pt x="6" y="94"/>
                    <a:pt x="7" y="97"/>
                  </a:cubicBezTo>
                  <a:cubicBezTo>
                    <a:pt x="8" y="100"/>
                    <a:pt x="5" y="99"/>
                    <a:pt x="3" y="102"/>
                  </a:cubicBezTo>
                  <a:cubicBezTo>
                    <a:pt x="1" y="104"/>
                    <a:pt x="3" y="105"/>
                    <a:pt x="2" y="107"/>
                  </a:cubicBezTo>
                  <a:cubicBezTo>
                    <a:pt x="0" y="109"/>
                    <a:pt x="2" y="112"/>
                    <a:pt x="4" y="114"/>
                  </a:cubicBezTo>
                  <a:cubicBezTo>
                    <a:pt x="6" y="117"/>
                    <a:pt x="8" y="119"/>
                    <a:pt x="8" y="122"/>
                  </a:cubicBezTo>
                  <a:cubicBezTo>
                    <a:pt x="7" y="124"/>
                    <a:pt x="9" y="125"/>
                    <a:pt x="12" y="125"/>
                  </a:cubicBezTo>
                  <a:cubicBezTo>
                    <a:pt x="14" y="125"/>
                    <a:pt x="12" y="130"/>
                    <a:pt x="16" y="130"/>
                  </a:cubicBezTo>
                  <a:cubicBezTo>
                    <a:pt x="20" y="130"/>
                    <a:pt x="24" y="131"/>
                    <a:pt x="25" y="128"/>
                  </a:cubicBezTo>
                  <a:cubicBezTo>
                    <a:pt x="26" y="126"/>
                    <a:pt x="29" y="124"/>
                    <a:pt x="29" y="128"/>
                  </a:cubicBezTo>
                  <a:cubicBezTo>
                    <a:pt x="29" y="131"/>
                    <a:pt x="28" y="140"/>
                    <a:pt x="31" y="139"/>
                  </a:cubicBezTo>
                  <a:cubicBezTo>
                    <a:pt x="34" y="138"/>
                    <a:pt x="39" y="138"/>
                    <a:pt x="42" y="139"/>
                  </a:cubicBezTo>
                  <a:cubicBezTo>
                    <a:pt x="45" y="140"/>
                    <a:pt x="47" y="139"/>
                    <a:pt x="49" y="137"/>
                  </a:cubicBezTo>
                  <a:cubicBezTo>
                    <a:pt x="51" y="135"/>
                    <a:pt x="53" y="135"/>
                    <a:pt x="56" y="133"/>
                  </a:cubicBezTo>
                  <a:cubicBezTo>
                    <a:pt x="60" y="131"/>
                    <a:pt x="63" y="129"/>
                    <a:pt x="66" y="129"/>
                  </a:cubicBezTo>
                  <a:cubicBezTo>
                    <a:pt x="70" y="129"/>
                    <a:pt x="75" y="127"/>
                    <a:pt x="74" y="129"/>
                  </a:cubicBezTo>
                  <a:cubicBezTo>
                    <a:pt x="74" y="132"/>
                    <a:pt x="73" y="141"/>
                    <a:pt x="77" y="146"/>
                  </a:cubicBezTo>
                  <a:cubicBezTo>
                    <a:pt x="81" y="150"/>
                    <a:pt x="83" y="152"/>
                    <a:pt x="87" y="152"/>
                  </a:cubicBezTo>
                  <a:cubicBezTo>
                    <a:pt x="91" y="151"/>
                    <a:pt x="90" y="153"/>
                    <a:pt x="93" y="153"/>
                  </a:cubicBezTo>
                  <a:cubicBezTo>
                    <a:pt x="96" y="153"/>
                    <a:pt x="94" y="156"/>
                    <a:pt x="96" y="156"/>
                  </a:cubicBezTo>
                  <a:cubicBezTo>
                    <a:pt x="99" y="156"/>
                    <a:pt x="103" y="156"/>
                    <a:pt x="103" y="159"/>
                  </a:cubicBezTo>
                  <a:cubicBezTo>
                    <a:pt x="103" y="162"/>
                    <a:pt x="111" y="160"/>
                    <a:pt x="113" y="161"/>
                  </a:cubicBezTo>
                  <a:cubicBezTo>
                    <a:pt x="114" y="163"/>
                    <a:pt x="116" y="164"/>
                    <a:pt x="116" y="167"/>
                  </a:cubicBezTo>
                  <a:cubicBezTo>
                    <a:pt x="115" y="170"/>
                    <a:pt x="120" y="172"/>
                    <a:pt x="117" y="173"/>
                  </a:cubicBezTo>
                  <a:cubicBezTo>
                    <a:pt x="115" y="175"/>
                    <a:pt x="118" y="177"/>
                    <a:pt x="118" y="180"/>
                  </a:cubicBezTo>
                  <a:cubicBezTo>
                    <a:pt x="118" y="184"/>
                    <a:pt x="122" y="185"/>
                    <a:pt x="127" y="185"/>
                  </a:cubicBezTo>
                  <a:cubicBezTo>
                    <a:pt x="133" y="184"/>
                    <a:pt x="134" y="185"/>
                    <a:pt x="134" y="189"/>
                  </a:cubicBezTo>
                  <a:cubicBezTo>
                    <a:pt x="134" y="193"/>
                    <a:pt x="138" y="193"/>
                    <a:pt x="139" y="197"/>
                  </a:cubicBezTo>
                  <a:cubicBezTo>
                    <a:pt x="141" y="201"/>
                    <a:pt x="138" y="205"/>
                    <a:pt x="138" y="208"/>
                  </a:cubicBezTo>
                  <a:cubicBezTo>
                    <a:pt x="139" y="210"/>
                    <a:pt x="137" y="213"/>
                    <a:pt x="136" y="214"/>
                  </a:cubicBezTo>
                  <a:cubicBezTo>
                    <a:pt x="138" y="216"/>
                    <a:pt x="138" y="217"/>
                    <a:pt x="136" y="218"/>
                  </a:cubicBezTo>
                  <a:cubicBezTo>
                    <a:pt x="134" y="219"/>
                    <a:pt x="139" y="223"/>
                    <a:pt x="138" y="229"/>
                  </a:cubicBezTo>
                  <a:cubicBezTo>
                    <a:pt x="136" y="234"/>
                    <a:pt x="136" y="235"/>
                    <a:pt x="142" y="235"/>
                  </a:cubicBezTo>
                  <a:cubicBezTo>
                    <a:pt x="148" y="236"/>
                    <a:pt x="147" y="237"/>
                    <a:pt x="149" y="236"/>
                  </a:cubicBezTo>
                  <a:cubicBezTo>
                    <a:pt x="151" y="235"/>
                    <a:pt x="154" y="240"/>
                    <a:pt x="155" y="243"/>
                  </a:cubicBezTo>
                  <a:cubicBezTo>
                    <a:pt x="156" y="246"/>
                    <a:pt x="158" y="253"/>
                    <a:pt x="159" y="253"/>
                  </a:cubicBezTo>
                  <a:cubicBezTo>
                    <a:pt x="160" y="253"/>
                    <a:pt x="163" y="250"/>
                    <a:pt x="166" y="251"/>
                  </a:cubicBezTo>
                  <a:cubicBezTo>
                    <a:pt x="169" y="252"/>
                    <a:pt x="165" y="262"/>
                    <a:pt x="165" y="266"/>
                  </a:cubicBezTo>
                  <a:cubicBezTo>
                    <a:pt x="167" y="266"/>
                    <a:pt x="170" y="266"/>
                    <a:pt x="171" y="266"/>
                  </a:cubicBezTo>
                  <a:cubicBezTo>
                    <a:pt x="172" y="267"/>
                    <a:pt x="173" y="277"/>
                    <a:pt x="172" y="279"/>
                  </a:cubicBezTo>
                  <a:cubicBezTo>
                    <a:pt x="172" y="281"/>
                    <a:pt x="165" y="283"/>
                    <a:pt x="162" y="285"/>
                  </a:cubicBezTo>
                  <a:cubicBezTo>
                    <a:pt x="159" y="287"/>
                    <a:pt x="151" y="294"/>
                    <a:pt x="148" y="300"/>
                  </a:cubicBezTo>
                  <a:cubicBezTo>
                    <a:pt x="146" y="304"/>
                    <a:pt x="142" y="307"/>
                    <a:pt x="140" y="309"/>
                  </a:cubicBezTo>
                  <a:cubicBezTo>
                    <a:pt x="141" y="309"/>
                    <a:pt x="142" y="309"/>
                    <a:pt x="143" y="309"/>
                  </a:cubicBezTo>
                  <a:cubicBezTo>
                    <a:pt x="144" y="308"/>
                    <a:pt x="147" y="308"/>
                    <a:pt x="150" y="312"/>
                  </a:cubicBezTo>
                  <a:cubicBezTo>
                    <a:pt x="153" y="315"/>
                    <a:pt x="153" y="318"/>
                    <a:pt x="154" y="318"/>
                  </a:cubicBezTo>
                  <a:cubicBezTo>
                    <a:pt x="155" y="317"/>
                    <a:pt x="156" y="313"/>
                    <a:pt x="158" y="316"/>
                  </a:cubicBezTo>
                  <a:cubicBezTo>
                    <a:pt x="161" y="319"/>
                    <a:pt x="167" y="322"/>
                    <a:pt x="168" y="323"/>
                  </a:cubicBezTo>
                  <a:cubicBezTo>
                    <a:pt x="169" y="325"/>
                    <a:pt x="174" y="326"/>
                    <a:pt x="174" y="330"/>
                  </a:cubicBezTo>
                  <a:cubicBezTo>
                    <a:pt x="174" y="333"/>
                    <a:pt x="172" y="338"/>
                    <a:pt x="174" y="343"/>
                  </a:cubicBezTo>
                  <a:cubicBezTo>
                    <a:pt x="176" y="341"/>
                    <a:pt x="177" y="340"/>
                    <a:pt x="178" y="33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8" name="Freeform 108">
              <a:extLst>
                <a:ext uri="{FF2B5EF4-FFF2-40B4-BE49-F238E27FC236}">
                  <a16:creationId xmlns:a16="http://schemas.microsoft.com/office/drawing/2014/main" id="{6E5AD420-D805-643A-6CD2-9019A28C4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938" y="5533930"/>
              <a:ext cx="129249" cy="143430"/>
            </a:xfrm>
            <a:custGeom>
              <a:avLst/>
              <a:gdLst>
                <a:gd name="T0" fmla="*/ 42 w 42"/>
                <a:gd name="T1" fmla="*/ 22 h 46"/>
                <a:gd name="T2" fmla="*/ 36 w 42"/>
                <a:gd name="T3" fmla="*/ 15 h 46"/>
                <a:gd name="T4" fmla="*/ 26 w 42"/>
                <a:gd name="T5" fmla="*/ 8 h 46"/>
                <a:gd name="T6" fmla="*/ 22 w 42"/>
                <a:gd name="T7" fmla="*/ 10 h 46"/>
                <a:gd name="T8" fmla="*/ 18 w 42"/>
                <a:gd name="T9" fmla="*/ 4 h 46"/>
                <a:gd name="T10" fmla="*/ 11 w 42"/>
                <a:gd name="T11" fmla="*/ 1 h 46"/>
                <a:gd name="T12" fmla="*/ 8 w 42"/>
                <a:gd name="T13" fmla="*/ 1 h 46"/>
                <a:gd name="T14" fmla="*/ 6 w 42"/>
                <a:gd name="T15" fmla="*/ 6 h 46"/>
                <a:gd name="T16" fmla="*/ 3 w 42"/>
                <a:gd name="T17" fmla="*/ 20 h 46"/>
                <a:gd name="T18" fmla="*/ 1 w 42"/>
                <a:gd name="T19" fmla="*/ 31 h 46"/>
                <a:gd name="T20" fmla="*/ 3 w 42"/>
                <a:gd name="T21" fmla="*/ 36 h 46"/>
                <a:gd name="T22" fmla="*/ 2 w 42"/>
                <a:gd name="T23" fmla="*/ 40 h 46"/>
                <a:gd name="T24" fmla="*/ 6 w 42"/>
                <a:gd name="T25" fmla="*/ 42 h 46"/>
                <a:gd name="T26" fmla="*/ 17 w 42"/>
                <a:gd name="T27" fmla="*/ 44 h 46"/>
                <a:gd name="T28" fmla="*/ 23 w 42"/>
                <a:gd name="T29" fmla="*/ 44 h 46"/>
                <a:gd name="T30" fmla="*/ 36 w 42"/>
                <a:gd name="T31" fmla="*/ 43 h 46"/>
                <a:gd name="T32" fmla="*/ 42 w 42"/>
                <a:gd name="T33" fmla="*/ 35 h 46"/>
                <a:gd name="T34" fmla="*/ 42 w 42"/>
                <a:gd name="T35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46">
                  <a:moveTo>
                    <a:pt x="42" y="22"/>
                  </a:moveTo>
                  <a:cubicBezTo>
                    <a:pt x="42" y="18"/>
                    <a:pt x="37" y="17"/>
                    <a:pt x="36" y="15"/>
                  </a:cubicBezTo>
                  <a:cubicBezTo>
                    <a:pt x="35" y="14"/>
                    <a:pt x="29" y="11"/>
                    <a:pt x="26" y="8"/>
                  </a:cubicBezTo>
                  <a:cubicBezTo>
                    <a:pt x="24" y="5"/>
                    <a:pt x="23" y="9"/>
                    <a:pt x="22" y="10"/>
                  </a:cubicBezTo>
                  <a:cubicBezTo>
                    <a:pt x="21" y="10"/>
                    <a:pt x="21" y="7"/>
                    <a:pt x="18" y="4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3"/>
                    <a:pt x="6" y="4"/>
                    <a:pt x="6" y="6"/>
                  </a:cubicBezTo>
                  <a:cubicBezTo>
                    <a:pt x="6" y="10"/>
                    <a:pt x="3" y="14"/>
                    <a:pt x="3" y="20"/>
                  </a:cubicBezTo>
                  <a:cubicBezTo>
                    <a:pt x="3" y="27"/>
                    <a:pt x="1" y="26"/>
                    <a:pt x="1" y="31"/>
                  </a:cubicBezTo>
                  <a:cubicBezTo>
                    <a:pt x="0" y="37"/>
                    <a:pt x="2" y="36"/>
                    <a:pt x="3" y="36"/>
                  </a:cubicBezTo>
                  <a:cubicBezTo>
                    <a:pt x="3" y="37"/>
                    <a:pt x="3" y="39"/>
                    <a:pt x="2" y="40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9" y="41"/>
                    <a:pt x="12" y="42"/>
                    <a:pt x="17" y="44"/>
                  </a:cubicBezTo>
                  <a:cubicBezTo>
                    <a:pt x="21" y="46"/>
                    <a:pt x="19" y="44"/>
                    <a:pt x="23" y="44"/>
                  </a:cubicBezTo>
                  <a:cubicBezTo>
                    <a:pt x="27" y="45"/>
                    <a:pt x="31" y="45"/>
                    <a:pt x="36" y="43"/>
                  </a:cubicBezTo>
                  <a:cubicBezTo>
                    <a:pt x="39" y="41"/>
                    <a:pt x="40" y="38"/>
                    <a:pt x="42" y="35"/>
                  </a:cubicBezTo>
                  <a:cubicBezTo>
                    <a:pt x="40" y="30"/>
                    <a:pt x="42" y="25"/>
                    <a:pt x="42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9" name="Freeform 109">
              <a:extLst>
                <a:ext uri="{FF2B5EF4-FFF2-40B4-BE49-F238E27FC236}">
                  <a16:creationId xmlns:a16="http://schemas.microsoft.com/office/drawing/2014/main" id="{7435ACB1-9DDC-9C7E-0E9D-158896F293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3830" y="5293126"/>
              <a:ext cx="528748" cy="1050063"/>
            </a:xfrm>
            <a:custGeom>
              <a:avLst/>
              <a:gdLst>
                <a:gd name="T0" fmla="*/ 49 w 171"/>
                <a:gd name="T1" fmla="*/ 319 h 337"/>
                <a:gd name="T2" fmla="*/ 45 w 171"/>
                <a:gd name="T3" fmla="*/ 312 h 337"/>
                <a:gd name="T4" fmla="*/ 43 w 171"/>
                <a:gd name="T5" fmla="*/ 335 h 337"/>
                <a:gd name="T6" fmla="*/ 61 w 171"/>
                <a:gd name="T7" fmla="*/ 336 h 337"/>
                <a:gd name="T8" fmla="*/ 65 w 171"/>
                <a:gd name="T9" fmla="*/ 330 h 337"/>
                <a:gd name="T10" fmla="*/ 163 w 171"/>
                <a:gd name="T11" fmla="*/ 35 h 337"/>
                <a:gd name="T12" fmla="*/ 159 w 171"/>
                <a:gd name="T13" fmla="*/ 48 h 337"/>
                <a:gd name="T14" fmla="*/ 145 w 171"/>
                <a:gd name="T15" fmla="*/ 53 h 337"/>
                <a:gd name="T16" fmla="*/ 129 w 171"/>
                <a:gd name="T17" fmla="*/ 51 h 337"/>
                <a:gd name="T18" fmla="*/ 139 w 171"/>
                <a:gd name="T19" fmla="*/ 34 h 337"/>
                <a:gd name="T20" fmla="*/ 114 w 171"/>
                <a:gd name="T21" fmla="*/ 21 h 337"/>
                <a:gd name="T22" fmla="*/ 93 w 171"/>
                <a:gd name="T23" fmla="*/ 3 h 337"/>
                <a:gd name="T24" fmla="*/ 79 w 171"/>
                <a:gd name="T25" fmla="*/ 8 h 337"/>
                <a:gd name="T26" fmla="*/ 62 w 171"/>
                <a:gd name="T27" fmla="*/ 5 h 337"/>
                <a:gd name="T28" fmla="*/ 54 w 171"/>
                <a:gd name="T29" fmla="*/ 20 h 337"/>
                <a:gd name="T30" fmla="*/ 44 w 171"/>
                <a:gd name="T31" fmla="*/ 33 h 337"/>
                <a:gd name="T32" fmla="*/ 45 w 171"/>
                <a:gd name="T33" fmla="*/ 48 h 337"/>
                <a:gd name="T34" fmla="*/ 38 w 171"/>
                <a:gd name="T35" fmla="*/ 59 h 337"/>
                <a:gd name="T36" fmla="*/ 31 w 171"/>
                <a:gd name="T37" fmla="*/ 71 h 337"/>
                <a:gd name="T38" fmla="*/ 28 w 171"/>
                <a:gd name="T39" fmla="*/ 86 h 337"/>
                <a:gd name="T40" fmla="*/ 31 w 171"/>
                <a:gd name="T41" fmla="*/ 104 h 337"/>
                <a:gd name="T42" fmla="*/ 30 w 171"/>
                <a:gd name="T43" fmla="*/ 118 h 337"/>
                <a:gd name="T44" fmla="*/ 28 w 171"/>
                <a:gd name="T45" fmla="*/ 135 h 337"/>
                <a:gd name="T46" fmla="*/ 22 w 171"/>
                <a:gd name="T47" fmla="*/ 154 h 337"/>
                <a:gd name="T48" fmla="*/ 19 w 171"/>
                <a:gd name="T49" fmla="*/ 162 h 337"/>
                <a:gd name="T50" fmla="*/ 16 w 171"/>
                <a:gd name="T51" fmla="*/ 174 h 337"/>
                <a:gd name="T52" fmla="*/ 16 w 171"/>
                <a:gd name="T53" fmla="*/ 186 h 337"/>
                <a:gd name="T54" fmla="*/ 14 w 171"/>
                <a:gd name="T55" fmla="*/ 204 h 337"/>
                <a:gd name="T56" fmla="*/ 16 w 171"/>
                <a:gd name="T57" fmla="*/ 213 h 337"/>
                <a:gd name="T58" fmla="*/ 20 w 171"/>
                <a:gd name="T59" fmla="*/ 221 h 337"/>
                <a:gd name="T60" fmla="*/ 18 w 171"/>
                <a:gd name="T61" fmla="*/ 229 h 337"/>
                <a:gd name="T62" fmla="*/ 16 w 171"/>
                <a:gd name="T63" fmla="*/ 242 h 337"/>
                <a:gd name="T64" fmla="*/ 10 w 171"/>
                <a:gd name="T65" fmla="*/ 253 h 337"/>
                <a:gd name="T66" fmla="*/ 7 w 171"/>
                <a:gd name="T67" fmla="*/ 266 h 337"/>
                <a:gd name="T68" fmla="*/ 3 w 171"/>
                <a:gd name="T69" fmla="*/ 279 h 337"/>
                <a:gd name="T70" fmla="*/ 12 w 171"/>
                <a:gd name="T71" fmla="*/ 287 h 337"/>
                <a:gd name="T72" fmla="*/ 17 w 171"/>
                <a:gd name="T73" fmla="*/ 300 h 337"/>
                <a:gd name="T74" fmla="*/ 36 w 171"/>
                <a:gd name="T75" fmla="*/ 303 h 337"/>
                <a:gd name="T76" fmla="*/ 40 w 171"/>
                <a:gd name="T77" fmla="*/ 296 h 337"/>
                <a:gd name="T78" fmla="*/ 40 w 171"/>
                <a:gd name="T79" fmla="*/ 282 h 337"/>
                <a:gd name="T80" fmla="*/ 50 w 171"/>
                <a:gd name="T81" fmla="*/ 272 h 337"/>
                <a:gd name="T82" fmla="*/ 66 w 171"/>
                <a:gd name="T83" fmla="*/ 255 h 337"/>
                <a:gd name="T84" fmla="*/ 59 w 171"/>
                <a:gd name="T85" fmla="*/ 244 h 337"/>
                <a:gd name="T86" fmla="*/ 67 w 171"/>
                <a:gd name="T87" fmla="*/ 224 h 337"/>
                <a:gd name="T88" fmla="*/ 71 w 171"/>
                <a:gd name="T89" fmla="*/ 213 h 337"/>
                <a:gd name="T90" fmla="*/ 77 w 171"/>
                <a:gd name="T91" fmla="*/ 202 h 337"/>
                <a:gd name="T92" fmla="*/ 82 w 171"/>
                <a:gd name="T93" fmla="*/ 201 h 337"/>
                <a:gd name="T94" fmla="*/ 79 w 171"/>
                <a:gd name="T95" fmla="*/ 196 h 337"/>
                <a:gd name="T96" fmla="*/ 74 w 171"/>
                <a:gd name="T97" fmla="*/ 188 h 337"/>
                <a:gd name="T98" fmla="*/ 87 w 171"/>
                <a:gd name="T99" fmla="*/ 184 h 337"/>
                <a:gd name="T100" fmla="*/ 97 w 171"/>
                <a:gd name="T101" fmla="*/ 171 h 337"/>
                <a:gd name="T102" fmla="*/ 100 w 171"/>
                <a:gd name="T103" fmla="*/ 161 h 337"/>
                <a:gd name="T104" fmla="*/ 137 w 171"/>
                <a:gd name="T105" fmla="*/ 152 h 337"/>
                <a:gd name="T106" fmla="*/ 141 w 171"/>
                <a:gd name="T107" fmla="*/ 136 h 337"/>
                <a:gd name="T108" fmla="*/ 135 w 171"/>
                <a:gd name="T109" fmla="*/ 123 h 337"/>
                <a:gd name="T110" fmla="*/ 132 w 171"/>
                <a:gd name="T111" fmla="*/ 117 h 337"/>
                <a:gd name="T112" fmla="*/ 131 w 171"/>
                <a:gd name="T113" fmla="*/ 108 h 337"/>
                <a:gd name="T114" fmla="*/ 136 w 171"/>
                <a:gd name="T115" fmla="*/ 83 h 337"/>
                <a:gd name="T116" fmla="*/ 160 w 171"/>
                <a:gd name="T117" fmla="*/ 54 h 337"/>
                <a:gd name="T118" fmla="*/ 169 w 171"/>
                <a:gd name="T119" fmla="*/ 3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337">
                  <a:moveTo>
                    <a:pt x="65" y="330"/>
                  </a:moveTo>
                  <a:cubicBezTo>
                    <a:pt x="61" y="330"/>
                    <a:pt x="52" y="322"/>
                    <a:pt x="49" y="319"/>
                  </a:cubicBezTo>
                  <a:cubicBezTo>
                    <a:pt x="46" y="317"/>
                    <a:pt x="48" y="315"/>
                    <a:pt x="45" y="315"/>
                  </a:cubicBezTo>
                  <a:cubicBezTo>
                    <a:pt x="41" y="316"/>
                    <a:pt x="44" y="313"/>
                    <a:pt x="45" y="312"/>
                  </a:cubicBezTo>
                  <a:cubicBezTo>
                    <a:pt x="47" y="311"/>
                    <a:pt x="45" y="308"/>
                    <a:pt x="43" y="307"/>
                  </a:cubicBezTo>
                  <a:cubicBezTo>
                    <a:pt x="42" y="312"/>
                    <a:pt x="41" y="335"/>
                    <a:pt x="43" y="335"/>
                  </a:cubicBezTo>
                  <a:cubicBezTo>
                    <a:pt x="44" y="335"/>
                    <a:pt x="54" y="334"/>
                    <a:pt x="57" y="336"/>
                  </a:cubicBezTo>
                  <a:cubicBezTo>
                    <a:pt x="58" y="336"/>
                    <a:pt x="59" y="337"/>
                    <a:pt x="61" y="336"/>
                  </a:cubicBezTo>
                  <a:cubicBezTo>
                    <a:pt x="62" y="334"/>
                    <a:pt x="68" y="335"/>
                    <a:pt x="71" y="333"/>
                  </a:cubicBezTo>
                  <a:cubicBezTo>
                    <a:pt x="74" y="331"/>
                    <a:pt x="70" y="330"/>
                    <a:pt x="65" y="330"/>
                  </a:cubicBezTo>
                  <a:close/>
                  <a:moveTo>
                    <a:pt x="169" y="35"/>
                  </a:moveTo>
                  <a:cubicBezTo>
                    <a:pt x="168" y="35"/>
                    <a:pt x="165" y="35"/>
                    <a:pt x="163" y="35"/>
                  </a:cubicBezTo>
                  <a:cubicBezTo>
                    <a:pt x="163" y="35"/>
                    <a:pt x="163" y="36"/>
                    <a:pt x="163" y="36"/>
                  </a:cubicBezTo>
                  <a:cubicBezTo>
                    <a:pt x="164" y="40"/>
                    <a:pt x="162" y="49"/>
                    <a:pt x="159" y="48"/>
                  </a:cubicBezTo>
                  <a:cubicBezTo>
                    <a:pt x="157" y="48"/>
                    <a:pt x="155" y="52"/>
                    <a:pt x="153" y="52"/>
                  </a:cubicBezTo>
                  <a:cubicBezTo>
                    <a:pt x="151" y="51"/>
                    <a:pt x="148" y="55"/>
                    <a:pt x="145" y="53"/>
                  </a:cubicBezTo>
                  <a:cubicBezTo>
                    <a:pt x="143" y="52"/>
                    <a:pt x="139" y="54"/>
                    <a:pt x="137" y="52"/>
                  </a:cubicBezTo>
                  <a:cubicBezTo>
                    <a:pt x="135" y="51"/>
                    <a:pt x="129" y="52"/>
                    <a:pt x="129" y="51"/>
                  </a:cubicBezTo>
                  <a:cubicBezTo>
                    <a:pt x="129" y="49"/>
                    <a:pt x="132" y="50"/>
                    <a:pt x="132" y="45"/>
                  </a:cubicBezTo>
                  <a:cubicBezTo>
                    <a:pt x="132" y="41"/>
                    <a:pt x="140" y="35"/>
                    <a:pt x="139" y="34"/>
                  </a:cubicBezTo>
                  <a:cubicBezTo>
                    <a:pt x="138" y="32"/>
                    <a:pt x="125" y="28"/>
                    <a:pt x="123" y="26"/>
                  </a:cubicBezTo>
                  <a:cubicBezTo>
                    <a:pt x="121" y="24"/>
                    <a:pt x="119" y="22"/>
                    <a:pt x="114" y="21"/>
                  </a:cubicBezTo>
                  <a:cubicBezTo>
                    <a:pt x="109" y="21"/>
                    <a:pt x="109" y="18"/>
                    <a:pt x="104" y="15"/>
                  </a:cubicBezTo>
                  <a:cubicBezTo>
                    <a:pt x="100" y="13"/>
                    <a:pt x="95" y="7"/>
                    <a:pt x="93" y="3"/>
                  </a:cubicBezTo>
                  <a:cubicBezTo>
                    <a:pt x="90" y="3"/>
                    <a:pt x="85" y="2"/>
                    <a:pt x="84" y="3"/>
                  </a:cubicBezTo>
                  <a:cubicBezTo>
                    <a:pt x="83" y="5"/>
                    <a:pt x="81" y="12"/>
                    <a:pt x="79" y="8"/>
                  </a:cubicBezTo>
                  <a:cubicBezTo>
                    <a:pt x="78" y="5"/>
                    <a:pt x="73" y="5"/>
                    <a:pt x="70" y="4"/>
                  </a:cubicBezTo>
                  <a:cubicBezTo>
                    <a:pt x="66" y="4"/>
                    <a:pt x="66" y="0"/>
                    <a:pt x="62" y="5"/>
                  </a:cubicBezTo>
                  <a:cubicBezTo>
                    <a:pt x="60" y="6"/>
                    <a:pt x="58" y="8"/>
                    <a:pt x="56" y="10"/>
                  </a:cubicBezTo>
                  <a:cubicBezTo>
                    <a:pt x="56" y="14"/>
                    <a:pt x="55" y="18"/>
                    <a:pt x="54" y="20"/>
                  </a:cubicBezTo>
                  <a:cubicBezTo>
                    <a:pt x="53" y="21"/>
                    <a:pt x="45" y="25"/>
                    <a:pt x="45" y="27"/>
                  </a:cubicBezTo>
                  <a:cubicBezTo>
                    <a:pt x="44" y="29"/>
                    <a:pt x="46" y="32"/>
                    <a:pt x="44" y="33"/>
                  </a:cubicBezTo>
                  <a:cubicBezTo>
                    <a:pt x="43" y="34"/>
                    <a:pt x="48" y="41"/>
                    <a:pt x="45" y="42"/>
                  </a:cubicBezTo>
                  <a:cubicBezTo>
                    <a:pt x="42" y="44"/>
                    <a:pt x="47" y="46"/>
                    <a:pt x="45" y="48"/>
                  </a:cubicBezTo>
                  <a:cubicBezTo>
                    <a:pt x="43" y="49"/>
                    <a:pt x="40" y="50"/>
                    <a:pt x="40" y="52"/>
                  </a:cubicBezTo>
                  <a:cubicBezTo>
                    <a:pt x="40" y="54"/>
                    <a:pt x="40" y="58"/>
                    <a:pt x="38" y="59"/>
                  </a:cubicBezTo>
                  <a:cubicBezTo>
                    <a:pt x="35" y="60"/>
                    <a:pt x="34" y="64"/>
                    <a:pt x="34" y="67"/>
                  </a:cubicBezTo>
                  <a:cubicBezTo>
                    <a:pt x="34" y="69"/>
                    <a:pt x="30" y="68"/>
                    <a:pt x="31" y="71"/>
                  </a:cubicBezTo>
                  <a:cubicBezTo>
                    <a:pt x="33" y="75"/>
                    <a:pt x="34" y="79"/>
                    <a:pt x="31" y="80"/>
                  </a:cubicBezTo>
                  <a:cubicBezTo>
                    <a:pt x="29" y="80"/>
                    <a:pt x="29" y="86"/>
                    <a:pt x="28" y="86"/>
                  </a:cubicBezTo>
                  <a:cubicBezTo>
                    <a:pt x="26" y="86"/>
                    <a:pt x="26" y="92"/>
                    <a:pt x="28" y="95"/>
                  </a:cubicBezTo>
                  <a:cubicBezTo>
                    <a:pt x="30" y="98"/>
                    <a:pt x="31" y="101"/>
                    <a:pt x="31" y="104"/>
                  </a:cubicBezTo>
                  <a:cubicBezTo>
                    <a:pt x="31" y="106"/>
                    <a:pt x="34" y="108"/>
                    <a:pt x="33" y="111"/>
                  </a:cubicBezTo>
                  <a:cubicBezTo>
                    <a:pt x="32" y="114"/>
                    <a:pt x="32" y="117"/>
                    <a:pt x="30" y="118"/>
                  </a:cubicBezTo>
                  <a:cubicBezTo>
                    <a:pt x="29" y="119"/>
                    <a:pt x="30" y="123"/>
                    <a:pt x="28" y="124"/>
                  </a:cubicBezTo>
                  <a:cubicBezTo>
                    <a:pt x="26" y="125"/>
                    <a:pt x="30" y="133"/>
                    <a:pt x="28" y="135"/>
                  </a:cubicBezTo>
                  <a:cubicBezTo>
                    <a:pt x="26" y="136"/>
                    <a:pt x="22" y="138"/>
                    <a:pt x="22" y="143"/>
                  </a:cubicBezTo>
                  <a:cubicBezTo>
                    <a:pt x="22" y="149"/>
                    <a:pt x="22" y="152"/>
                    <a:pt x="22" y="154"/>
                  </a:cubicBezTo>
                  <a:cubicBezTo>
                    <a:pt x="21" y="156"/>
                    <a:pt x="24" y="156"/>
                    <a:pt x="24" y="159"/>
                  </a:cubicBezTo>
                  <a:cubicBezTo>
                    <a:pt x="23" y="162"/>
                    <a:pt x="19" y="160"/>
                    <a:pt x="19" y="162"/>
                  </a:cubicBezTo>
                  <a:cubicBezTo>
                    <a:pt x="19" y="164"/>
                    <a:pt x="20" y="168"/>
                    <a:pt x="19" y="169"/>
                  </a:cubicBezTo>
                  <a:cubicBezTo>
                    <a:pt x="17" y="169"/>
                    <a:pt x="16" y="170"/>
                    <a:pt x="16" y="174"/>
                  </a:cubicBezTo>
                  <a:cubicBezTo>
                    <a:pt x="16" y="178"/>
                    <a:pt x="14" y="178"/>
                    <a:pt x="14" y="180"/>
                  </a:cubicBezTo>
                  <a:cubicBezTo>
                    <a:pt x="14" y="182"/>
                    <a:pt x="16" y="184"/>
                    <a:pt x="16" y="186"/>
                  </a:cubicBezTo>
                  <a:cubicBezTo>
                    <a:pt x="16" y="188"/>
                    <a:pt x="17" y="194"/>
                    <a:pt x="15" y="195"/>
                  </a:cubicBezTo>
                  <a:cubicBezTo>
                    <a:pt x="14" y="195"/>
                    <a:pt x="13" y="203"/>
                    <a:pt x="14" y="204"/>
                  </a:cubicBezTo>
                  <a:cubicBezTo>
                    <a:pt x="16" y="205"/>
                    <a:pt x="16" y="207"/>
                    <a:pt x="15" y="208"/>
                  </a:cubicBezTo>
                  <a:cubicBezTo>
                    <a:pt x="14" y="210"/>
                    <a:pt x="18" y="211"/>
                    <a:pt x="16" y="213"/>
                  </a:cubicBezTo>
                  <a:cubicBezTo>
                    <a:pt x="14" y="216"/>
                    <a:pt x="16" y="219"/>
                    <a:pt x="19" y="218"/>
                  </a:cubicBezTo>
                  <a:cubicBezTo>
                    <a:pt x="21" y="217"/>
                    <a:pt x="23" y="221"/>
                    <a:pt x="20" y="221"/>
                  </a:cubicBezTo>
                  <a:cubicBezTo>
                    <a:pt x="17" y="221"/>
                    <a:pt x="14" y="221"/>
                    <a:pt x="17" y="223"/>
                  </a:cubicBezTo>
                  <a:cubicBezTo>
                    <a:pt x="19" y="225"/>
                    <a:pt x="21" y="228"/>
                    <a:pt x="18" y="229"/>
                  </a:cubicBezTo>
                  <a:cubicBezTo>
                    <a:pt x="15" y="230"/>
                    <a:pt x="17" y="232"/>
                    <a:pt x="17" y="235"/>
                  </a:cubicBezTo>
                  <a:cubicBezTo>
                    <a:pt x="16" y="238"/>
                    <a:pt x="19" y="241"/>
                    <a:pt x="16" y="242"/>
                  </a:cubicBezTo>
                  <a:cubicBezTo>
                    <a:pt x="14" y="243"/>
                    <a:pt x="17" y="247"/>
                    <a:pt x="14" y="248"/>
                  </a:cubicBezTo>
                  <a:cubicBezTo>
                    <a:pt x="10" y="248"/>
                    <a:pt x="13" y="252"/>
                    <a:pt x="10" y="253"/>
                  </a:cubicBezTo>
                  <a:cubicBezTo>
                    <a:pt x="8" y="255"/>
                    <a:pt x="13" y="258"/>
                    <a:pt x="10" y="260"/>
                  </a:cubicBezTo>
                  <a:cubicBezTo>
                    <a:pt x="8" y="262"/>
                    <a:pt x="10" y="266"/>
                    <a:pt x="7" y="266"/>
                  </a:cubicBezTo>
                  <a:cubicBezTo>
                    <a:pt x="4" y="266"/>
                    <a:pt x="3" y="270"/>
                    <a:pt x="2" y="271"/>
                  </a:cubicBezTo>
                  <a:cubicBezTo>
                    <a:pt x="2" y="273"/>
                    <a:pt x="0" y="277"/>
                    <a:pt x="3" y="279"/>
                  </a:cubicBezTo>
                  <a:cubicBezTo>
                    <a:pt x="5" y="282"/>
                    <a:pt x="2" y="284"/>
                    <a:pt x="4" y="285"/>
                  </a:cubicBezTo>
                  <a:cubicBezTo>
                    <a:pt x="6" y="286"/>
                    <a:pt x="13" y="284"/>
                    <a:pt x="12" y="287"/>
                  </a:cubicBezTo>
                  <a:cubicBezTo>
                    <a:pt x="11" y="290"/>
                    <a:pt x="11" y="297"/>
                    <a:pt x="13" y="297"/>
                  </a:cubicBezTo>
                  <a:cubicBezTo>
                    <a:pt x="14" y="297"/>
                    <a:pt x="15" y="301"/>
                    <a:pt x="17" y="300"/>
                  </a:cubicBezTo>
                  <a:cubicBezTo>
                    <a:pt x="19" y="300"/>
                    <a:pt x="28" y="299"/>
                    <a:pt x="31" y="300"/>
                  </a:cubicBezTo>
                  <a:cubicBezTo>
                    <a:pt x="33" y="301"/>
                    <a:pt x="35" y="302"/>
                    <a:pt x="36" y="303"/>
                  </a:cubicBezTo>
                  <a:cubicBezTo>
                    <a:pt x="38" y="302"/>
                    <a:pt x="43" y="305"/>
                    <a:pt x="44" y="304"/>
                  </a:cubicBezTo>
                  <a:cubicBezTo>
                    <a:pt x="45" y="302"/>
                    <a:pt x="39" y="298"/>
                    <a:pt x="40" y="296"/>
                  </a:cubicBezTo>
                  <a:cubicBezTo>
                    <a:pt x="40" y="294"/>
                    <a:pt x="39" y="291"/>
                    <a:pt x="39" y="290"/>
                  </a:cubicBezTo>
                  <a:cubicBezTo>
                    <a:pt x="39" y="288"/>
                    <a:pt x="38" y="284"/>
                    <a:pt x="40" y="282"/>
                  </a:cubicBezTo>
                  <a:cubicBezTo>
                    <a:pt x="43" y="280"/>
                    <a:pt x="43" y="278"/>
                    <a:pt x="45" y="278"/>
                  </a:cubicBezTo>
                  <a:cubicBezTo>
                    <a:pt x="46" y="279"/>
                    <a:pt x="50" y="277"/>
                    <a:pt x="50" y="272"/>
                  </a:cubicBezTo>
                  <a:cubicBezTo>
                    <a:pt x="50" y="268"/>
                    <a:pt x="52" y="266"/>
                    <a:pt x="56" y="263"/>
                  </a:cubicBezTo>
                  <a:cubicBezTo>
                    <a:pt x="60" y="260"/>
                    <a:pt x="67" y="256"/>
                    <a:pt x="66" y="255"/>
                  </a:cubicBezTo>
                  <a:cubicBezTo>
                    <a:pt x="65" y="253"/>
                    <a:pt x="67" y="249"/>
                    <a:pt x="67" y="247"/>
                  </a:cubicBezTo>
                  <a:cubicBezTo>
                    <a:pt x="67" y="245"/>
                    <a:pt x="61" y="245"/>
                    <a:pt x="59" y="244"/>
                  </a:cubicBezTo>
                  <a:cubicBezTo>
                    <a:pt x="57" y="244"/>
                    <a:pt x="49" y="238"/>
                    <a:pt x="53" y="232"/>
                  </a:cubicBezTo>
                  <a:cubicBezTo>
                    <a:pt x="57" y="225"/>
                    <a:pt x="65" y="224"/>
                    <a:pt x="67" y="224"/>
                  </a:cubicBezTo>
                  <a:cubicBezTo>
                    <a:pt x="69" y="223"/>
                    <a:pt x="67" y="220"/>
                    <a:pt x="69" y="219"/>
                  </a:cubicBezTo>
                  <a:cubicBezTo>
                    <a:pt x="71" y="218"/>
                    <a:pt x="71" y="216"/>
                    <a:pt x="71" y="213"/>
                  </a:cubicBezTo>
                  <a:cubicBezTo>
                    <a:pt x="71" y="210"/>
                    <a:pt x="71" y="205"/>
                    <a:pt x="75" y="205"/>
                  </a:cubicBezTo>
                  <a:cubicBezTo>
                    <a:pt x="78" y="204"/>
                    <a:pt x="79" y="203"/>
                    <a:pt x="77" y="202"/>
                  </a:cubicBezTo>
                  <a:cubicBezTo>
                    <a:pt x="75" y="201"/>
                    <a:pt x="74" y="199"/>
                    <a:pt x="77" y="199"/>
                  </a:cubicBezTo>
                  <a:cubicBezTo>
                    <a:pt x="81" y="198"/>
                    <a:pt x="79" y="201"/>
                    <a:pt x="82" y="201"/>
                  </a:cubicBezTo>
                  <a:cubicBezTo>
                    <a:pt x="84" y="201"/>
                    <a:pt x="88" y="197"/>
                    <a:pt x="85" y="195"/>
                  </a:cubicBezTo>
                  <a:cubicBezTo>
                    <a:pt x="82" y="192"/>
                    <a:pt x="81" y="196"/>
                    <a:pt x="79" y="196"/>
                  </a:cubicBezTo>
                  <a:cubicBezTo>
                    <a:pt x="78" y="197"/>
                    <a:pt x="76" y="194"/>
                    <a:pt x="75" y="194"/>
                  </a:cubicBezTo>
                  <a:cubicBezTo>
                    <a:pt x="73" y="194"/>
                    <a:pt x="74" y="190"/>
                    <a:pt x="74" y="188"/>
                  </a:cubicBezTo>
                  <a:cubicBezTo>
                    <a:pt x="73" y="186"/>
                    <a:pt x="72" y="182"/>
                    <a:pt x="73" y="180"/>
                  </a:cubicBezTo>
                  <a:cubicBezTo>
                    <a:pt x="75" y="178"/>
                    <a:pt x="81" y="183"/>
                    <a:pt x="87" y="184"/>
                  </a:cubicBezTo>
                  <a:cubicBezTo>
                    <a:pt x="92" y="184"/>
                    <a:pt x="96" y="181"/>
                    <a:pt x="96" y="179"/>
                  </a:cubicBezTo>
                  <a:cubicBezTo>
                    <a:pt x="96" y="177"/>
                    <a:pt x="94" y="173"/>
                    <a:pt x="97" y="171"/>
                  </a:cubicBezTo>
                  <a:cubicBezTo>
                    <a:pt x="100" y="168"/>
                    <a:pt x="98" y="168"/>
                    <a:pt x="97" y="165"/>
                  </a:cubicBezTo>
                  <a:cubicBezTo>
                    <a:pt x="96" y="162"/>
                    <a:pt x="98" y="160"/>
                    <a:pt x="100" y="161"/>
                  </a:cubicBezTo>
                  <a:cubicBezTo>
                    <a:pt x="101" y="163"/>
                    <a:pt x="112" y="162"/>
                    <a:pt x="121" y="160"/>
                  </a:cubicBezTo>
                  <a:cubicBezTo>
                    <a:pt x="130" y="158"/>
                    <a:pt x="137" y="155"/>
                    <a:pt x="137" y="152"/>
                  </a:cubicBezTo>
                  <a:cubicBezTo>
                    <a:pt x="138" y="150"/>
                    <a:pt x="144" y="143"/>
                    <a:pt x="145" y="141"/>
                  </a:cubicBezTo>
                  <a:cubicBezTo>
                    <a:pt x="146" y="139"/>
                    <a:pt x="145" y="136"/>
                    <a:pt x="141" y="136"/>
                  </a:cubicBezTo>
                  <a:cubicBezTo>
                    <a:pt x="138" y="135"/>
                    <a:pt x="138" y="131"/>
                    <a:pt x="140" y="128"/>
                  </a:cubicBezTo>
                  <a:cubicBezTo>
                    <a:pt x="142" y="126"/>
                    <a:pt x="139" y="124"/>
                    <a:pt x="135" y="123"/>
                  </a:cubicBezTo>
                  <a:cubicBezTo>
                    <a:pt x="132" y="123"/>
                    <a:pt x="126" y="120"/>
                    <a:pt x="129" y="117"/>
                  </a:cubicBezTo>
                  <a:cubicBezTo>
                    <a:pt x="131" y="116"/>
                    <a:pt x="132" y="116"/>
                    <a:pt x="132" y="117"/>
                  </a:cubicBezTo>
                  <a:cubicBezTo>
                    <a:pt x="133" y="116"/>
                    <a:pt x="133" y="114"/>
                    <a:pt x="133" y="113"/>
                  </a:cubicBezTo>
                  <a:cubicBezTo>
                    <a:pt x="132" y="113"/>
                    <a:pt x="130" y="114"/>
                    <a:pt x="131" y="108"/>
                  </a:cubicBezTo>
                  <a:cubicBezTo>
                    <a:pt x="131" y="103"/>
                    <a:pt x="133" y="104"/>
                    <a:pt x="133" y="97"/>
                  </a:cubicBezTo>
                  <a:cubicBezTo>
                    <a:pt x="133" y="91"/>
                    <a:pt x="136" y="87"/>
                    <a:pt x="136" y="83"/>
                  </a:cubicBezTo>
                  <a:cubicBezTo>
                    <a:pt x="136" y="79"/>
                    <a:pt x="142" y="75"/>
                    <a:pt x="146" y="69"/>
                  </a:cubicBezTo>
                  <a:cubicBezTo>
                    <a:pt x="149" y="63"/>
                    <a:pt x="157" y="56"/>
                    <a:pt x="160" y="54"/>
                  </a:cubicBezTo>
                  <a:cubicBezTo>
                    <a:pt x="163" y="52"/>
                    <a:pt x="170" y="50"/>
                    <a:pt x="170" y="48"/>
                  </a:cubicBezTo>
                  <a:cubicBezTo>
                    <a:pt x="171" y="46"/>
                    <a:pt x="170" y="36"/>
                    <a:pt x="169" y="3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0" name="Freeform 110">
              <a:extLst>
                <a:ext uri="{FF2B5EF4-FFF2-40B4-BE49-F238E27FC236}">
                  <a16:creationId xmlns:a16="http://schemas.microsoft.com/office/drawing/2014/main" id="{18A6C1B7-0724-CE9D-C4B9-B7379A7CF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996" y="5178645"/>
              <a:ext cx="231082" cy="1182966"/>
            </a:xfrm>
            <a:custGeom>
              <a:avLst/>
              <a:gdLst>
                <a:gd name="T0" fmla="*/ 30 w 75"/>
                <a:gd name="T1" fmla="*/ 324 h 380"/>
                <a:gd name="T2" fmla="*/ 20 w 75"/>
                <a:gd name="T3" fmla="*/ 308 h 380"/>
                <a:gd name="T4" fmla="*/ 28 w 75"/>
                <a:gd name="T5" fmla="*/ 290 h 380"/>
                <a:gd name="T6" fmla="*/ 35 w 75"/>
                <a:gd name="T7" fmla="*/ 272 h 380"/>
                <a:gd name="T8" fmla="*/ 38 w 75"/>
                <a:gd name="T9" fmla="*/ 258 h 380"/>
                <a:gd name="T10" fmla="*/ 33 w 75"/>
                <a:gd name="T11" fmla="*/ 245 h 380"/>
                <a:gd name="T12" fmla="*/ 34 w 75"/>
                <a:gd name="T13" fmla="*/ 223 h 380"/>
                <a:gd name="T14" fmla="*/ 37 w 75"/>
                <a:gd name="T15" fmla="*/ 206 h 380"/>
                <a:gd name="T16" fmla="*/ 40 w 75"/>
                <a:gd name="T17" fmla="*/ 191 h 380"/>
                <a:gd name="T18" fmla="*/ 46 w 75"/>
                <a:gd name="T19" fmla="*/ 161 h 380"/>
                <a:gd name="T20" fmla="*/ 49 w 75"/>
                <a:gd name="T21" fmla="*/ 141 h 380"/>
                <a:gd name="T22" fmla="*/ 49 w 75"/>
                <a:gd name="T23" fmla="*/ 117 h 380"/>
                <a:gd name="T24" fmla="*/ 56 w 75"/>
                <a:gd name="T25" fmla="*/ 96 h 380"/>
                <a:gd name="T26" fmla="*/ 63 w 75"/>
                <a:gd name="T27" fmla="*/ 79 h 380"/>
                <a:gd name="T28" fmla="*/ 72 w 75"/>
                <a:gd name="T29" fmla="*/ 57 h 380"/>
                <a:gd name="T30" fmla="*/ 67 w 75"/>
                <a:gd name="T31" fmla="*/ 39 h 380"/>
                <a:gd name="T32" fmla="*/ 62 w 75"/>
                <a:gd name="T33" fmla="*/ 18 h 380"/>
                <a:gd name="T34" fmla="*/ 53 w 75"/>
                <a:gd name="T35" fmla="*/ 1 h 380"/>
                <a:gd name="T36" fmla="*/ 48 w 75"/>
                <a:gd name="T37" fmla="*/ 17 h 380"/>
                <a:gd name="T38" fmla="*/ 46 w 75"/>
                <a:gd name="T39" fmla="*/ 56 h 380"/>
                <a:gd name="T40" fmla="*/ 39 w 75"/>
                <a:gd name="T41" fmla="*/ 95 h 380"/>
                <a:gd name="T42" fmla="*/ 36 w 75"/>
                <a:gd name="T43" fmla="*/ 122 h 380"/>
                <a:gd name="T44" fmla="*/ 31 w 75"/>
                <a:gd name="T45" fmla="*/ 156 h 380"/>
                <a:gd name="T46" fmla="*/ 19 w 75"/>
                <a:gd name="T47" fmla="*/ 187 h 380"/>
                <a:gd name="T48" fmla="*/ 18 w 75"/>
                <a:gd name="T49" fmla="*/ 213 h 380"/>
                <a:gd name="T50" fmla="*/ 13 w 75"/>
                <a:gd name="T51" fmla="*/ 238 h 380"/>
                <a:gd name="T52" fmla="*/ 24 w 75"/>
                <a:gd name="T53" fmla="*/ 225 h 380"/>
                <a:gd name="T54" fmla="*/ 26 w 75"/>
                <a:gd name="T55" fmla="*/ 239 h 380"/>
                <a:gd name="T56" fmla="*/ 22 w 75"/>
                <a:gd name="T57" fmla="*/ 255 h 380"/>
                <a:gd name="T58" fmla="*/ 18 w 75"/>
                <a:gd name="T59" fmla="*/ 266 h 380"/>
                <a:gd name="T60" fmla="*/ 17 w 75"/>
                <a:gd name="T61" fmla="*/ 264 h 380"/>
                <a:gd name="T62" fmla="*/ 11 w 75"/>
                <a:gd name="T63" fmla="*/ 266 h 380"/>
                <a:gd name="T64" fmla="*/ 2 w 75"/>
                <a:gd name="T65" fmla="*/ 279 h 380"/>
                <a:gd name="T66" fmla="*/ 12 w 75"/>
                <a:gd name="T67" fmla="*/ 280 h 380"/>
                <a:gd name="T68" fmla="*/ 18 w 75"/>
                <a:gd name="T69" fmla="*/ 290 h 380"/>
                <a:gd name="T70" fmla="*/ 8 w 75"/>
                <a:gd name="T71" fmla="*/ 293 h 380"/>
                <a:gd name="T72" fmla="*/ 10 w 75"/>
                <a:gd name="T73" fmla="*/ 299 h 380"/>
                <a:gd name="T74" fmla="*/ 4 w 75"/>
                <a:gd name="T75" fmla="*/ 308 h 380"/>
                <a:gd name="T76" fmla="*/ 11 w 75"/>
                <a:gd name="T77" fmla="*/ 310 h 380"/>
                <a:gd name="T78" fmla="*/ 12 w 75"/>
                <a:gd name="T79" fmla="*/ 319 h 380"/>
                <a:gd name="T80" fmla="*/ 7 w 75"/>
                <a:gd name="T81" fmla="*/ 329 h 380"/>
                <a:gd name="T82" fmla="*/ 17 w 75"/>
                <a:gd name="T83" fmla="*/ 331 h 380"/>
                <a:gd name="T84" fmla="*/ 21 w 75"/>
                <a:gd name="T85" fmla="*/ 334 h 380"/>
                <a:gd name="T86" fmla="*/ 17 w 75"/>
                <a:gd name="T87" fmla="*/ 344 h 380"/>
                <a:gd name="T88" fmla="*/ 30 w 75"/>
                <a:gd name="T89" fmla="*/ 345 h 380"/>
                <a:gd name="T90" fmla="*/ 21 w 75"/>
                <a:gd name="T91" fmla="*/ 352 h 380"/>
                <a:gd name="T92" fmla="*/ 32 w 75"/>
                <a:gd name="T93" fmla="*/ 350 h 380"/>
                <a:gd name="T94" fmla="*/ 19 w 75"/>
                <a:gd name="T95" fmla="*/ 359 h 380"/>
                <a:gd name="T96" fmla="*/ 30 w 75"/>
                <a:gd name="T97" fmla="*/ 360 h 380"/>
                <a:gd name="T98" fmla="*/ 48 w 75"/>
                <a:gd name="T99" fmla="*/ 344 h 380"/>
                <a:gd name="T100" fmla="*/ 53 w 75"/>
                <a:gd name="T101" fmla="*/ 353 h 380"/>
                <a:gd name="T102" fmla="*/ 45 w 75"/>
                <a:gd name="T103" fmla="*/ 356 h 380"/>
                <a:gd name="T104" fmla="*/ 37 w 75"/>
                <a:gd name="T105" fmla="*/ 363 h 380"/>
                <a:gd name="T106" fmla="*/ 43 w 75"/>
                <a:gd name="T107" fmla="*/ 375 h 380"/>
                <a:gd name="T108" fmla="*/ 55 w 75"/>
                <a:gd name="T109" fmla="*/ 373 h 380"/>
                <a:gd name="T110" fmla="*/ 68 w 75"/>
                <a:gd name="T111" fmla="*/ 374 h 380"/>
                <a:gd name="T112" fmla="*/ 61 w 75"/>
                <a:gd name="T113" fmla="*/ 372 h 380"/>
                <a:gd name="T114" fmla="*/ 53 w 75"/>
                <a:gd name="T115" fmla="*/ 341 h 380"/>
                <a:gd name="T116" fmla="*/ 35 w 75"/>
                <a:gd name="T117" fmla="*/ 33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380">
                  <a:moveTo>
                    <a:pt x="35" y="337"/>
                  </a:moveTo>
                  <a:cubicBezTo>
                    <a:pt x="33" y="338"/>
                    <a:pt x="32" y="334"/>
                    <a:pt x="31" y="334"/>
                  </a:cubicBezTo>
                  <a:cubicBezTo>
                    <a:pt x="29" y="334"/>
                    <a:pt x="29" y="327"/>
                    <a:pt x="30" y="324"/>
                  </a:cubicBezTo>
                  <a:cubicBezTo>
                    <a:pt x="31" y="321"/>
                    <a:pt x="24" y="323"/>
                    <a:pt x="22" y="322"/>
                  </a:cubicBezTo>
                  <a:cubicBezTo>
                    <a:pt x="20" y="321"/>
                    <a:pt x="23" y="319"/>
                    <a:pt x="21" y="316"/>
                  </a:cubicBezTo>
                  <a:cubicBezTo>
                    <a:pt x="18" y="314"/>
                    <a:pt x="20" y="310"/>
                    <a:pt x="20" y="308"/>
                  </a:cubicBezTo>
                  <a:cubicBezTo>
                    <a:pt x="21" y="307"/>
                    <a:pt x="22" y="303"/>
                    <a:pt x="25" y="303"/>
                  </a:cubicBezTo>
                  <a:cubicBezTo>
                    <a:pt x="28" y="303"/>
                    <a:pt x="26" y="299"/>
                    <a:pt x="28" y="297"/>
                  </a:cubicBezTo>
                  <a:cubicBezTo>
                    <a:pt x="31" y="295"/>
                    <a:pt x="26" y="292"/>
                    <a:pt x="28" y="290"/>
                  </a:cubicBezTo>
                  <a:cubicBezTo>
                    <a:pt x="31" y="289"/>
                    <a:pt x="28" y="285"/>
                    <a:pt x="32" y="285"/>
                  </a:cubicBezTo>
                  <a:cubicBezTo>
                    <a:pt x="35" y="284"/>
                    <a:pt x="32" y="280"/>
                    <a:pt x="34" y="279"/>
                  </a:cubicBezTo>
                  <a:cubicBezTo>
                    <a:pt x="37" y="278"/>
                    <a:pt x="34" y="275"/>
                    <a:pt x="35" y="272"/>
                  </a:cubicBezTo>
                  <a:cubicBezTo>
                    <a:pt x="35" y="269"/>
                    <a:pt x="33" y="267"/>
                    <a:pt x="36" y="266"/>
                  </a:cubicBezTo>
                  <a:cubicBezTo>
                    <a:pt x="39" y="265"/>
                    <a:pt x="37" y="262"/>
                    <a:pt x="35" y="260"/>
                  </a:cubicBezTo>
                  <a:cubicBezTo>
                    <a:pt x="32" y="258"/>
                    <a:pt x="35" y="258"/>
                    <a:pt x="38" y="258"/>
                  </a:cubicBezTo>
                  <a:cubicBezTo>
                    <a:pt x="41" y="258"/>
                    <a:pt x="39" y="254"/>
                    <a:pt x="37" y="255"/>
                  </a:cubicBezTo>
                  <a:cubicBezTo>
                    <a:pt x="34" y="256"/>
                    <a:pt x="32" y="253"/>
                    <a:pt x="34" y="250"/>
                  </a:cubicBezTo>
                  <a:cubicBezTo>
                    <a:pt x="36" y="248"/>
                    <a:pt x="32" y="247"/>
                    <a:pt x="33" y="245"/>
                  </a:cubicBezTo>
                  <a:cubicBezTo>
                    <a:pt x="34" y="244"/>
                    <a:pt x="34" y="242"/>
                    <a:pt x="32" y="241"/>
                  </a:cubicBezTo>
                  <a:cubicBezTo>
                    <a:pt x="31" y="240"/>
                    <a:pt x="32" y="232"/>
                    <a:pt x="33" y="232"/>
                  </a:cubicBezTo>
                  <a:cubicBezTo>
                    <a:pt x="35" y="231"/>
                    <a:pt x="34" y="225"/>
                    <a:pt x="34" y="223"/>
                  </a:cubicBezTo>
                  <a:cubicBezTo>
                    <a:pt x="34" y="221"/>
                    <a:pt x="32" y="219"/>
                    <a:pt x="32" y="217"/>
                  </a:cubicBezTo>
                  <a:cubicBezTo>
                    <a:pt x="32" y="215"/>
                    <a:pt x="34" y="215"/>
                    <a:pt x="34" y="211"/>
                  </a:cubicBezTo>
                  <a:cubicBezTo>
                    <a:pt x="34" y="207"/>
                    <a:pt x="35" y="206"/>
                    <a:pt x="37" y="206"/>
                  </a:cubicBezTo>
                  <a:cubicBezTo>
                    <a:pt x="38" y="205"/>
                    <a:pt x="37" y="201"/>
                    <a:pt x="37" y="199"/>
                  </a:cubicBezTo>
                  <a:cubicBezTo>
                    <a:pt x="37" y="197"/>
                    <a:pt x="41" y="199"/>
                    <a:pt x="42" y="196"/>
                  </a:cubicBezTo>
                  <a:cubicBezTo>
                    <a:pt x="42" y="193"/>
                    <a:pt x="39" y="193"/>
                    <a:pt x="40" y="191"/>
                  </a:cubicBezTo>
                  <a:cubicBezTo>
                    <a:pt x="40" y="189"/>
                    <a:pt x="40" y="186"/>
                    <a:pt x="40" y="180"/>
                  </a:cubicBezTo>
                  <a:cubicBezTo>
                    <a:pt x="40" y="175"/>
                    <a:pt x="44" y="173"/>
                    <a:pt x="46" y="172"/>
                  </a:cubicBezTo>
                  <a:cubicBezTo>
                    <a:pt x="48" y="170"/>
                    <a:pt x="44" y="162"/>
                    <a:pt x="46" y="161"/>
                  </a:cubicBezTo>
                  <a:cubicBezTo>
                    <a:pt x="48" y="160"/>
                    <a:pt x="47" y="156"/>
                    <a:pt x="48" y="155"/>
                  </a:cubicBezTo>
                  <a:cubicBezTo>
                    <a:pt x="50" y="154"/>
                    <a:pt x="50" y="151"/>
                    <a:pt x="51" y="148"/>
                  </a:cubicBezTo>
                  <a:cubicBezTo>
                    <a:pt x="52" y="145"/>
                    <a:pt x="49" y="143"/>
                    <a:pt x="49" y="141"/>
                  </a:cubicBezTo>
                  <a:cubicBezTo>
                    <a:pt x="49" y="138"/>
                    <a:pt x="48" y="135"/>
                    <a:pt x="46" y="132"/>
                  </a:cubicBezTo>
                  <a:cubicBezTo>
                    <a:pt x="44" y="129"/>
                    <a:pt x="44" y="123"/>
                    <a:pt x="46" y="123"/>
                  </a:cubicBezTo>
                  <a:cubicBezTo>
                    <a:pt x="47" y="123"/>
                    <a:pt x="47" y="117"/>
                    <a:pt x="49" y="117"/>
                  </a:cubicBezTo>
                  <a:cubicBezTo>
                    <a:pt x="52" y="116"/>
                    <a:pt x="51" y="112"/>
                    <a:pt x="49" y="108"/>
                  </a:cubicBezTo>
                  <a:cubicBezTo>
                    <a:pt x="48" y="105"/>
                    <a:pt x="52" y="106"/>
                    <a:pt x="52" y="104"/>
                  </a:cubicBezTo>
                  <a:cubicBezTo>
                    <a:pt x="52" y="101"/>
                    <a:pt x="53" y="97"/>
                    <a:pt x="56" y="96"/>
                  </a:cubicBezTo>
                  <a:cubicBezTo>
                    <a:pt x="58" y="95"/>
                    <a:pt x="58" y="91"/>
                    <a:pt x="58" y="89"/>
                  </a:cubicBezTo>
                  <a:cubicBezTo>
                    <a:pt x="58" y="87"/>
                    <a:pt x="61" y="86"/>
                    <a:pt x="63" y="85"/>
                  </a:cubicBezTo>
                  <a:cubicBezTo>
                    <a:pt x="65" y="83"/>
                    <a:pt x="60" y="81"/>
                    <a:pt x="63" y="79"/>
                  </a:cubicBezTo>
                  <a:cubicBezTo>
                    <a:pt x="66" y="78"/>
                    <a:pt x="61" y="71"/>
                    <a:pt x="62" y="70"/>
                  </a:cubicBezTo>
                  <a:cubicBezTo>
                    <a:pt x="64" y="69"/>
                    <a:pt x="62" y="66"/>
                    <a:pt x="63" y="64"/>
                  </a:cubicBezTo>
                  <a:cubicBezTo>
                    <a:pt x="63" y="62"/>
                    <a:pt x="71" y="58"/>
                    <a:pt x="72" y="57"/>
                  </a:cubicBezTo>
                  <a:cubicBezTo>
                    <a:pt x="73" y="55"/>
                    <a:pt x="74" y="51"/>
                    <a:pt x="74" y="47"/>
                  </a:cubicBezTo>
                  <a:cubicBezTo>
                    <a:pt x="71" y="48"/>
                    <a:pt x="69" y="49"/>
                    <a:pt x="69" y="48"/>
                  </a:cubicBezTo>
                  <a:cubicBezTo>
                    <a:pt x="68" y="47"/>
                    <a:pt x="69" y="41"/>
                    <a:pt x="67" y="39"/>
                  </a:cubicBezTo>
                  <a:cubicBezTo>
                    <a:pt x="64" y="37"/>
                    <a:pt x="66" y="32"/>
                    <a:pt x="64" y="31"/>
                  </a:cubicBezTo>
                  <a:cubicBezTo>
                    <a:pt x="61" y="30"/>
                    <a:pt x="59" y="26"/>
                    <a:pt x="61" y="24"/>
                  </a:cubicBezTo>
                  <a:cubicBezTo>
                    <a:pt x="63" y="23"/>
                    <a:pt x="61" y="20"/>
                    <a:pt x="62" y="18"/>
                  </a:cubicBezTo>
                  <a:cubicBezTo>
                    <a:pt x="64" y="17"/>
                    <a:pt x="61" y="17"/>
                    <a:pt x="59" y="14"/>
                  </a:cubicBezTo>
                  <a:cubicBezTo>
                    <a:pt x="56" y="11"/>
                    <a:pt x="60" y="7"/>
                    <a:pt x="57" y="5"/>
                  </a:cubicBezTo>
                  <a:cubicBezTo>
                    <a:pt x="54" y="3"/>
                    <a:pt x="54" y="0"/>
                    <a:pt x="53" y="1"/>
                  </a:cubicBezTo>
                  <a:cubicBezTo>
                    <a:pt x="52" y="2"/>
                    <a:pt x="52" y="6"/>
                    <a:pt x="50" y="8"/>
                  </a:cubicBezTo>
                  <a:cubicBezTo>
                    <a:pt x="49" y="8"/>
                    <a:pt x="49" y="8"/>
                    <a:pt x="48" y="9"/>
                  </a:cubicBezTo>
                  <a:cubicBezTo>
                    <a:pt x="48" y="11"/>
                    <a:pt x="47" y="15"/>
                    <a:pt x="48" y="17"/>
                  </a:cubicBezTo>
                  <a:cubicBezTo>
                    <a:pt x="49" y="19"/>
                    <a:pt x="50" y="33"/>
                    <a:pt x="49" y="38"/>
                  </a:cubicBezTo>
                  <a:cubicBezTo>
                    <a:pt x="47" y="44"/>
                    <a:pt x="46" y="48"/>
                    <a:pt x="45" y="51"/>
                  </a:cubicBezTo>
                  <a:cubicBezTo>
                    <a:pt x="44" y="54"/>
                    <a:pt x="48" y="54"/>
                    <a:pt x="46" y="56"/>
                  </a:cubicBezTo>
                  <a:cubicBezTo>
                    <a:pt x="45" y="57"/>
                    <a:pt x="45" y="61"/>
                    <a:pt x="45" y="67"/>
                  </a:cubicBezTo>
                  <a:cubicBezTo>
                    <a:pt x="45" y="73"/>
                    <a:pt x="42" y="83"/>
                    <a:pt x="42" y="86"/>
                  </a:cubicBezTo>
                  <a:cubicBezTo>
                    <a:pt x="41" y="89"/>
                    <a:pt x="39" y="92"/>
                    <a:pt x="39" y="95"/>
                  </a:cubicBezTo>
                  <a:cubicBezTo>
                    <a:pt x="40" y="99"/>
                    <a:pt x="38" y="101"/>
                    <a:pt x="36" y="102"/>
                  </a:cubicBezTo>
                  <a:cubicBezTo>
                    <a:pt x="34" y="104"/>
                    <a:pt x="39" y="109"/>
                    <a:pt x="39" y="112"/>
                  </a:cubicBezTo>
                  <a:cubicBezTo>
                    <a:pt x="39" y="115"/>
                    <a:pt x="35" y="117"/>
                    <a:pt x="36" y="122"/>
                  </a:cubicBezTo>
                  <a:cubicBezTo>
                    <a:pt x="37" y="128"/>
                    <a:pt x="36" y="138"/>
                    <a:pt x="36" y="140"/>
                  </a:cubicBezTo>
                  <a:cubicBezTo>
                    <a:pt x="36" y="142"/>
                    <a:pt x="33" y="142"/>
                    <a:pt x="34" y="146"/>
                  </a:cubicBezTo>
                  <a:cubicBezTo>
                    <a:pt x="34" y="150"/>
                    <a:pt x="31" y="151"/>
                    <a:pt x="31" y="156"/>
                  </a:cubicBezTo>
                  <a:cubicBezTo>
                    <a:pt x="30" y="162"/>
                    <a:pt x="26" y="170"/>
                    <a:pt x="24" y="174"/>
                  </a:cubicBezTo>
                  <a:cubicBezTo>
                    <a:pt x="23" y="179"/>
                    <a:pt x="23" y="181"/>
                    <a:pt x="20" y="181"/>
                  </a:cubicBezTo>
                  <a:cubicBezTo>
                    <a:pt x="18" y="181"/>
                    <a:pt x="18" y="183"/>
                    <a:pt x="19" y="187"/>
                  </a:cubicBezTo>
                  <a:cubicBezTo>
                    <a:pt x="21" y="191"/>
                    <a:pt x="18" y="194"/>
                    <a:pt x="20" y="198"/>
                  </a:cubicBezTo>
                  <a:cubicBezTo>
                    <a:pt x="23" y="201"/>
                    <a:pt x="22" y="203"/>
                    <a:pt x="21" y="206"/>
                  </a:cubicBezTo>
                  <a:cubicBezTo>
                    <a:pt x="20" y="210"/>
                    <a:pt x="18" y="210"/>
                    <a:pt x="18" y="213"/>
                  </a:cubicBezTo>
                  <a:cubicBezTo>
                    <a:pt x="18" y="217"/>
                    <a:pt x="16" y="220"/>
                    <a:pt x="17" y="223"/>
                  </a:cubicBezTo>
                  <a:cubicBezTo>
                    <a:pt x="18" y="227"/>
                    <a:pt x="18" y="228"/>
                    <a:pt x="16" y="228"/>
                  </a:cubicBezTo>
                  <a:cubicBezTo>
                    <a:pt x="14" y="228"/>
                    <a:pt x="13" y="231"/>
                    <a:pt x="13" y="238"/>
                  </a:cubicBezTo>
                  <a:cubicBezTo>
                    <a:pt x="12" y="244"/>
                    <a:pt x="12" y="244"/>
                    <a:pt x="17" y="243"/>
                  </a:cubicBezTo>
                  <a:cubicBezTo>
                    <a:pt x="21" y="243"/>
                    <a:pt x="18" y="228"/>
                    <a:pt x="20" y="228"/>
                  </a:cubicBezTo>
                  <a:cubicBezTo>
                    <a:pt x="23" y="228"/>
                    <a:pt x="21" y="226"/>
                    <a:pt x="24" y="225"/>
                  </a:cubicBezTo>
                  <a:cubicBezTo>
                    <a:pt x="26" y="224"/>
                    <a:pt x="24" y="227"/>
                    <a:pt x="26" y="228"/>
                  </a:cubicBezTo>
                  <a:cubicBezTo>
                    <a:pt x="28" y="229"/>
                    <a:pt x="29" y="230"/>
                    <a:pt x="26" y="232"/>
                  </a:cubicBezTo>
                  <a:cubicBezTo>
                    <a:pt x="24" y="233"/>
                    <a:pt x="27" y="237"/>
                    <a:pt x="26" y="239"/>
                  </a:cubicBezTo>
                  <a:cubicBezTo>
                    <a:pt x="24" y="241"/>
                    <a:pt x="22" y="243"/>
                    <a:pt x="24" y="246"/>
                  </a:cubicBezTo>
                  <a:cubicBezTo>
                    <a:pt x="25" y="248"/>
                    <a:pt x="22" y="248"/>
                    <a:pt x="22" y="251"/>
                  </a:cubicBezTo>
                  <a:cubicBezTo>
                    <a:pt x="22" y="254"/>
                    <a:pt x="24" y="254"/>
                    <a:pt x="22" y="255"/>
                  </a:cubicBezTo>
                  <a:cubicBezTo>
                    <a:pt x="21" y="256"/>
                    <a:pt x="24" y="258"/>
                    <a:pt x="22" y="259"/>
                  </a:cubicBezTo>
                  <a:cubicBezTo>
                    <a:pt x="20" y="259"/>
                    <a:pt x="21" y="261"/>
                    <a:pt x="23" y="264"/>
                  </a:cubicBezTo>
                  <a:cubicBezTo>
                    <a:pt x="24" y="266"/>
                    <a:pt x="20" y="265"/>
                    <a:pt x="18" y="266"/>
                  </a:cubicBezTo>
                  <a:cubicBezTo>
                    <a:pt x="16" y="268"/>
                    <a:pt x="20" y="270"/>
                    <a:pt x="19" y="272"/>
                  </a:cubicBezTo>
                  <a:cubicBezTo>
                    <a:pt x="18" y="274"/>
                    <a:pt x="15" y="271"/>
                    <a:pt x="14" y="269"/>
                  </a:cubicBezTo>
                  <a:cubicBezTo>
                    <a:pt x="12" y="268"/>
                    <a:pt x="16" y="266"/>
                    <a:pt x="17" y="264"/>
                  </a:cubicBezTo>
                  <a:cubicBezTo>
                    <a:pt x="19" y="262"/>
                    <a:pt x="16" y="257"/>
                    <a:pt x="13" y="258"/>
                  </a:cubicBezTo>
                  <a:cubicBezTo>
                    <a:pt x="10" y="259"/>
                    <a:pt x="16" y="262"/>
                    <a:pt x="16" y="264"/>
                  </a:cubicBezTo>
                  <a:cubicBezTo>
                    <a:pt x="16" y="267"/>
                    <a:pt x="11" y="264"/>
                    <a:pt x="11" y="266"/>
                  </a:cubicBezTo>
                  <a:cubicBezTo>
                    <a:pt x="11" y="269"/>
                    <a:pt x="8" y="268"/>
                    <a:pt x="6" y="270"/>
                  </a:cubicBezTo>
                  <a:cubicBezTo>
                    <a:pt x="5" y="272"/>
                    <a:pt x="9" y="274"/>
                    <a:pt x="7" y="274"/>
                  </a:cubicBezTo>
                  <a:cubicBezTo>
                    <a:pt x="5" y="275"/>
                    <a:pt x="2" y="277"/>
                    <a:pt x="2" y="279"/>
                  </a:cubicBezTo>
                  <a:cubicBezTo>
                    <a:pt x="1" y="281"/>
                    <a:pt x="4" y="281"/>
                    <a:pt x="4" y="280"/>
                  </a:cubicBezTo>
                  <a:cubicBezTo>
                    <a:pt x="4" y="278"/>
                    <a:pt x="7" y="277"/>
                    <a:pt x="7" y="280"/>
                  </a:cubicBezTo>
                  <a:cubicBezTo>
                    <a:pt x="8" y="282"/>
                    <a:pt x="10" y="280"/>
                    <a:pt x="12" y="280"/>
                  </a:cubicBezTo>
                  <a:cubicBezTo>
                    <a:pt x="15" y="281"/>
                    <a:pt x="15" y="285"/>
                    <a:pt x="13" y="284"/>
                  </a:cubicBezTo>
                  <a:cubicBezTo>
                    <a:pt x="12" y="284"/>
                    <a:pt x="10" y="287"/>
                    <a:pt x="10" y="290"/>
                  </a:cubicBezTo>
                  <a:cubicBezTo>
                    <a:pt x="11" y="292"/>
                    <a:pt x="16" y="290"/>
                    <a:pt x="18" y="290"/>
                  </a:cubicBezTo>
                  <a:cubicBezTo>
                    <a:pt x="21" y="291"/>
                    <a:pt x="20" y="295"/>
                    <a:pt x="18" y="294"/>
                  </a:cubicBezTo>
                  <a:cubicBezTo>
                    <a:pt x="17" y="292"/>
                    <a:pt x="14" y="290"/>
                    <a:pt x="13" y="292"/>
                  </a:cubicBezTo>
                  <a:cubicBezTo>
                    <a:pt x="12" y="295"/>
                    <a:pt x="10" y="294"/>
                    <a:pt x="8" y="293"/>
                  </a:cubicBezTo>
                  <a:cubicBezTo>
                    <a:pt x="6" y="292"/>
                    <a:pt x="0" y="296"/>
                    <a:pt x="2" y="297"/>
                  </a:cubicBezTo>
                  <a:cubicBezTo>
                    <a:pt x="4" y="299"/>
                    <a:pt x="4" y="301"/>
                    <a:pt x="5" y="301"/>
                  </a:cubicBezTo>
                  <a:cubicBezTo>
                    <a:pt x="7" y="301"/>
                    <a:pt x="9" y="300"/>
                    <a:pt x="10" y="299"/>
                  </a:cubicBezTo>
                  <a:cubicBezTo>
                    <a:pt x="10" y="297"/>
                    <a:pt x="13" y="296"/>
                    <a:pt x="13" y="299"/>
                  </a:cubicBezTo>
                  <a:cubicBezTo>
                    <a:pt x="13" y="302"/>
                    <a:pt x="10" y="301"/>
                    <a:pt x="9" y="303"/>
                  </a:cubicBezTo>
                  <a:cubicBezTo>
                    <a:pt x="8" y="304"/>
                    <a:pt x="7" y="306"/>
                    <a:pt x="4" y="308"/>
                  </a:cubicBezTo>
                  <a:cubicBezTo>
                    <a:pt x="2" y="309"/>
                    <a:pt x="4" y="312"/>
                    <a:pt x="6" y="311"/>
                  </a:cubicBezTo>
                  <a:cubicBezTo>
                    <a:pt x="8" y="310"/>
                    <a:pt x="6" y="313"/>
                    <a:pt x="8" y="314"/>
                  </a:cubicBezTo>
                  <a:cubicBezTo>
                    <a:pt x="11" y="314"/>
                    <a:pt x="11" y="312"/>
                    <a:pt x="11" y="310"/>
                  </a:cubicBezTo>
                  <a:cubicBezTo>
                    <a:pt x="10" y="308"/>
                    <a:pt x="12" y="304"/>
                    <a:pt x="14" y="306"/>
                  </a:cubicBezTo>
                  <a:cubicBezTo>
                    <a:pt x="17" y="308"/>
                    <a:pt x="13" y="311"/>
                    <a:pt x="13" y="312"/>
                  </a:cubicBezTo>
                  <a:cubicBezTo>
                    <a:pt x="13" y="314"/>
                    <a:pt x="12" y="317"/>
                    <a:pt x="12" y="319"/>
                  </a:cubicBezTo>
                  <a:cubicBezTo>
                    <a:pt x="12" y="321"/>
                    <a:pt x="10" y="320"/>
                    <a:pt x="10" y="322"/>
                  </a:cubicBezTo>
                  <a:cubicBezTo>
                    <a:pt x="10" y="324"/>
                    <a:pt x="4" y="323"/>
                    <a:pt x="7" y="324"/>
                  </a:cubicBezTo>
                  <a:cubicBezTo>
                    <a:pt x="9" y="326"/>
                    <a:pt x="5" y="328"/>
                    <a:pt x="7" y="329"/>
                  </a:cubicBezTo>
                  <a:cubicBezTo>
                    <a:pt x="8" y="331"/>
                    <a:pt x="9" y="327"/>
                    <a:pt x="11" y="328"/>
                  </a:cubicBezTo>
                  <a:cubicBezTo>
                    <a:pt x="13" y="329"/>
                    <a:pt x="13" y="329"/>
                    <a:pt x="16" y="328"/>
                  </a:cubicBezTo>
                  <a:cubicBezTo>
                    <a:pt x="18" y="327"/>
                    <a:pt x="20" y="330"/>
                    <a:pt x="17" y="331"/>
                  </a:cubicBezTo>
                  <a:cubicBezTo>
                    <a:pt x="15" y="332"/>
                    <a:pt x="12" y="334"/>
                    <a:pt x="13" y="335"/>
                  </a:cubicBezTo>
                  <a:cubicBezTo>
                    <a:pt x="14" y="335"/>
                    <a:pt x="18" y="333"/>
                    <a:pt x="18" y="335"/>
                  </a:cubicBezTo>
                  <a:cubicBezTo>
                    <a:pt x="19" y="338"/>
                    <a:pt x="21" y="337"/>
                    <a:pt x="21" y="334"/>
                  </a:cubicBezTo>
                  <a:cubicBezTo>
                    <a:pt x="21" y="332"/>
                    <a:pt x="26" y="334"/>
                    <a:pt x="27" y="336"/>
                  </a:cubicBezTo>
                  <a:cubicBezTo>
                    <a:pt x="27" y="339"/>
                    <a:pt x="22" y="340"/>
                    <a:pt x="19" y="339"/>
                  </a:cubicBezTo>
                  <a:cubicBezTo>
                    <a:pt x="16" y="339"/>
                    <a:pt x="15" y="342"/>
                    <a:pt x="17" y="344"/>
                  </a:cubicBezTo>
                  <a:cubicBezTo>
                    <a:pt x="18" y="347"/>
                    <a:pt x="21" y="344"/>
                    <a:pt x="23" y="342"/>
                  </a:cubicBezTo>
                  <a:cubicBezTo>
                    <a:pt x="25" y="340"/>
                    <a:pt x="35" y="341"/>
                    <a:pt x="36" y="343"/>
                  </a:cubicBezTo>
                  <a:cubicBezTo>
                    <a:pt x="36" y="345"/>
                    <a:pt x="31" y="343"/>
                    <a:pt x="30" y="345"/>
                  </a:cubicBezTo>
                  <a:cubicBezTo>
                    <a:pt x="30" y="346"/>
                    <a:pt x="26" y="347"/>
                    <a:pt x="25" y="346"/>
                  </a:cubicBezTo>
                  <a:cubicBezTo>
                    <a:pt x="25" y="344"/>
                    <a:pt x="21" y="346"/>
                    <a:pt x="21" y="349"/>
                  </a:cubicBezTo>
                  <a:cubicBezTo>
                    <a:pt x="20" y="351"/>
                    <a:pt x="17" y="351"/>
                    <a:pt x="21" y="352"/>
                  </a:cubicBezTo>
                  <a:cubicBezTo>
                    <a:pt x="24" y="353"/>
                    <a:pt x="23" y="348"/>
                    <a:pt x="28" y="349"/>
                  </a:cubicBezTo>
                  <a:cubicBezTo>
                    <a:pt x="34" y="349"/>
                    <a:pt x="36" y="344"/>
                    <a:pt x="38" y="347"/>
                  </a:cubicBezTo>
                  <a:cubicBezTo>
                    <a:pt x="39" y="350"/>
                    <a:pt x="34" y="352"/>
                    <a:pt x="32" y="350"/>
                  </a:cubicBezTo>
                  <a:cubicBezTo>
                    <a:pt x="30" y="349"/>
                    <a:pt x="27" y="352"/>
                    <a:pt x="27" y="355"/>
                  </a:cubicBezTo>
                  <a:cubicBezTo>
                    <a:pt x="27" y="357"/>
                    <a:pt x="21" y="354"/>
                    <a:pt x="18" y="353"/>
                  </a:cubicBezTo>
                  <a:cubicBezTo>
                    <a:pt x="15" y="353"/>
                    <a:pt x="17" y="356"/>
                    <a:pt x="19" y="359"/>
                  </a:cubicBezTo>
                  <a:cubicBezTo>
                    <a:pt x="22" y="362"/>
                    <a:pt x="23" y="359"/>
                    <a:pt x="27" y="361"/>
                  </a:cubicBezTo>
                  <a:cubicBezTo>
                    <a:pt x="30" y="363"/>
                    <a:pt x="30" y="365"/>
                    <a:pt x="32" y="363"/>
                  </a:cubicBezTo>
                  <a:cubicBezTo>
                    <a:pt x="34" y="361"/>
                    <a:pt x="32" y="361"/>
                    <a:pt x="30" y="360"/>
                  </a:cubicBezTo>
                  <a:cubicBezTo>
                    <a:pt x="29" y="359"/>
                    <a:pt x="30" y="356"/>
                    <a:pt x="34" y="358"/>
                  </a:cubicBezTo>
                  <a:cubicBezTo>
                    <a:pt x="37" y="359"/>
                    <a:pt x="41" y="356"/>
                    <a:pt x="40" y="352"/>
                  </a:cubicBezTo>
                  <a:cubicBezTo>
                    <a:pt x="39" y="347"/>
                    <a:pt x="44" y="345"/>
                    <a:pt x="48" y="344"/>
                  </a:cubicBezTo>
                  <a:cubicBezTo>
                    <a:pt x="52" y="342"/>
                    <a:pt x="50" y="347"/>
                    <a:pt x="47" y="348"/>
                  </a:cubicBezTo>
                  <a:cubicBezTo>
                    <a:pt x="44" y="349"/>
                    <a:pt x="43" y="350"/>
                    <a:pt x="45" y="353"/>
                  </a:cubicBezTo>
                  <a:cubicBezTo>
                    <a:pt x="48" y="355"/>
                    <a:pt x="51" y="351"/>
                    <a:pt x="53" y="353"/>
                  </a:cubicBezTo>
                  <a:cubicBezTo>
                    <a:pt x="55" y="355"/>
                    <a:pt x="49" y="355"/>
                    <a:pt x="48" y="357"/>
                  </a:cubicBezTo>
                  <a:cubicBezTo>
                    <a:pt x="47" y="359"/>
                    <a:pt x="52" y="361"/>
                    <a:pt x="49" y="363"/>
                  </a:cubicBezTo>
                  <a:cubicBezTo>
                    <a:pt x="46" y="364"/>
                    <a:pt x="47" y="357"/>
                    <a:pt x="45" y="356"/>
                  </a:cubicBezTo>
                  <a:cubicBezTo>
                    <a:pt x="43" y="355"/>
                    <a:pt x="42" y="357"/>
                    <a:pt x="44" y="361"/>
                  </a:cubicBezTo>
                  <a:cubicBezTo>
                    <a:pt x="45" y="365"/>
                    <a:pt x="41" y="362"/>
                    <a:pt x="39" y="360"/>
                  </a:cubicBezTo>
                  <a:cubicBezTo>
                    <a:pt x="38" y="358"/>
                    <a:pt x="35" y="361"/>
                    <a:pt x="37" y="363"/>
                  </a:cubicBezTo>
                  <a:cubicBezTo>
                    <a:pt x="39" y="365"/>
                    <a:pt x="33" y="363"/>
                    <a:pt x="33" y="366"/>
                  </a:cubicBezTo>
                  <a:cubicBezTo>
                    <a:pt x="33" y="370"/>
                    <a:pt x="36" y="367"/>
                    <a:pt x="39" y="367"/>
                  </a:cubicBezTo>
                  <a:cubicBezTo>
                    <a:pt x="42" y="368"/>
                    <a:pt x="41" y="373"/>
                    <a:pt x="43" y="375"/>
                  </a:cubicBezTo>
                  <a:cubicBezTo>
                    <a:pt x="46" y="377"/>
                    <a:pt x="44" y="369"/>
                    <a:pt x="46" y="368"/>
                  </a:cubicBezTo>
                  <a:cubicBezTo>
                    <a:pt x="49" y="368"/>
                    <a:pt x="47" y="374"/>
                    <a:pt x="52" y="376"/>
                  </a:cubicBezTo>
                  <a:cubicBezTo>
                    <a:pt x="58" y="378"/>
                    <a:pt x="53" y="375"/>
                    <a:pt x="55" y="373"/>
                  </a:cubicBezTo>
                  <a:cubicBezTo>
                    <a:pt x="58" y="371"/>
                    <a:pt x="61" y="379"/>
                    <a:pt x="64" y="380"/>
                  </a:cubicBezTo>
                  <a:cubicBezTo>
                    <a:pt x="67" y="380"/>
                    <a:pt x="65" y="376"/>
                    <a:pt x="63" y="374"/>
                  </a:cubicBezTo>
                  <a:cubicBezTo>
                    <a:pt x="61" y="372"/>
                    <a:pt x="65" y="373"/>
                    <a:pt x="68" y="374"/>
                  </a:cubicBezTo>
                  <a:cubicBezTo>
                    <a:pt x="71" y="375"/>
                    <a:pt x="73" y="375"/>
                    <a:pt x="73" y="373"/>
                  </a:cubicBezTo>
                  <a:cubicBezTo>
                    <a:pt x="74" y="372"/>
                    <a:pt x="74" y="373"/>
                    <a:pt x="75" y="373"/>
                  </a:cubicBezTo>
                  <a:cubicBezTo>
                    <a:pt x="72" y="371"/>
                    <a:pt x="62" y="372"/>
                    <a:pt x="61" y="372"/>
                  </a:cubicBezTo>
                  <a:cubicBezTo>
                    <a:pt x="59" y="372"/>
                    <a:pt x="60" y="349"/>
                    <a:pt x="61" y="344"/>
                  </a:cubicBezTo>
                  <a:cubicBezTo>
                    <a:pt x="60" y="344"/>
                    <a:pt x="60" y="344"/>
                    <a:pt x="60" y="344"/>
                  </a:cubicBezTo>
                  <a:cubicBezTo>
                    <a:pt x="58" y="344"/>
                    <a:pt x="52" y="345"/>
                    <a:pt x="53" y="341"/>
                  </a:cubicBezTo>
                  <a:cubicBezTo>
                    <a:pt x="53" y="340"/>
                    <a:pt x="54" y="340"/>
                    <a:pt x="54" y="340"/>
                  </a:cubicBezTo>
                  <a:cubicBezTo>
                    <a:pt x="53" y="339"/>
                    <a:pt x="51" y="338"/>
                    <a:pt x="49" y="337"/>
                  </a:cubicBezTo>
                  <a:cubicBezTo>
                    <a:pt x="46" y="336"/>
                    <a:pt x="37" y="337"/>
                    <a:pt x="35" y="33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1" name="Freeform 111">
              <a:extLst>
                <a:ext uri="{FF2B5EF4-FFF2-40B4-BE49-F238E27FC236}">
                  <a16:creationId xmlns:a16="http://schemas.microsoft.com/office/drawing/2014/main" id="{B2D0B2FB-B854-958C-92FD-F0400E826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050" y="5228648"/>
              <a:ext cx="228471" cy="236856"/>
            </a:xfrm>
            <a:custGeom>
              <a:avLst/>
              <a:gdLst>
                <a:gd name="T0" fmla="*/ 71 w 74"/>
                <a:gd name="T1" fmla="*/ 41 h 76"/>
                <a:gd name="T2" fmla="*/ 64 w 74"/>
                <a:gd name="T3" fmla="*/ 43 h 76"/>
                <a:gd name="T4" fmla="*/ 60 w 74"/>
                <a:gd name="T5" fmla="*/ 33 h 76"/>
                <a:gd name="T6" fmla="*/ 54 w 74"/>
                <a:gd name="T7" fmla="*/ 26 h 76"/>
                <a:gd name="T8" fmla="*/ 47 w 74"/>
                <a:gd name="T9" fmla="*/ 25 h 76"/>
                <a:gd name="T10" fmla="*/ 43 w 74"/>
                <a:gd name="T11" fmla="*/ 19 h 76"/>
                <a:gd name="T12" fmla="*/ 41 w 74"/>
                <a:gd name="T13" fmla="*/ 8 h 76"/>
                <a:gd name="T14" fmla="*/ 41 w 74"/>
                <a:gd name="T15" fmla="*/ 4 h 76"/>
                <a:gd name="T16" fmla="*/ 39 w 74"/>
                <a:gd name="T17" fmla="*/ 4 h 76"/>
                <a:gd name="T18" fmla="*/ 31 w 74"/>
                <a:gd name="T19" fmla="*/ 1 h 76"/>
                <a:gd name="T20" fmla="*/ 22 w 74"/>
                <a:gd name="T21" fmla="*/ 2 h 76"/>
                <a:gd name="T22" fmla="*/ 11 w 74"/>
                <a:gd name="T23" fmla="*/ 3 h 76"/>
                <a:gd name="T24" fmla="*/ 5 w 74"/>
                <a:gd name="T25" fmla="*/ 11 h 76"/>
                <a:gd name="T26" fmla="*/ 2 w 74"/>
                <a:gd name="T27" fmla="*/ 24 h 76"/>
                <a:gd name="T28" fmla="*/ 0 w 74"/>
                <a:gd name="T29" fmla="*/ 24 h 76"/>
                <a:gd name="T30" fmla="*/ 11 w 74"/>
                <a:gd name="T31" fmla="*/ 36 h 76"/>
                <a:gd name="T32" fmla="*/ 21 w 74"/>
                <a:gd name="T33" fmla="*/ 42 h 76"/>
                <a:gd name="T34" fmla="*/ 30 w 74"/>
                <a:gd name="T35" fmla="*/ 47 h 76"/>
                <a:gd name="T36" fmla="*/ 46 w 74"/>
                <a:gd name="T37" fmla="*/ 55 h 76"/>
                <a:gd name="T38" fmla="*/ 39 w 74"/>
                <a:gd name="T39" fmla="*/ 66 h 76"/>
                <a:gd name="T40" fmla="*/ 36 w 74"/>
                <a:gd name="T41" fmla="*/ 72 h 76"/>
                <a:gd name="T42" fmla="*/ 44 w 74"/>
                <a:gd name="T43" fmla="*/ 73 h 76"/>
                <a:gd name="T44" fmla="*/ 52 w 74"/>
                <a:gd name="T45" fmla="*/ 74 h 76"/>
                <a:gd name="T46" fmla="*/ 60 w 74"/>
                <a:gd name="T47" fmla="*/ 73 h 76"/>
                <a:gd name="T48" fmla="*/ 66 w 74"/>
                <a:gd name="T49" fmla="*/ 69 h 76"/>
                <a:gd name="T50" fmla="*/ 70 w 74"/>
                <a:gd name="T51" fmla="*/ 57 h 76"/>
                <a:gd name="T52" fmla="*/ 71 w 74"/>
                <a:gd name="T53" fmla="*/ 4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76">
                  <a:moveTo>
                    <a:pt x="71" y="41"/>
                  </a:moveTo>
                  <a:cubicBezTo>
                    <a:pt x="68" y="40"/>
                    <a:pt x="65" y="43"/>
                    <a:pt x="64" y="43"/>
                  </a:cubicBezTo>
                  <a:cubicBezTo>
                    <a:pt x="63" y="43"/>
                    <a:pt x="61" y="36"/>
                    <a:pt x="60" y="33"/>
                  </a:cubicBezTo>
                  <a:cubicBezTo>
                    <a:pt x="59" y="30"/>
                    <a:pt x="56" y="25"/>
                    <a:pt x="54" y="26"/>
                  </a:cubicBezTo>
                  <a:cubicBezTo>
                    <a:pt x="52" y="27"/>
                    <a:pt x="53" y="26"/>
                    <a:pt x="47" y="25"/>
                  </a:cubicBezTo>
                  <a:cubicBezTo>
                    <a:pt x="41" y="25"/>
                    <a:pt x="41" y="24"/>
                    <a:pt x="43" y="19"/>
                  </a:cubicBezTo>
                  <a:cubicBezTo>
                    <a:pt x="44" y="13"/>
                    <a:pt x="39" y="9"/>
                    <a:pt x="41" y="8"/>
                  </a:cubicBezTo>
                  <a:cubicBezTo>
                    <a:pt x="43" y="7"/>
                    <a:pt x="43" y="6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7" y="4"/>
                    <a:pt x="35" y="1"/>
                    <a:pt x="31" y="1"/>
                  </a:cubicBezTo>
                  <a:cubicBezTo>
                    <a:pt x="28" y="1"/>
                    <a:pt x="24" y="0"/>
                    <a:pt x="22" y="2"/>
                  </a:cubicBezTo>
                  <a:cubicBezTo>
                    <a:pt x="19" y="3"/>
                    <a:pt x="14" y="1"/>
                    <a:pt x="11" y="3"/>
                  </a:cubicBezTo>
                  <a:cubicBezTo>
                    <a:pt x="8" y="5"/>
                    <a:pt x="5" y="10"/>
                    <a:pt x="5" y="11"/>
                  </a:cubicBezTo>
                  <a:cubicBezTo>
                    <a:pt x="5" y="13"/>
                    <a:pt x="4" y="24"/>
                    <a:pt x="2" y="24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2" y="28"/>
                    <a:pt x="7" y="34"/>
                    <a:pt x="11" y="36"/>
                  </a:cubicBezTo>
                  <a:cubicBezTo>
                    <a:pt x="16" y="39"/>
                    <a:pt x="16" y="42"/>
                    <a:pt x="21" y="42"/>
                  </a:cubicBezTo>
                  <a:cubicBezTo>
                    <a:pt x="26" y="43"/>
                    <a:pt x="28" y="45"/>
                    <a:pt x="30" y="47"/>
                  </a:cubicBezTo>
                  <a:cubicBezTo>
                    <a:pt x="32" y="49"/>
                    <a:pt x="45" y="53"/>
                    <a:pt x="46" y="55"/>
                  </a:cubicBezTo>
                  <a:cubicBezTo>
                    <a:pt x="47" y="56"/>
                    <a:pt x="39" y="62"/>
                    <a:pt x="39" y="66"/>
                  </a:cubicBezTo>
                  <a:cubicBezTo>
                    <a:pt x="39" y="71"/>
                    <a:pt x="36" y="70"/>
                    <a:pt x="36" y="72"/>
                  </a:cubicBezTo>
                  <a:cubicBezTo>
                    <a:pt x="36" y="73"/>
                    <a:pt x="42" y="72"/>
                    <a:pt x="44" y="73"/>
                  </a:cubicBezTo>
                  <a:cubicBezTo>
                    <a:pt x="46" y="75"/>
                    <a:pt x="50" y="73"/>
                    <a:pt x="52" y="74"/>
                  </a:cubicBezTo>
                  <a:cubicBezTo>
                    <a:pt x="55" y="76"/>
                    <a:pt x="58" y="72"/>
                    <a:pt x="60" y="73"/>
                  </a:cubicBezTo>
                  <a:cubicBezTo>
                    <a:pt x="62" y="73"/>
                    <a:pt x="64" y="69"/>
                    <a:pt x="66" y="69"/>
                  </a:cubicBezTo>
                  <a:cubicBezTo>
                    <a:pt x="69" y="70"/>
                    <a:pt x="71" y="61"/>
                    <a:pt x="70" y="57"/>
                  </a:cubicBezTo>
                  <a:cubicBezTo>
                    <a:pt x="70" y="53"/>
                    <a:pt x="74" y="43"/>
                    <a:pt x="71" y="4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2" name="Freeform 112">
              <a:extLst>
                <a:ext uri="{FF2B5EF4-FFF2-40B4-BE49-F238E27FC236}">
                  <a16:creationId xmlns:a16="http://schemas.microsoft.com/office/drawing/2014/main" id="{240E4D3A-A8D0-7EA0-AD4A-8FFFBB0F5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581" y="4418074"/>
              <a:ext cx="86166" cy="72373"/>
            </a:xfrm>
            <a:custGeom>
              <a:avLst/>
              <a:gdLst>
                <a:gd name="T0" fmla="*/ 27 w 28"/>
                <a:gd name="T1" fmla="*/ 18 h 23"/>
                <a:gd name="T2" fmla="*/ 28 w 28"/>
                <a:gd name="T3" fmla="*/ 13 h 23"/>
                <a:gd name="T4" fmla="*/ 20 w 28"/>
                <a:gd name="T5" fmla="*/ 2 h 23"/>
                <a:gd name="T6" fmla="*/ 15 w 28"/>
                <a:gd name="T7" fmla="*/ 2 h 23"/>
                <a:gd name="T8" fmla="*/ 7 w 28"/>
                <a:gd name="T9" fmla="*/ 0 h 23"/>
                <a:gd name="T10" fmla="*/ 2 w 28"/>
                <a:gd name="T11" fmla="*/ 0 h 23"/>
                <a:gd name="T12" fmla="*/ 2 w 28"/>
                <a:gd name="T13" fmla="*/ 4 h 23"/>
                <a:gd name="T14" fmla="*/ 4 w 28"/>
                <a:gd name="T15" fmla="*/ 11 h 23"/>
                <a:gd name="T16" fmla="*/ 9 w 28"/>
                <a:gd name="T17" fmla="*/ 10 h 23"/>
                <a:gd name="T18" fmla="*/ 13 w 28"/>
                <a:gd name="T19" fmla="*/ 13 h 23"/>
                <a:gd name="T20" fmla="*/ 19 w 28"/>
                <a:gd name="T21" fmla="*/ 18 h 23"/>
                <a:gd name="T22" fmla="*/ 23 w 28"/>
                <a:gd name="T23" fmla="*/ 23 h 23"/>
                <a:gd name="T24" fmla="*/ 25 w 28"/>
                <a:gd name="T25" fmla="*/ 23 h 23"/>
                <a:gd name="T26" fmla="*/ 27 w 28"/>
                <a:gd name="T2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3">
                  <a:moveTo>
                    <a:pt x="27" y="18"/>
                  </a:moveTo>
                  <a:cubicBezTo>
                    <a:pt x="26" y="17"/>
                    <a:pt x="26" y="15"/>
                    <a:pt x="28" y="13"/>
                  </a:cubicBezTo>
                  <a:cubicBezTo>
                    <a:pt x="25" y="9"/>
                    <a:pt x="21" y="5"/>
                    <a:pt x="20" y="2"/>
                  </a:cubicBezTo>
                  <a:cubicBezTo>
                    <a:pt x="18" y="3"/>
                    <a:pt x="16" y="3"/>
                    <a:pt x="15" y="2"/>
                  </a:cubicBezTo>
                  <a:cubicBezTo>
                    <a:pt x="13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0" y="5"/>
                    <a:pt x="0" y="9"/>
                    <a:pt x="4" y="11"/>
                  </a:cubicBezTo>
                  <a:cubicBezTo>
                    <a:pt x="8" y="12"/>
                    <a:pt x="7" y="10"/>
                    <a:pt x="9" y="10"/>
                  </a:cubicBezTo>
                  <a:cubicBezTo>
                    <a:pt x="11" y="10"/>
                    <a:pt x="11" y="13"/>
                    <a:pt x="13" y="13"/>
                  </a:cubicBezTo>
                  <a:cubicBezTo>
                    <a:pt x="14" y="13"/>
                    <a:pt x="19" y="15"/>
                    <a:pt x="19" y="18"/>
                  </a:cubicBezTo>
                  <a:cubicBezTo>
                    <a:pt x="18" y="21"/>
                    <a:pt x="20" y="23"/>
                    <a:pt x="23" y="23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6" y="21"/>
                    <a:pt x="27" y="19"/>
                    <a:pt x="27" y="1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3" name="Freeform 113">
              <a:extLst>
                <a:ext uri="{FF2B5EF4-FFF2-40B4-BE49-F238E27FC236}">
                  <a16:creationId xmlns:a16="http://schemas.microsoft.com/office/drawing/2014/main" id="{23E5CADA-1A5A-2A64-2538-02E856815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608" y="4452286"/>
              <a:ext cx="154055" cy="75004"/>
            </a:xfrm>
            <a:custGeom>
              <a:avLst/>
              <a:gdLst>
                <a:gd name="T0" fmla="*/ 44 w 50"/>
                <a:gd name="T1" fmla="*/ 7 h 24"/>
                <a:gd name="T2" fmla="*/ 33 w 50"/>
                <a:gd name="T3" fmla="*/ 1 h 24"/>
                <a:gd name="T4" fmla="*/ 21 w 50"/>
                <a:gd name="T5" fmla="*/ 6 h 24"/>
                <a:gd name="T6" fmla="*/ 7 w 50"/>
                <a:gd name="T7" fmla="*/ 6 h 24"/>
                <a:gd name="T8" fmla="*/ 3 w 50"/>
                <a:gd name="T9" fmla="*/ 2 h 24"/>
                <a:gd name="T10" fmla="*/ 2 w 50"/>
                <a:gd name="T11" fmla="*/ 7 h 24"/>
                <a:gd name="T12" fmla="*/ 0 w 50"/>
                <a:gd name="T13" fmla="*/ 12 h 24"/>
                <a:gd name="T14" fmla="*/ 11 w 50"/>
                <a:gd name="T15" fmla="*/ 17 h 24"/>
                <a:gd name="T16" fmla="*/ 17 w 50"/>
                <a:gd name="T17" fmla="*/ 21 h 24"/>
                <a:gd name="T18" fmla="*/ 24 w 50"/>
                <a:gd name="T19" fmla="*/ 19 h 24"/>
                <a:gd name="T20" fmla="*/ 22 w 50"/>
                <a:gd name="T21" fmla="*/ 14 h 24"/>
                <a:gd name="T22" fmla="*/ 26 w 50"/>
                <a:gd name="T23" fmla="*/ 10 h 24"/>
                <a:gd name="T24" fmla="*/ 35 w 50"/>
                <a:gd name="T25" fmla="*/ 7 h 24"/>
                <a:gd name="T26" fmla="*/ 38 w 50"/>
                <a:gd name="T27" fmla="*/ 13 h 24"/>
                <a:gd name="T28" fmla="*/ 43 w 50"/>
                <a:gd name="T29" fmla="*/ 22 h 24"/>
                <a:gd name="T30" fmla="*/ 48 w 50"/>
                <a:gd name="T31" fmla="*/ 16 h 24"/>
                <a:gd name="T32" fmla="*/ 50 w 50"/>
                <a:gd name="T33" fmla="*/ 14 h 24"/>
                <a:gd name="T34" fmla="*/ 44 w 50"/>
                <a:gd name="T3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4">
                  <a:moveTo>
                    <a:pt x="44" y="7"/>
                  </a:moveTo>
                  <a:cubicBezTo>
                    <a:pt x="41" y="3"/>
                    <a:pt x="36" y="3"/>
                    <a:pt x="33" y="1"/>
                  </a:cubicBezTo>
                  <a:cubicBezTo>
                    <a:pt x="29" y="0"/>
                    <a:pt x="25" y="2"/>
                    <a:pt x="21" y="6"/>
                  </a:cubicBezTo>
                  <a:cubicBezTo>
                    <a:pt x="16" y="10"/>
                    <a:pt x="11" y="8"/>
                    <a:pt x="7" y="6"/>
                  </a:cubicBezTo>
                  <a:cubicBezTo>
                    <a:pt x="6" y="5"/>
                    <a:pt x="5" y="4"/>
                    <a:pt x="3" y="2"/>
                  </a:cubicBezTo>
                  <a:cubicBezTo>
                    <a:pt x="1" y="4"/>
                    <a:pt x="1" y="6"/>
                    <a:pt x="2" y="7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4" y="12"/>
                    <a:pt x="9" y="14"/>
                    <a:pt x="11" y="17"/>
                  </a:cubicBezTo>
                  <a:cubicBezTo>
                    <a:pt x="14" y="20"/>
                    <a:pt x="16" y="18"/>
                    <a:pt x="17" y="21"/>
                  </a:cubicBezTo>
                  <a:cubicBezTo>
                    <a:pt x="19" y="24"/>
                    <a:pt x="23" y="21"/>
                    <a:pt x="24" y="19"/>
                  </a:cubicBezTo>
                  <a:cubicBezTo>
                    <a:pt x="25" y="17"/>
                    <a:pt x="22" y="16"/>
                    <a:pt x="22" y="14"/>
                  </a:cubicBezTo>
                  <a:cubicBezTo>
                    <a:pt x="21" y="12"/>
                    <a:pt x="25" y="13"/>
                    <a:pt x="26" y="10"/>
                  </a:cubicBezTo>
                  <a:cubicBezTo>
                    <a:pt x="27" y="7"/>
                    <a:pt x="33" y="6"/>
                    <a:pt x="35" y="7"/>
                  </a:cubicBezTo>
                  <a:cubicBezTo>
                    <a:pt x="38" y="8"/>
                    <a:pt x="40" y="10"/>
                    <a:pt x="38" y="13"/>
                  </a:cubicBezTo>
                  <a:cubicBezTo>
                    <a:pt x="36" y="15"/>
                    <a:pt x="40" y="19"/>
                    <a:pt x="43" y="22"/>
                  </a:cubicBezTo>
                  <a:cubicBezTo>
                    <a:pt x="45" y="20"/>
                    <a:pt x="47" y="17"/>
                    <a:pt x="48" y="16"/>
                  </a:cubicBezTo>
                  <a:cubicBezTo>
                    <a:pt x="49" y="16"/>
                    <a:pt x="49" y="15"/>
                    <a:pt x="50" y="14"/>
                  </a:cubicBezTo>
                  <a:cubicBezTo>
                    <a:pt x="48" y="13"/>
                    <a:pt x="46" y="10"/>
                    <a:pt x="44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4" name="Freeform 114">
              <a:extLst>
                <a:ext uri="{FF2B5EF4-FFF2-40B4-BE49-F238E27FC236}">
                  <a16:creationId xmlns:a16="http://schemas.microsoft.com/office/drawing/2014/main" id="{63A8CC47-D6B5-E282-E38A-D0F13DA6C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052" y="4377281"/>
              <a:ext cx="312026" cy="446080"/>
            </a:xfrm>
            <a:custGeom>
              <a:avLst/>
              <a:gdLst>
                <a:gd name="T0" fmla="*/ 16 w 101"/>
                <a:gd name="T1" fmla="*/ 104 h 143"/>
                <a:gd name="T2" fmla="*/ 22 w 101"/>
                <a:gd name="T3" fmla="*/ 104 h 143"/>
                <a:gd name="T4" fmla="*/ 28 w 101"/>
                <a:gd name="T5" fmla="*/ 109 h 143"/>
                <a:gd name="T6" fmla="*/ 28 w 101"/>
                <a:gd name="T7" fmla="*/ 109 h 143"/>
                <a:gd name="T8" fmla="*/ 36 w 101"/>
                <a:gd name="T9" fmla="*/ 109 h 143"/>
                <a:gd name="T10" fmla="*/ 41 w 101"/>
                <a:gd name="T11" fmla="*/ 116 h 143"/>
                <a:gd name="T12" fmla="*/ 46 w 101"/>
                <a:gd name="T13" fmla="*/ 121 h 143"/>
                <a:gd name="T14" fmla="*/ 49 w 101"/>
                <a:gd name="T15" fmla="*/ 127 h 143"/>
                <a:gd name="T16" fmla="*/ 59 w 101"/>
                <a:gd name="T17" fmla="*/ 128 h 143"/>
                <a:gd name="T18" fmla="*/ 64 w 101"/>
                <a:gd name="T19" fmla="*/ 127 h 143"/>
                <a:gd name="T20" fmla="*/ 69 w 101"/>
                <a:gd name="T21" fmla="*/ 127 h 143"/>
                <a:gd name="T22" fmla="*/ 75 w 101"/>
                <a:gd name="T23" fmla="*/ 132 h 143"/>
                <a:gd name="T24" fmla="*/ 71 w 101"/>
                <a:gd name="T25" fmla="*/ 139 h 143"/>
                <a:gd name="T26" fmla="*/ 76 w 101"/>
                <a:gd name="T27" fmla="*/ 143 h 143"/>
                <a:gd name="T28" fmla="*/ 76 w 101"/>
                <a:gd name="T29" fmla="*/ 143 h 143"/>
                <a:gd name="T30" fmla="*/ 80 w 101"/>
                <a:gd name="T31" fmla="*/ 132 h 143"/>
                <a:gd name="T32" fmla="*/ 81 w 101"/>
                <a:gd name="T33" fmla="*/ 120 h 143"/>
                <a:gd name="T34" fmla="*/ 76 w 101"/>
                <a:gd name="T35" fmla="*/ 106 h 143"/>
                <a:gd name="T36" fmla="*/ 82 w 101"/>
                <a:gd name="T37" fmla="*/ 102 h 143"/>
                <a:gd name="T38" fmla="*/ 80 w 101"/>
                <a:gd name="T39" fmla="*/ 98 h 143"/>
                <a:gd name="T40" fmla="*/ 78 w 101"/>
                <a:gd name="T41" fmla="*/ 94 h 143"/>
                <a:gd name="T42" fmla="*/ 91 w 101"/>
                <a:gd name="T43" fmla="*/ 93 h 143"/>
                <a:gd name="T44" fmla="*/ 100 w 101"/>
                <a:gd name="T45" fmla="*/ 90 h 143"/>
                <a:gd name="T46" fmla="*/ 99 w 101"/>
                <a:gd name="T47" fmla="*/ 85 h 143"/>
                <a:gd name="T48" fmla="*/ 99 w 101"/>
                <a:gd name="T49" fmla="*/ 79 h 143"/>
                <a:gd name="T50" fmla="*/ 96 w 101"/>
                <a:gd name="T51" fmla="*/ 73 h 143"/>
                <a:gd name="T52" fmla="*/ 98 w 101"/>
                <a:gd name="T53" fmla="*/ 57 h 143"/>
                <a:gd name="T54" fmla="*/ 88 w 101"/>
                <a:gd name="T55" fmla="*/ 55 h 143"/>
                <a:gd name="T56" fmla="*/ 76 w 101"/>
                <a:gd name="T57" fmla="*/ 49 h 143"/>
                <a:gd name="T58" fmla="*/ 62 w 101"/>
                <a:gd name="T59" fmla="*/ 48 h 143"/>
                <a:gd name="T60" fmla="*/ 56 w 101"/>
                <a:gd name="T61" fmla="*/ 37 h 143"/>
                <a:gd name="T62" fmla="*/ 52 w 101"/>
                <a:gd name="T63" fmla="*/ 32 h 143"/>
                <a:gd name="T64" fmla="*/ 48 w 101"/>
                <a:gd name="T65" fmla="*/ 30 h 143"/>
                <a:gd name="T66" fmla="*/ 50 w 101"/>
                <a:gd name="T67" fmla="*/ 26 h 143"/>
                <a:gd name="T68" fmla="*/ 51 w 101"/>
                <a:gd name="T69" fmla="*/ 20 h 143"/>
                <a:gd name="T70" fmla="*/ 58 w 101"/>
                <a:gd name="T71" fmla="*/ 10 h 143"/>
                <a:gd name="T72" fmla="*/ 61 w 101"/>
                <a:gd name="T73" fmla="*/ 8 h 143"/>
                <a:gd name="T74" fmla="*/ 63 w 101"/>
                <a:gd name="T75" fmla="*/ 7 h 143"/>
                <a:gd name="T76" fmla="*/ 65 w 101"/>
                <a:gd name="T77" fmla="*/ 2 h 143"/>
                <a:gd name="T78" fmla="*/ 56 w 101"/>
                <a:gd name="T79" fmla="*/ 6 h 143"/>
                <a:gd name="T80" fmla="*/ 48 w 101"/>
                <a:gd name="T81" fmla="*/ 10 h 143"/>
                <a:gd name="T82" fmla="*/ 41 w 101"/>
                <a:gd name="T83" fmla="*/ 13 h 143"/>
                <a:gd name="T84" fmla="*/ 37 w 101"/>
                <a:gd name="T85" fmla="*/ 12 h 143"/>
                <a:gd name="T86" fmla="*/ 29 w 101"/>
                <a:gd name="T87" fmla="*/ 20 h 143"/>
                <a:gd name="T88" fmla="*/ 26 w 101"/>
                <a:gd name="T89" fmla="*/ 28 h 143"/>
                <a:gd name="T90" fmla="*/ 17 w 101"/>
                <a:gd name="T91" fmla="*/ 37 h 143"/>
                <a:gd name="T92" fmla="*/ 16 w 101"/>
                <a:gd name="T93" fmla="*/ 38 h 143"/>
                <a:gd name="T94" fmla="*/ 14 w 101"/>
                <a:gd name="T95" fmla="*/ 40 h 143"/>
                <a:gd name="T96" fmla="*/ 9 w 101"/>
                <a:gd name="T97" fmla="*/ 46 h 143"/>
                <a:gd name="T98" fmla="*/ 11 w 101"/>
                <a:gd name="T99" fmla="*/ 48 h 143"/>
                <a:gd name="T100" fmla="*/ 13 w 101"/>
                <a:gd name="T101" fmla="*/ 55 h 143"/>
                <a:gd name="T102" fmla="*/ 13 w 101"/>
                <a:gd name="T103" fmla="*/ 60 h 143"/>
                <a:gd name="T104" fmla="*/ 15 w 101"/>
                <a:gd name="T105" fmla="*/ 73 h 143"/>
                <a:gd name="T106" fmla="*/ 13 w 101"/>
                <a:gd name="T107" fmla="*/ 80 h 143"/>
                <a:gd name="T108" fmla="*/ 6 w 101"/>
                <a:gd name="T109" fmla="*/ 86 h 143"/>
                <a:gd name="T110" fmla="*/ 2 w 101"/>
                <a:gd name="T111" fmla="*/ 91 h 143"/>
                <a:gd name="T112" fmla="*/ 0 w 101"/>
                <a:gd name="T113" fmla="*/ 95 h 143"/>
                <a:gd name="T114" fmla="*/ 10 w 101"/>
                <a:gd name="T115" fmla="*/ 100 h 143"/>
                <a:gd name="T116" fmla="*/ 16 w 101"/>
                <a:gd name="T117" fmla="*/ 10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143">
                  <a:moveTo>
                    <a:pt x="16" y="104"/>
                  </a:moveTo>
                  <a:cubicBezTo>
                    <a:pt x="18" y="106"/>
                    <a:pt x="21" y="105"/>
                    <a:pt x="22" y="104"/>
                  </a:cubicBezTo>
                  <a:cubicBezTo>
                    <a:pt x="23" y="103"/>
                    <a:pt x="25" y="105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31" y="109"/>
                    <a:pt x="34" y="108"/>
                    <a:pt x="36" y="109"/>
                  </a:cubicBezTo>
                  <a:cubicBezTo>
                    <a:pt x="38" y="111"/>
                    <a:pt x="37" y="116"/>
                    <a:pt x="41" y="116"/>
                  </a:cubicBezTo>
                  <a:cubicBezTo>
                    <a:pt x="44" y="116"/>
                    <a:pt x="46" y="120"/>
                    <a:pt x="46" y="121"/>
                  </a:cubicBezTo>
                  <a:cubicBezTo>
                    <a:pt x="46" y="123"/>
                    <a:pt x="49" y="124"/>
                    <a:pt x="49" y="127"/>
                  </a:cubicBezTo>
                  <a:cubicBezTo>
                    <a:pt x="49" y="129"/>
                    <a:pt x="58" y="129"/>
                    <a:pt x="59" y="128"/>
                  </a:cubicBezTo>
                  <a:cubicBezTo>
                    <a:pt x="60" y="127"/>
                    <a:pt x="62" y="126"/>
                    <a:pt x="64" y="127"/>
                  </a:cubicBezTo>
                  <a:cubicBezTo>
                    <a:pt x="65" y="128"/>
                    <a:pt x="68" y="126"/>
                    <a:pt x="69" y="127"/>
                  </a:cubicBezTo>
                  <a:cubicBezTo>
                    <a:pt x="71" y="128"/>
                    <a:pt x="77" y="130"/>
                    <a:pt x="75" y="132"/>
                  </a:cubicBezTo>
                  <a:cubicBezTo>
                    <a:pt x="74" y="134"/>
                    <a:pt x="70" y="137"/>
                    <a:pt x="71" y="139"/>
                  </a:cubicBezTo>
                  <a:cubicBezTo>
                    <a:pt x="72" y="140"/>
                    <a:pt x="75" y="141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9" y="142"/>
                    <a:pt x="80" y="134"/>
                    <a:pt x="80" y="132"/>
                  </a:cubicBezTo>
                  <a:cubicBezTo>
                    <a:pt x="80" y="129"/>
                    <a:pt x="81" y="123"/>
                    <a:pt x="81" y="120"/>
                  </a:cubicBezTo>
                  <a:cubicBezTo>
                    <a:pt x="83" y="115"/>
                    <a:pt x="76" y="112"/>
                    <a:pt x="76" y="106"/>
                  </a:cubicBezTo>
                  <a:cubicBezTo>
                    <a:pt x="76" y="101"/>
                    <a:pt x="79" y="104"/>
                    <a:pt x="82" y="102"/>
                  </a:cubicBezTo>
                  <a:cubicBezTo>
                    <a:pt x="85" y="100"/>
                    <a:pt x="82" y="99"/>
                    <a:pt x="80" y="98"/>
                  </a:cubicBezTo>
                  <a:cubicBezTo>
                    <a:pt x="79" y="98"/>
                    <a:pt x="77" y="95"/>
                    <a:pt x="78" y="94"/>
                  </a:cubicBezTo>
                  <a:cubicBezTo>
                    <a:pt x="78" y="92"/>
                    <a:pt x="88" y="93"/>
                    <a:pt x="91" y="93"/>
                  </a:cubicBezTo>
                  <a:cubicBezTo>
                    <a:pt x="94" y="93"/>
                    <a:pt x="100" y="90"/>
                    <a:pt x="100" y="90"/>
                  </a:cubicBezTo>
                  <a:cubicBezTo>
                    <a:pt x="100" y="89"/>
                    <a:pt x="101" y="87"/>
                    <a:pt x="99" y="85"/>
                  </a:cubicBezTo>
                  <a:cubicBezTo>
                    <a:pt x="96" y="84"/>
                    <a:pt x="97" y="81"/>
                    <a:pt x="99" y="79"/>
                  </a:cubicBezTo>
                  <a:cubicBezTo>
                    <a:pt x="101" y="77"/>
                    <a:pt x="98" y="75"/>
                    <a:pt x="96" y="73"/>
                  </a:cubicBezTo>
                  <a:cubicBezTo>
                    <a:pt x="93" y="70"/>
                    <a:pt x="95" y="61"/>
                    <a:pt x="98" y="57"/>
                  </a:cubicBezTo>
                  <a:cubicBezTo>
                    <a:pt x="100" y="53"/>
                    <a:pt x="92" y="54"/>
                    <a:pt x="88" y="55"/>
                  </a:cubicBezTo>
                  <a:cubicBezTo>
                    <a:pt x="83" y="55"/>
                    <a:pt x="79" y="53"/>
                    <a:pt x="76" y="49"/>
                  </a:cubicBezTo>
                  <a:cubicBezTo>
                    <a:pt x="73" y="46"/>
                    <a:pt x="69" y="48"/>
                    <a:pt x="62" y="48"/>
                  </a:cubicBezTo>
                  <a:cubicBezTo>
                    <a:pt x="54" y="48"/>
                    <a:pt x="56" y="40"/>
                    <a:pt x="56" y="37"/>
                  </a:cubicBezTo>
                  <a:cubicBezTo>
                    <a:pt x="56" y="34"/>
                    <a:pt x="52" y="34"/>
                    <a:pt x="52" y="32"/>
                  </a:cubicBezTo>
                  <a:cubicBezTo>
                    <a:pt x="52" y="30"/>
                    <a:pt x="50" y="30"/>
                    <a:pt x="48" y="30"/>
                  </a:cubicBezTo>
                  <a:cubicBezTo>
                    <a:pt x="47" y="30"/>
                    <a:pt x="48" y="27"/>
                    <a:pt x="50" y="26"/>
                  </a:cubicBezTo>
                  <a:cubicBezTo>
                    <a:pt x="51" y="24"/>
                    <a:pt x="51" y="23"/>
                    <a:pt x="51" y="20"/>
                  </a:cubicBezTo>
                  <a:cubicBezTo>
                    <a:pt x="51" y="16"/>
                    <a:pt x="56" y="13"/>
                    <a:pt x="58" y="10"/>
                  </a:cubicBezTo>
                  <a:cubicBezTo>
                    <a:pt x="59" y="9"/>
                    <a:pt x="60" y="9"/>
                    <a:pt x="61" y="8"/>
                  </a:cubicBezTo>
                  <a:cubicBezTo>
                    <a:pt x="61" y="8"/>
                    <a:pt x="62" y="7"/>
                    <a:pt x="63" y="7"/>
                  </a:cubicBezTo>
                  <a:cubicBezTo>
                    <a:pt x="67" y="6"/>
                    <a:pt x="69" y="4"/>
                    <a:pt x="65" y="2"/>
                  </a:cubicBezTo>
                  <a:cubicBezTo>
                    <a:pt x="61" y="0"/>
                    <a:pt x="59" y="6"/>
                    <a:pt x="56" y="6"/>
                  </a:cubicBezTo>
                  <a:cubicBezTo>
                    <a:pt x="52" y="7"/>
                    <a:pt x="51" y="9"/>
                    <a:pt x="48" y="10"/>
                  </a:cubicBezTo>
                  <a:cubicBezTo>
                    <a:pt x="46" y="12"/>
                    <a:pt x="41" y="11"/>
                    <a:pt x="41" y="13"/>
                  </a:cubicBezTo>
                  <a:cubicBezTo>
                    <a:pt x="40" y="15"/>
                    <a:pt x="39" y="13"/>
                    <a:pt x="37" y="12"/>
                  </a:cubicBezTo>
                  <a:cubicBezTo>
                    <a:pt x="34" y="12"/>
                    <a:pt x="29" y="17"/>
                    <a:pt x="29" y="20"/>
                  </a:cubicBezTo>
                  <a:cubicBezTo>
                    <a:pt x="29" y="22"/>
                    <a:pt x="30" y="25"/>
                    <a:pt x="26" y="28"/>
                  </a:cubicBezTo>
                  <a:cubicBezTo>
                    <a:pt x="22" y="30"/>
                    <a:pt x="19" y="35"/>
                    <a:pt x="17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3" y="41"/>
                    <a:pt x="11" y="44"/>
                    <a:pt x="9" y="46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4" y="51"/>
                    <a:pt x="12" y="53"/>
                    <a:pt x="13" y="55"/>
                  </a:cubicBezTo>
                  <a:cubicBezTo>
                    <a:pt x="14" y="56"/>
                    <a:pt x="15" y="59"/>
                    <a:pt x="13" y="60"/>
                  </a:cubicBezTo>
                  <a:cubicBezTo>
                    <a:pt x="12" y="61"/>
                    <a:pt x="13" y="71"/>
                    <a:pt x="15" y="73"/>
                  </a:cubicBezTo>
                  <a:cubicBezTo>
                    <a:pt x="16" y="75"/>
                    <a:pt x="15" y="76"/>
                    <a:pt x="13" y="80"/>
                  </a:cubicBezTo>
                  <a:cubicBezTo>
                    <a:pt x="11" y="84"/>
                    <a:pt x="9" y="85"/>
                    <a:pt x="6" y="86"/>
                  </a:cubicBezTo>
                  <a:cubicBezTo>
                    <a:pt x="2" y="86"/>
                    <a:pt x="3" y="91"/>
                    <a:pt x="2" y="91"/>
                  </a:cubicBezTo>
                  <a:cubicBezTo>
                    <a:pt x="1" y="91"/>
                    <a:pt x="0" y="93"/>
                    <a:pt x="0" y="95"/>
                  </a:cubicBezTo>
                  <a:cubicBezTo>
                    <a:pt x="3" y="97"/>
                    <a:pt x="9" y="100"/>
                    <a:pt x="10" y="100"/>
                  </a:cubicBezTo>
                  <a:cubicBezTo>
                    <a:pt x="12" y="100"/>
                    <a:pt x="13" y="103"/>
                    <a:pt x="16" y="10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5" name="Freeform 115">
              <a:extLst>
                <a:ext uri="{FF2B5EF4-FFF2-40B4-BE49-F238E27FC236}">
                  <a16:creationId xmlns:a16="http://schemas.microsoft.com/office/drawing/2014/main" id="{2543C65B-3C4D-263B-7265-BE316A4C2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190" y="4969422"/>
              <a:ext cx="321165" cy="364495"/>
            </a:xfrm>
            <a:custGeom>
              <a:avLst/>
              <a:gdLst>
                <a:gd name="T0" fmla="*/ 102 w 104"/>
                <a:gd name="T1" fmla="*/ 70 h 117"/>
                <a:gd name="T2" fmla="*/ 97 w 104"/>
                <a:gd name="T3" fmla="*/ 62 h 117"/>
                <a:gd name="T4" fmla="*/ 90 w 104"/>
                <a:gd name="T5" fmla="*/ 58 h 117"/>
                <a:gd name="T6" fmla="*/ 81 w 104"/>
                <a:gd name="T7" fmla="*/ 53 h 117"/>
                <a:gd name="T8" fmla="*/ 80 w 104"/>
                <a:gd name="T9" fmla="*/ 46 h 117"/>
                <a:gd name="T10" fmla="*/ 79 w 104"/>
                <a:gd name="T11" fmla="*/ 40 h 117"/>
                <a:gd name="T12" fmla="*/ 76 w 104"/>
                <a:gd name="T13" fmla="*/ 34 h 117"/>
                <a:gd name="T14" fmla="*/ 66 w 104"/>
                <a:gd name="T15" fmla="*/ 32 h 117"/>
                <a:gd name="T16" fmla="*/ 59 w 104"/>
                <a:gd name="T17" fmla="*/ 29 h 117"/>
                <a:gd name="T18" fmla="*/ 56 w 104"/>
                <a:gd name="T19" fmla="*/ 26 h 117"/>
                <a:gd name="T20" fmla="*/ 50 w 104"/>
                <a:gd name="T21" fmla="*/ 25 h 117"/>
                <a:gd name="T22" fmla="*/ 40 w 104"/>
                <a:gd name="T23" fmla="*/ 19 h 117"/>
                <a:gd name="T24" fmla="*/ 37 w 104"/>
                <a:gd name="T25" fmla="*/ 2 h 117"/>
                <a:gd name="T26" fmla="*/ 29 w 104"/>
                <a:gd name="T27" fmla="*/ 2 h 117"/>
                <a:gd name="T28" fmla="*/ 19 w 104"/>
                <a:gd name="T29" fmla="*/ 6 h 117"/>
                <a:gd name="T30" fmla="*/ 12 w 104"/>
                <a:gd name="T31" fmla="*/ 10 h 117"/>
                <a:gd name="T32" fmla="*/ 5 w 104"/>
                <a:gd name="T33" fmla="*/ 12 h 117"/>
                <a:gd name="T34" fmla="*/ 2 w 104"/>
                <a:gd name="T35" fmla="*/ 11 h 117"/>
                <a:gd name="T36" fmla="*/ 8 w 104"/>
                <a:gd name="T37" fmla="*/ 23 h 117"/>
                <a:gd name="T38" fmla="*/ 6 w 104"/>
                <a:gd name="T39" fmla="*/ 27 h 117"/>
                <a:gd name="T40" fmla="*/ 6 w 104"/>
                <a:gd name="T41" fmla="*/ 39 h 117"/>
                <a:gd name="T42" fmla="*/ 4 w 104"/>
                <a:gd name="T43" fmla="*/ 46 h 117"/>
                <a:gd name="T44" fmla="*/ 2 w 104"/>
                <a:gd name="T45" fmla="*/ 54 h 117"/>
                <a:gd name="T46" fmla="*/ 6 w 104"/>
                <a:gd name="T47" fmla="*/ 58 h 117"/>
                <a:gd name="T48" fmla="*/ 1 w 104"/>
                <a:gd name="T49" fmla="*/ 64 h 117"/>
                <a:gd name="T50" fmla="*/ 1 w 104"/>
                <a:gd name="T51" fmla="*/ 68 h 117"/>
                <a:gd name="T52" fmla="*/ 4 w 104"/>
                <a:gd name="T53" fmla="*/ 72 h 117"/>
                <a:gd name="T54" fmla="*/ 6 w 104"/>
                <a:gd name="T55" fmla="*/ 81 h 117"/>
                <a:gd name="T56" fmla="*/ 9 w 104"/>
                <a:gd name="T57" fmla="*/ 85 h 117"/>
                <a:gd name="T58" fmla="*/ 8 w 104"/>
                <a:gd name="T59" fmla="*/ 91 h 117"/>
                <a:gd name="T60" fmla="*/ 11 w 104"/>
                <a:gd name="T61" fmla="*/ 98 h 117"/>
                <a:gd name="T62" fmla="*/ 14 w 104"/>
                <a:gd name="T63" fmla="*/ 106 h 117"/>
                <a:gd name="T64" fmla="*/ 16 w 104"/>
                <a:gd name="T65" fmla="*/ 115 h 117"/>
                <a:gd name="T66" fmla="*/ 27 w 104"/>
                <a:gd name="T67" fmla="*/ 109 h 117"/>
                <a:gd name="T68" fmla="*/ 35 w 104"/>
                <a:gd name="T69" fmla="*/ 108 h 117"/>
                <a:gd name="T70" fmla="*/ 44 w 104"/>
                <a:gd name="T71" fmla="*/ 112 h 117"/>
                <a:gd name="T72" fmla="*/ 49 w 104"/>
                <a:gd name="T73" fmla="*/ 107 h 117"/>
                <a:gd name="T74" fmla="*/ 60 w 104"/>
                <a:gd name="T75" fmla="*/ 107 h 117"/>
                <a:gd name="T76" fmla="*/ 63 w 104"/>
                <a:gd name="T77" fmla="*/ 94 h 117"/>
                <a:gd name="T78" fmla="*/ 69 w 104"/>
                <a:gd name="T79" fmla="*/ 86 h 117"/>
                <a:gd name="T80" fmla="*/ 80 w 104"/>
                <a:gd name="T81" fmla="*/ 85 h 117"/>
                <a:gd name="T82" fmla="*/ 89 w 104"/>
                <a:gd name="T83" fmla="*/ 84 h 117"/>
                <a:gd name="T84" fmla="*/ 97 w 104"/>
                <a:gd name="T85" fmla="*/ 87 h 117"/>
                <a:gd name="T86" fmla="*/ 101 w 104"/>
                <a:gd name="T87" fmla="*/ 81 h 117"/>
                <a:gd name="T88" fmla="*/ 102 w 104"/>
                <a:gd name="T89" fmla="*/ 7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" h="117">
                  <a:moveTo>
                    <a:pt x="102" y="70"/>
                  </a:moveTo>
                  <a:cubicBezTo>
                    <a:pt x="101" y="66"/>
                    <a:pt x="97" y="66"/>
                    <a:pt x="97" y="62"/>
                  </a:cubicBezTo>
                  <a:cubicBezTo>
                    <a:pt x="97" y="58"/>
                    <a:pt x="96" y="57"/>
                    <a:pt x="90" y="58"/>
                  </a:cubicBezTo>
                  <a:cubicBezTo>
                    <a:pt x="85" y="58"/>
                    <a:pt x="81" y="57"/>
                    <a:pt x="81" y="53"/>
                  </a:cubicBezTo>
                  <a:cubicBezTo>
                    <a:pt x="81" y="50"/>
                    <a:pt x="78" y="48"/>
                    <a:pt x="80" y="46"/>
                  </a:cubicBezTo>
                  <a:cubicBezTo>
                    <a:pt x="83" y="45"/>
                    <a:pt x="78" y="43"/>
                    <a:pt x="79" y="40"/>
                  </a:cubicBezTo>
                  <a:cubicBezTo>
                    <a:pt x="79" y="37"/>
                    <a:pt x="77" y="36"/>
                    <a:pt x="76" y="34"/>
                  </a:cubicBezTo>
                  <a:cubicBezTo>
                    <a:pt x="74" y="33"/>
                    <a:pt x="66" y="35"/>
                    <a:pt x="66" y="32"/>
                  </a:cubicBezTo>
                  <a:cubicBezTo>
                    <a:pt x="66" y="29"/>
                    <a:pt x="62" y="29"/>
                    <a:pt x="59" y="29"/>
                  </a:cubicBezTo>
                  <a:cubicBezTo>
                    <a:pt x="57" y="29"/>
                    <a:pt x="59" y="26"/>
                    <a:pt x="56" y="26"/>
                  </a:cubicBezTo>
                  <a:cubicBezTo>
                    <a:pt x="53" y="26"/>
                    <a:pt x="54" y="24"/>
                    <a:pt x="50" y="25"/>
                  </a:cubicBezTo>
                  <a:cubicBezTo>
                    <a:pt x="46" y="25"/>
                    <a:pt x="44" y="23"/>
                    <a:pt x="40" y="19"/>
                  </a:cubicBezTo>
                  <a:cubicBezTo>
                    <a:pt x="36" y="14"/>
                    <a:pt x="37" y="5"/>
                    <a:pt x="37" y="2"/>
                  </a:cubicBezTo>
                  <a:cubicBezTo>
                    <a:pt x="38" y="0"/>
                    <a:pt x="33" y="2"/>
                    <a:pt x="29" y="2"/>
                  </a:cubicBezTo>
                  <a:cubicBezTo>
                    <a:pt x="26" y="2"/>
                    <a:pt x="23" y="4"/>
                    <a:pt x="19" y="6"/>
                  </a:cubicBezTo>
                  <a:cubicBezTo>
                    <a:pt x="16" y="8"/>
                    <a:pt x="14" y="8"/>
                    <a:pt x="12" y="10"/>
                  </a:cubicBezTo>
                  <a:cubicBezTo>
                    <a:pt x="10" y="12"/>
                    <a:pt x="8" y="13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4" y="15"/>
                    <a:pt x="7" y="21"/>
                    <a:pt x="8" y="23"/>
                  </a:cubicBezTo>
                  <a:cubicBezTo>
                    <a:pt x="9" y="26"/>
                    <a:pt x="7" y="26"/>
                    <a:pt x="6" y="27"/>
                  </a:cubicBezTo>
                  <a:cubicBezTo>
                    <a:pt x="5" y="28"/>
                    <a:pt x="6" y="37"/>
                    <a:pt x="6" y="39"/>
                  </a:cubicBezTo>
                  <a:cubicBezTo>
                    <a:pt x="7" y="41"/>
                    <a:pt x="3" y="45"/>
                    <a:pt x="4" y="46"/>
                  </a:cubicBezTo>
                  <a:cubicBezTo>
                    <a:pt x="6" y="48"/>
                    <a:pt x="2" y="51"/>
                    <a:pt x="2" y="54"/>
                  </a:cubicBezTo>
                  <a:cubicBezTo>
                    <a:pt x="2" y="56"/>
                    <a:pt x="6" y="56"/>
                    <a:pt x="6" y="58"/>
                  </a:cubicBezTo>
                  <a:cubicBezTo>
                    <a:pt x="6" y="59"/>
                    <a:pt x="3" y="63"/>
                    <a:pt x="1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1" y="68"/>
                    <a:pt x="1" y="70"/>
                    <a:pt x="4" y="72"/>
                  </a:cubicBezTo>
                  <a:cubicBezTo>
                    <a:pt x="7" y="74"/>
                    <a:pt x="3" y="78"/>
                    <a:pt x="6" y="81"/>
                  </a:cubicBezTo>
                  <a:cubicBezTo>
                    <a:pt x="8" y="84"/>
                    <a:pt x="11" y="84"/>
                    <a:pt x="9" y="85"/>
                  </a:cubicBezTo>
                  <a:cubicBezTo>
                    <a:pt x="8" y="87"/>
                    <a:pt x="10" y="90"/>
                    <a:pt x="8" y="91"/>
                  </a:cubicBezTo>
                  <a:cubicBezTo>
                    <a:pt x="6" y="93"/>
                    <a:pt x="8" y="97"/>
                    <a:pt x="11" y="98"/>
                  </a:cubicBezTo>
                  <a:cubicBezTo>
                    <a:pt x="13" y="99"/>
                    <a:pt x="11" y="104"/>
                    <a:pt x="14" y="106"/>
                  </a:cubicBezTo>
                  <a:cubicBezTo>
                    <a:pt x="16" y="108"/>
                    <a:pt x="15" y="114"/>
                    <a:pt x="16" y="115"/>
                  </a:cubicBezTo>
                  <a:cubicBezTo>
                    <a:pt x="16" y="117"/>
                    <a:pt x="23" y="113"/>
                    <a:pt x="27" y="109"/>
                  </a:cubicBezTo>
                  <a:cubicBezTo>
                    <a:pt x="31" y="104"/>
                    <a:pt x="31" y="108"/>
                    <a:pt x="35" y="108"/>
                  </a:cubicBezTo>
                  <a:cubicBezTo>
                    <a:pt x="38" y="109"/>
                    <a:pt x="43" y="109"/>
                    <a:pt x="44" y="112"/>
                  </a:cubicBezTo>
                  <a:cubicBezTo>
                    <a:pt x="46" y="116"/>
                    <a:pt x="48" y="109"/>
                    <a:pt x="49" y="107"/>
                  </a:cubicBezTo>
                  <a:cubicBezTo>
                    <a:pt x="51" y="106"/>
                    <a:pt x="59" y="108"/>
                    <a:pt x="60" y="107"/>
                  </a:cubicBezTo>
                  <a:cubicBezTo>
                    <a:pt x="62" y="107"/>
                    <a:pt x="63" y="96"/>
                    <a:pt x="63" y="94"/>
                  </a:cubicBezTo>
                  <a:cubicBezTo>
                    <a:pt x="63" y="93"/>
                    <a:pt x="66" y="88"/>
                    <a:pt x="69" y="86"/>
                  </a:cubicBezTo>
                  <a:cubicBezTo>
                    <a:pt x="72" y="84"/>
                    <a:pt x="77" y="86"/>
                    <a:pt x="80" y="85"/>
                  </a:cubicBezTo>
                  <a:cubicBezTo>
                    <a:pt x="82" y="83"/>
                    <a:pt x="86" y="84"/>
                    <a:pt x="89" y="84"/>
                  </a:cubicBezTo>
                  <a:cubicBezTo>
                    <a:pt x="93" y="84"/>
                    <a:pt x="95" y="87"/>
                    <a:pt x="97" y="87"/>
                  </a:cubicBezTo>
                  <a:cubicBezTo>
                    <a:pt x="99" y="87"/>
                    <a:pt x="102" y="84"/>
                    <a:pt x="101" y="81"/>
                  </a:cubicBezTo>
                  <a:cubicBezTo>
                    <a:pt x="101" y="78"/>
                    <a:pt x="104" y="74"/>
                    <a:pt x="102" y="7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6" name="Freeform 116">
              <a:extLst>
                <a:ext uri="{FF2B5EF4-FFF2-40B4-BE49-F238E27FC236}">
                  <a16:creationId xmlns:a16="http://schemas.microsoft.com/office/drawing/2014/main" id="{113B686A-37E0-662E-AC41-638C994B5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080" y="4714144"/>
              <a:ext cx="335526" cy="492135"/>
            </a:xfrm>
            <a:custGeom>
              <a:avLst/>
              <a:gdLst>
                <a:gd name="T0" fmla="*/ 100 w 109"/>
                <a:gd name="T1" fmla="*/ 150 h 158"/>
                <a:gd name="T2" fmla="*/ 101 w 109"/>
                <a:gd name="T3" fmla="*/ 150 h 158"/>
                <a:gd name="T4" fmla="*/ 101 w 109"/>
                <a:gd name="T5" fmla="*/ 146 h 158"/>
                <a:gd name="T6" fmla="*/ 106 w 109"/>
                <a:gd name="T7" fmla="*/ 140 h 158"/>
                <a:gd name="T8" fmla="*/ 102 w 109"/>
                <a:gd name="T9" fmla="*/ 136 h 158"/>
                <a:gd name="T10" fmla="*/ 104 w 109"/>
                <a:gd name="T11" fmla="*/ 128 h 158"/>
                <a:gd name="T12" fmla="*/ 106 w 109"/>
                <a:gd name="T13" fmla="*/ 121 h 158"/>
                <a:gd name="T14" fmla="*/ 106 w 109"/>
                <a:gd name="T15" fmla="*/ 109 h 158"/>
                <a:gd name="T16" fmla="*/ 108 w 109"/>
                <a:gd name="T17" fmla="*/ 105 h 158"/>
                <a:gd name="T18" fmla="*/ 102 w 109"/>
                <a:gd name="T19" fmla="*/ 93 h 158"/>
                <a:gd name="T20" fmla="*/ 94 w 109"/>
                <a:gd name="T21" fmla="*/ 94 h 158"/>
                <a:gd name="T22" fmla="*/ 92 w 109"/>
                <a:gd name="T23" fmla="*/ 83 h 158"/>
                <a:gd name="T24" fmla="*/ 88 w 109"/>
                <a:gd name="T25" fmla="*/ 83 h 158"/>
                <a:gd name="T26" fmla="*/ 79 w 109"/>
                <a:gd name="T27" fmla="*/ 85 h 158"/>
                <a:gd name="T28" fmla="*/ 75 w 109"/>
                <a:gd name="T29" fmla="*/ 80 h 158"/>
                <a:gd name="T30" fmla="*/ 71 w 109"/>
                <a:gd name="T31" fmla="*/ 77 h 158"/>
                <a:gd name="T32" fmla="*/ 67 w 109"/>
                <a:gd name="T33" fmla="*/ 69 h 158"/>
                <a:gd name="T34" fmla="*/ 65 w 109"/>
                <a:gd name="T35" fmla="*/ 62 h 158"/>
                <a:gd name="T36" fmla="*/ 66 w 109"/>
                <a:gd name="T37" fmla="*/ 57 h 158"/>
                <a:gd name="T38" fmla="*/ 70 w 109"/>
                <a:gd name="T39" fmla="*/ 52 h 158"/>
                <a:gd name="T40" fmla="*/ 73 w 109"/>
                <a:gd name="T41" fmla="*/ 44 h 158"/>
                <a:gd name="T42" fmla="*/ 80 w 109"/>
                <a:gd name="T43" fmla="*/ 39 h 158"/>
                <a:gd name="T44" fmla="*/ 90 w 109"/>
                <a:gd name="T45" fmla="*/ 35 h 158"/>
                <a:gd name="T46" fmla="*/ 97 w 109"/>
                <a:gd name="T47" fmla="*/ 35 h 158"/>
                <a:gd name="T48" fmla="*/ 92 w 109"/>
                <a:gd name="T49" fmla="*/ 31 h 158"/>
                <a:gd name="T50" fmla="*/ 96 w 109"/>
                <a:gd name="T51" fmla="*/ 24 h 158"/>
                <a:gd name="T52" fmla="*/ 90 w 109"/>
                <a:gd name="T53" fmla="*/ 19 h 158"/>
                <a:gd name="T54" fmla="*/ 85 w 109"/>
                <a:gd name="T55" fmla="*/ 19 h 158"/>
                <a:gd name="T56" fmla="*/ 80 w 109"/>
                <a:gd name="T57" fmla="*/ 20 h 158"/>
                <a:gd name="T58" fmla="*/ 70 w 109"/>
                <a:gd name="T59" fmla="*/ 19 h 158"/>
                <a:gd name="T60" fmla="*/ 67 w 109"/>
                <a:gd name="T61" fmla="*/ 13 h 158"/>
                <a:gd name="T62" fmla="*/ 62 w 109"/>
                <a:gd name="T63" fmla="*/ 8 h 158"/>
                <a:gd name="T64" fmla="*/ 57 w 109"/>
                <a:gd name="T65" fmla="*/ 1 h 158"/>
                <a:gd name="T66" fmla="*/ 49 w 109"/>
                <a:gd name="T67" fmla="*/ 1 h 158"/>
                <a:gd name="T68" fmla="*/ 51 w 109"/>
                <a:gd name="T69" fmla="*/ 7 h 158"/>
                <a:gd name="T70" fmla="*/ 47 w 109"/>
                <a:gd name="T71" fmla="*/ 16 h 158"/>
                <a:gd name="T72" fmla="*/ 30 w 109"/>
                <a:gd name="T73" fmla="*/ 25 h 158"/>
                <a:gd name="T74" fmla="*/ 23 w 109"/>
                <a:gd name="T75" fmla="*/ 38 h 158"/>
                <a:gd name="T76" fmla="*/ 16 w 109"/>
                <a:gd name="T77" fmla="*/ 39 h 158"/>
                <a:gd name="T78" fmla="*/ 10 w 109"/>
                <a:gd name="T79" fmla="*/ 37 h 158"/>
                <a:gd name="T80" fmla="*/ 10 w 109"/>
                <a:gd name="T81" fmla="*/ 33 h 158"/>
                <a:gd name="T82" fmla="*/ 8 w 109"/>
                <a:gd name="T83" fmla="*/ 28 h 158"/>
                <a:gd name="T84" fmla="*/ 1 w 109"/>
                <a:gd name="T85" fmla="*/ 36 h 158"/>
                <a:gd name="T86" fmla="*/ 5 w 109"/>
                <a:gd name="T87" fmla="*/ 47 h 158"/>
                <a:gd name="T88" fmla="*/ 2 w 109"/>
                <a:gd name="T89" fmla="*/ 49 h 158"/>
                <a:gd name="T90" fmla="*/ 11 w 109"/>
                <a:gd name="T91" fmla="*/ 57 h 158"/>
                <a:gd name="T92" fmla="*/ 20 w 109"/>
                <a:gd name="T93" fmla="*/ 68 h 158"/>
                <a:gd name="T94" fmla="*/ 26 w 109"/>
                <a:gd name="T95" fmla="*/ 81 h 158"/>
                <a:gd name="T96" fmla="*/ 39 w 109"/>
                <a:gd name="T97" fmla="*/ 106 h 158"/>
                <a:gd name="T98" fmla="*/ 44 w 109"/>
                <a:gd name="T99" fmla="*/ 117 h 158"/>
                <a:gd name="T100" fmla="*/ 47 w 109"/>
                <a:gd name="T101" fmla="*/ 125 h 158"/>
                <a:gd name="T102" fmla="*/ 60 w 109"/>
                <a:gd name="T103" fmla="*/ 134 h 158"/>
                <a:gd name="T104" fmla="*/ 84 w 109"/>
                <a:gd name="T105" fmla="*/ 149 h 158"/>
                <a:gd name="T106" fmla="*/ 94 w 109"/>
                <a:gd name="T107" fmla="*/ 156 h 158"/>
                <a:gd name="T108" fmla="*/ 95 w 109"/>
                <a:gd name="T109" fmla="*/ 158 h 158"/>
                <a:gd name="T110" fmla="*/ 97 w 109"/>
                <a:gd name="T111" fmla="*/ 157 h 158"/>
                <a:gd name="T112" fmla="*/ 100 w 109"/>
                <a:gd name="T113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9" h="158">
                  <a:moveTo>
                    <a:pt x="100" y="150"/>
                  </a:moveTo>
                  <a:cubicBezTo>
                    <a:pt x="100" y="150"/>
                    <a:pt x="100" y="150"/>
                    <a:pt x="101" y="150"/>
                  </a:cubicBezTo>
                  <a:cubicBezTo>
                    <a:pt x="100" y="148"/>
                    <a:pt x="100" y="147"/>
                    <a:pt x="101" y="146"/>
                  </a:cubicBezTo>
                  <a:cubicBezTo>
                    <a:pt x="103" y="145"/>
                    <a:pt x="106" y="141"/>
                    <a:pt x="106" y="140"/>
                  </a:cubicBezTo>
                  <a:cubicBezTo>
                    <a:pt x="106" y="138"/>
                    <a:pt x="102" y="138"/>
                    <a:pt x="102" y="136"/>
                  </a:cubicBezTo>
                  <a:cubicBezTo>
                    <a:pt x="102" y="133"/>
                    <a:pt x="106" y="130"/>
                    <a:pt x="104" y="128"/>
                  </a:cubicBezTo>
                  <a:cubicBezTo>
                    <a:pt x="103" y="127"/>
                    <a:pt x="107" y="123"/>
                    <a:pt x="106" y="121"/>
                  </a:cubicBezTo>
                  <a:cubicBezTo>
                    <a:pt x="106" y="119"/>
                    <a:pt x="105" y="110"/>
                    <a:pt x="106" y="109"/>
                  </a:cubicBezTo>
                  <a:cubicBezTo>
                    <a:pt x="107" y="108"/>
                    <a:pt x="109" y="108"/>
                    <a:pt x="108" y="105"/>
                  </a:cubicBezTo>
                  <a:cubicBezTo>
                    <a:pt x="107" y="103"/>
                    <a:pt x="104" y="97"/>
                    <a:pt x="102" y="93"/>
                  </a:cubicBezTo>
                  <a:cubicBezTo>
                    <a:pt x="99" y="93"/>
                    <a:pt x="96" y="93"/>
                    <a:pt x="94" y="94"/>
                  </a:cubicBezTo>
                  <a:cubicBezTo>
                    <a:pt x="91" y="95"/>
                    <a:pt x="92" y="86"/>
                    <a:pt x="92" y="83"/>
                  </a:cubicBezTo>
                  <a:cubicBezTo>
                    <a:pt x="92" y="79"/>
                    <a:pt x="89" y="81"/>
                    <a:pt x="88" y="83"/>
                  </a:cubicBezTo>
                  <a:cubicBezTo>
                    <a:pt x="87" y="86"/>
                    <a:pt x="83" y="85"/>
                    <a:pt x="79" y="85"/>
                  </a:cubicBezTo>
                  <a:cubicBezTo>
                    <a:pt x="75" y="85"/>
                    <a:pt x="77" y="80"/>
                    <a:pt x="75" y="80"/>
                  </a:cubicBezTo>
                  <a:cubicBezTo>
                    <a:pt x="72" y="80"/>
                    <a:pt x="70" y="79"/>
                    <a:pt x="71" y="77"/>
                  </a:cubicBezTo>
                  <a:cubicBezTo>
                    <a:pt x="71" y="74"/>
                    <a:pt x="69" y="72"/>
                    <a:pt x="67" y="69"/>
                  </a:cubicBezTo>
                  <a:cubicBezTo>
                    <a:pt x="65" y="67"/>
                    <a:pt x="63" y="64"/>
                    <a:pt x="65" y="62"/>
                  </a:cubicBezTo>
                  <a:cubicBezTo>
                    <a:pt x="66" y="60"/>
                    <a:pt x="64" y="59"/>
                    <a:pt x="66" y="57"/>
                  </a:cubicBezTo>
                  <a:cubicBezTo>
                    <a:pt x="68" y="54"/>
                    <a:pt x="71" y="55"/>
                    <a:pt x="70" y="52"/>
                  </a:cubicBezTo>
                  <a:cubicBezTo>
                    <a:pt x="69" y="49"/>
                    <a:pt x="72" y="47"/>
                    <a:pt x="73" y="44"/>
                  </a:cubicBezTo>
                  <a:cubicBezTo>
                    <a:pt x="73" y="41"/>
                    <a:pt x="77" y="42"/>
                    <a:pt x="80" y="39"/>
                  </a:cubicBezTo>
                  <a:cubicBezTo>
                    <a:pt x="84" y="36"/>
                    <a:pt x="87" y="38"/>
                    <a:pt x="90" y="35"/>
                  </a:cubicBezTo>
                  <a:cubicBezTo>
                    <a:pt x="93" y="33"/>
                    <a:pt x="95" y="35"/>
                    <a:pt x="97" y="35"/>
                  </a:cubicBezTo>
                  <a:cubicBezTo>
                    <a:pt x="96" y="33"/>
                    <a:pt x="93" y="32"/>
                    <a:pt x="92" y="31"/>
                  </a:cubicBezTo>
                  <a:cubicBezTo>
                    <a:pt x="91" y="29"/>
                    <a:pt x="95" y="26"/>
                    <a:pt x="96" y="24"/>
                  </a:cubicBezTo>
                  <a:cubicBezTo>
                    <a:pt x="98" y="22"/>
                    <a:pt x="92" y="20"/>
                    <a:pt x="90" y="19"/>
                  </a:cubicBezTo>
                  <a:cubicBezTo>
                    <a:pt x="89" y="18"/>
                    <a:pt x="86" y="20"/>
                    <a:pt x="85" y="19"/>
                  </a:cubicBezTo>
                  <a:cubicBezTo>
                    <a:pt x="83" y="18"/>
                    <a:pt x="81" y="19"/>
                    <a:pt x="80" y="20"/>
                  </a:cubicBezTo>
                  <a:cubicBezTo>
                    <a:pt x="79" y="21"/>
                    <a:pt x="70" y="21"/>
                    <a:pt x="70" y="19"/>
                  </a:cubicBezTo>
                  <a:cubicBezTo>
                    <a:pt x="70" y="16"/>
                    <a:pt x="67" y="15"/>
                    <a:pt x="67" y="13"/>
                  </a:cubicBezTo>
                  <a:cubicBezTo>
                    <a:pt x="67" y="12"/>
                    <a:pt x="65" y="8"/>
                    <a:pt x="62" y="8"/>
                  </a:cubicBezTo>
                  <a:cubicBezTo>
                    <a:pt x="58" y="8"/>
                    <a:pt x="59" y="3"/>
                    <a:pt x="57" y="1"/>
                  </a:cubicBezTo>
                  <a:cubicBezTo>
                    <a:pt x="55" y="0"/>
                    <a:pt x="52" y="1"/>
                    <a:pt x="49" y="1"/>
                  </a:cubicBezTo>
                  <a:cubicBezTo>
                    <a:pt x="52" y="5"/>
                    <a:pt x="53" y="6"/>
                    <a:pt x="51" y="7"/>
                  </a:cubicBezTo>
                  <a:cubicBezTo>
                    <a:pt x="49" y="9"/>
                    <a:pt x="51" y="10"/>
                    <a:pt x="47" y="16"/>
                  </a:cubicBezTo>
                  <a:cubicBezTo>
                    <a:pt x="42" y="22"/>
                    <a:pt x="34" y="24"/>
                    <a:pt x="30" y="25"/>
                  </a:cubicBezTo>
                  <a:cubicBezTo>
                    <a:pt x="26" y="26"/>
                    <a:pt x="25" y="33"/>
                    <a:pt x="23" y="38"/>
                  </a:cubicBezTo>
                  <a:cubicBezTo>
                    <a:pt x="20" y="43"/>
                    <a:pt x="19" y="42"/>
                    <a:pt x="16" y="39"/>
                  </a:cubicBezTo>
                  <a:cubicBezTo>
                    <a:pt x="14" y="36"/>
                    <a:pt x="13" y="39"/>
                    <a:pt x="10" y="37"/>
                  </a:cubicBezTo>
                  <a:cubicBezTo>
                    <a:pt x="8" y="35"/>
                    <a:pt x="9" y="35"/>
                    <a:pt x="10" y="33"/>
                  </a:cubicBezTo>
                  <a:cubicBezTo>
                    <a:pt x="11" y="32"/>
                    <a:pt x="10" y="30"/>
                    <a:pt x="8" y="28"/>
                  </a:cubicBezTo>
                  <a:cubicBezTo>
                    <a:pt x="6" y="29"/>
                    <a:pt x="3" y="33"/>
                    <a:pt x="1" y="36"/>
                  </a:cubicBezTo>
                  <a:cubicBezTo>
                    <a:pt x="0" y="39"/>
                    <a:pt x="4" y="45"/>
                    <a:pt x="5" y="47"/>
                  </a:cubicBezTo>
                  <a:cubicBezTo>
                    <a:pt x="5" y="49"/>
                    <a:pt x="2" y="47"/>
                    <a:pt x="2" y="49"/>
                  </a:cubicBezTo>
                  <a:cubicBezTo>
                    <a:pt x="2" y="52"/>
                    <a:pt x="8" y="55"/>
                    <a:pt x="11" y="57"/>
                  </a:cubicBezTo>
                  <a:cubicBezTo>
                    <a:pt x="14" y="59"/>
                    <a:pt x="17" y="65"/>
                    <a:pt x="20" y="68"/>
                  </a:cubicBezTo>
                  <a:cubicBezTo>
                    <a:pt x="22" y="71"/>
                    <a:pt x="23" y="74"/>
                    <a:pt x="26" y="81"/>
                  </a:cubicBezTo>
                  <a:cubicBezTo>
                    <a:pt x="29" y="89"/>
                    <a:pt x="35" y="101"/>
                    <a:pt x="39" y="106"/>
                  </a:cubicBezTo>
                  <a:cubicBezTo>
                    <a:pt x="43" y="111"/>
                    <a:pt x="45" y="115"/>
                    <a:pt x="44" y="117"/>
                  </a:cubicBezTo>
                  <a:cubicBezTo>
                    <a:pt x="43" y="118"/>
                    <a:pt x="44" y="123"/>
                    <a:pt x="47" y="125"/>
                  </a:cubicBezTo>
                  <a:cubicBezTo>
                    <a:pt x="50" y="127"/>
                    <a:pt x="52" y="130"/>
                    <a:pt x="60" y="134"/>
                  </a:cubicBezTo>
                  <a:cubicBezTo>
                    <a:pt x="68" y="138"/>
                    <a:pt x="82" y="145"/>
                    <a:pt x="84" y="149"/>
                  </a:cubicBezTo>
                  <a:cubicBezTo>
                    <a:pt x="86" y="152"/>
                    <a:pt x="93" y="156"/>
                    <a:pt x="94" y="156"/>
                  </a:cubicBezTo>
                  <a:cubicBezTo>
                    <a:pt x="95" y="157"/>
                    <a:pt x="95" y="157"/>
                    <a:pt x="95" y="158"/>
                  </a:cubicBezTo>
                  <a:cubicBezTo>
                    <a:pt x="96" y="157"/>
                    <a:pt x="96" y="157"/>
                    <a:pt x="97" y="157"/>
                  </a:cubicBezTo>
                  <a:cubicBezTo>
                    <a:pt x="99" y="155"/>
                    <a:pt x="99" y="151"/>
                    <a:pt x="100" y="15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7" name="Freeform 117">
              <a:extLst>
                <a:ext uri="{FF2B5EF4-FFF2-40B4-BE49-F238E27FC236}">
                  <a16:creationId xmlns:a16="http://schemas.microsoft.com/office/drawing/2014/main" id="{C943984D-D8A1-6D81-B813-CDEB5A2BB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968" y="4390440"/>
              <a:ext cx="361637" cy="305281"/>
            </a:xfrm>
            <a:custGeom>
              <a:avLst/>
              <a:gdLst>
                <a:gd name="T0" fmla="*/ 11 w 117"/>
                <a:gd name="T1" fmla="*/ 6 h 98"/>
                <a:gd name="T2" fmla="*/ 4 w 117"/>
                <a:gd name="T3" fmla="*/ 16 h 98"/>
                <a:gd name="T4" fmla="*/ 3 w 117"/>
                <a:gd name="T5" fmla="*/ 22 h 98"/>
                <a:gd name="T6" fmla="*/ 1 w 117"/>
                <a:gd name="T7" fmla="*/ 26 h 98"/>
                <a:gd name="T8" fmla="*/ 5 w 117"/>
                <a:gd name="T9" fmla="*/ 28 h 98"/>
                <a:gd name="T10" fmla="*/ 9 w 117"/>
                <a:gd name="T11" fmla="*/ 33 h 98"/>
                <a:gd name="T12" fmla="*/ 15 w 117"/>
                <a:gd name="T13" fmla="*/ 44 h 98"/>
                <a:gd name="T14" fmla="*/ 29 w 117"/>
                <a:gd name="T15" fmla="*/ 45 h 98"/>
                <a:gd name="T16" fmla="*/ 41 w 117"/>
                <a:gd name="T17" fmla="*/ 51 h 98"/>
                <a:gd name="T18" fmla="*/ 51 w 117"/>
                <a:gd name="T19" fmla="*/ 53 h 98"/>
                <a:gd name="T20" fmla="*/ 49 w 117"/>
                <a:gd name="T21" fmla="*/ 69 h 98"/>
                <a:gd name="T22" fmla="*/ 52 w 117"/>
                <a:gd name="T23" fmla="*/ 75 h 98"/>
                <a:gd name="T24" fmla="*/ 52 w 117"/>
                <a:gd name="T25" fmla="*/ 81 h 98"/>
                <a:gd name="T26" fmla="*/ 53 w 117"/>
                <a:gd name="T27" fmla="*/ 86 h 98"/>
                <a:gd name="T28" fmla="*/ 52 w 117"/>
                <a:gd name="T29" fmla="*/ 86 h 98"/>
                <a:gd name="T30" fmla="*/ 58 w 117"/>
                <a:gd name="T31" fmla="*/ 95 h 98"/>
                <a:gd name="T32" fmla="*/ 63 w 117"/>
                <a:gd name="T33" fmla="*/ 97 h 98"/>
                <a:gd name="T34" fmla="*/ 68 w 117"/>
                <a:gd name="T35" fmla="*/ 96 h 98"/>
                <a:gd name="T36" fmla="*/ 74 w 117"/>
                <a:gd name="T37" fmla="*/ 93 h 98"/>
                <a:gd name="T38" fmla="*/ 79 w 117"/>
                <a:gd name="T39" fmla="*/ 90 h 98"/>
                <a:gd name="T40" fmla="*/ 84 w 117"/>
                <a:gd name="T41" fmla="*/ 86 h 98"/>
                <a:gd name="T42" fmla="*/ 85 w 117"/>
                <a:gd name="T43" fmla="*/ 82 h 98"/>
                <a:gd name="T44" fmla="*/ 81 w 117"/>
                <a:gd name="T45" fmla="*/ 81 h 98"/>
                <a:gd name="T46" fmla="*/ 79 w 117"/>
                <a:gd name="T47" fmla="*/ 76 h 98"/>
                <a:gd name="T48" fmla="*/ 75 w 117"/>
                <a:gd name="T49" fmla="*/ 70 h 98"/>
                <a:gd name="T50" fmla="*/ 81 w 117"/>
                <a:gd name="T51" fmla="*/ 69 h 98"/>
                <a:gd name="T52" fmla="*/ 88 w 117"/>
                <a:gd name="T53" fmla="*/ 71 h 98"/>
                <a:gd name="T54" fmla="*/ 91 w 117"/>
                <a:gd name="T55" fmla="*/ 71 h 98"/>
                <a:gd name="T56" fmla="*/ 97 w 117"/>
                <a:gd name="T57" fmla="*/ 68 h 98"/>
                <a:gd name="T58" fmla="*/ 108 w 117"/>
                <a:gd name="T59" fmla="*/ 64 h 98"/>
                <a:gd name="T60" fmla="*/ 110 w 117"/>
                <a:gd name="T61" fmla="*/ 61 h 98"/>
                <a:gd name="T62" fmla="*/ 104 w 117"/>
                <a:gd name="T63" fmla="*/ 54 h 98"/>
                <a:gd name="T64" fmla="*/ 105 w 117"/>
                <a:gd name="T65" fmla="*/ 50 h 98"/>
                <a:gd name="T66" fmla="*/ 109 w 117"/>
                <a:gd name="T67" fmla="*/ 46 h 98"/>
                <a:gd name="T68" fmla="*/ 110 w 117"/>
                <a:gd name="T69" fmla="*/ 41 h 98"/>
                <a:gd name="T70" fmla="*/ 113 w 117"/>
                <a:gd name="T71" fmla="*/ 36 h 98"/>
                <a:gd name="T72" fmla="*/ 117 w 117"/>
                <a:gd name="T73" fmla="*/ 32 h 98"/>
                <a:gd name="T74" fmla="*/ 104 w 117"/>
                <a:gd name="T75" fmla="*/ 30 h 98"/>
                <a:gd name="T76" fmla="*/ 107 w 117"/>
                <a:gd name="T77" fmla="*/ 23 h 98"/>
                <a:gd name="T78" fmla="*/ 94 w 117"/>
                <a:gd name="T79" fmla="*/ 19 h 98"/>
                <a:gd name="T80" fmla="*/ 95 w 117"/>
                <a:gd name="T81" fmla="*/ 14 h 98"/>
                <a:gd name="T82" fmla="*/ 88 w 117"/>
                <a:gd name="T83" fmla="*/ 12 h 98"/>
                <a:gd name="T84" fmla="*/ 72 w 117"/>
                <a:gd name="T85" fmla="*/ 18 h 98"/>
                <a:gd name="T86" fmla="*/ 56 w 117"/>
                <a:gd name="T87" fmla="*/ 13 h 98"/>
                <a:gd name="T88" fmla="*/ 45 w 117"/>
                <a:gd name="T89" fmla="*/ 11 h 98"/>
                <a:gd name="T90" fmla="*/ 38 w 117"/>
                <a:gd name="T91" fmla="*/ 5 h 98"/>
                <a:gd name="T92" fmla="*/ 31 w 117"/>
                <a:gd name="T93" fmla="*/ 0 h 98"/>
                <a:gd name="T94" fmla="*/ 29 w 117"/>
                <a:gd name="T95" fmla="*/ 5 h 98"/>
                <a:gd name="T96" fmla="*/ 17 w 117"/>
                <a:gd name="T97" fmla="*/ 12 h 98"/>
                <a:gd name="T98" fmla="*/ 20 w 117"/>
                <a:gd name="T99" fmla="*/ 24 h 98"/>
                <a:gd name="T100" fmla="*/ 11 w 117"/>
                <a:gd name="T101" fmla="*/ 21 h 98"/>
                <a:gd name="T102" fmla="*/ 15 w 117"/>
                <a:gd name="T103" fmla="*/ 10 h 98"/>
                <a:gd name="T104" fmla="*/ 14 w 117"/>
                <a:gd name="T105" fmla="*/ 4 h 98"/>
                <a:gd name="T106" fmla="*/ 11 w 117"/>
                <a:gd name="T107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98">
                  <a:moveTo>
                    <a:pt x="11" y="6"/>
                  </a:moveTo>
                  <a:cubicBezTo>
                    <a:pt x="9" y="9"/>
                    <a:pt x="4" y="12"/>
                    <a:pt x="4" y="16"/>
                  </a:cubicBezTo>
                  <a:cubicBezTo>
                    <a:pt x="4" y="19"/>
                    <a:pt x="4" y="20"/>
                    <a:pt x="3" y="22"/>
                  </a:cubicBezTo>
                  <a:cubicBezTo>
                    <a:pt x="1" y="23"/>
                    <a:pt x="0" y="26"/>
                    <a:pt x="1" y="26"/>
                  </a:cubicBezTo>
                  <a:cubicBezTo>
                    <a:pt x="3" y="26"/>
                    <a:pt x="5" y="26"/>
                    <a:pt x="5" y="28"/>
                  </a:cubicBezTo>
                  <a:cubicBezTo>
                    <a:pt x="5" y="30"/>
                    <a:pt x="9" y="30"/>
                    <a:pt x="9" y="33"/>
                  </a:cubicBezTo>
                  <a:cubicBezTo>
                    <a:pt x="9" y="36"/>
                    <a:pt x="7" y="44"/>
                    <a:pt x="15" y="44"/>
                  </a:cubicBezTo>
                  <a:cubicBezTo>
                    <a:pt x="22" y="44"/>
                    <a:pt x="26" y="42"/>
                    <a:pt x="29" y="45"/>
                  </a:cubicBezTo>
                  <a:cubicBezTo>
                    <a:pt x="32" y="49"/>
                    <a:pt x="36" y="51"/>
                    <a:pt x="41" y="51"/>
                  </a:cubicBezTo>
                  <a:cubicBezTo>
                    <a:pt x="45" y="50"/>
                    <a:pt x="53" y="49"/>
                    <a:pt x="51" y="53"/>
                  </a:cubicBezTo>
                  <a:cubicBezTo>
                    <a:pt x="48" y="57"/>
                    <a:pt x="46" y="66"/>
                    <a:pt x="49" y="69"/>
                  </a:cubicBezTo>
                  <a:cubicBezTo>
                    <a:pt x="51" y="71"/>
                    <a:pt x="54" y="73"/>
                    <a:pt x="52" y="75"/>
                  </a:cubicBezTo>
                  <a:cubicBezTo>
                    <a:pt x="50" y="77"/>
                    <a:pt x="49" y="80"/>
                    <a:pt x="52" y="81"/>
                  </a:cubicBezTo>
                  <a:cubicBezTo>
                    <a:pt x="54" y="83"/>
                    <a:pt x="53" y="85"/>
                    <a:pt x="53" y="86"/>
                  </a:cubicBezTo>
                  <a:cubicBezTo>
                    <a:pt x="53" y="86"/>
                    <a:pt x="53" y="86"/>
                    <a:pt x="52" y="86"/>
                  </a:cubicBezTo>
                  <a:cubicBezTo>
                    <a:pt x="55" y="90"/>
                    <a:pt x="56" y="93"/>
                    <a:pt x="58" y="95"/>
                  </a:cubicBezTo>
                  <a:cubicBezTo>
                    <a:pt x="61" y="97"/>
                    <a:pt x="62" y="98"/>
                    <a:pt x="63" y="97"/>
                  </a:cubicBezTo>
                  <a:cubicBezTo>
                    <a:pt x="65" y="96"/>
                    <a:pt x="66" y="95"/>
                    <a:pt x="68" y="96"/>
                  </a:cubicBezTo>
                  <a:cubicBezTo>
                    <a:pt x="69" y="97"/>
                    <a:pt x="71" y="95"/>
                    <a:pt x="74" y="93"/>
                  </a:cubicBezTo>
                  <a:cubicBezTo>
                    <a:pt x="76" y="91"/>
                    <a:pt x="79" y="93"/>
                    <a:pt x="79" y="90"/>
                  </a:cubicBezTo>
                  <a:cubicBezTo>
                    <a:pt x="80" y="88"/>
                    <a:pt x="81" y="86"/>
                    <a:pt x="84" y="86"/>
                  </a:cubicBezTo>
                  <a:cubicBezTo>
                    <a:pt x="87" y="85"/>
                    <a:pt x="87" y="82"/>
                    <a:pt x="85" y="82"/>
                  </a:cubicBezTo>
                  <a:cubicBezTo>
                    <a:pt x="83" y="82"/>
                    <a:pt x="81" y="85"/>
                    <a:pt x="81" y="81"/>
                  </a:cubicBezTo>
                  <a:cubicBezTo>
                    <a:pt x="81" y="78"/>
                    <a:pt x="79" y="79"/>
                    <a:pt x="79" y="76"/>
                  </a:cubicBezTo>
                  <a:cubicBezTo>
                    <a:pt x="79" y="73"/>
                    <a:pt x="78" y="71"/>
                    <a:pt x="75" y="70"/>
                  </a:cubicBezTo>
                  <a:cubicBezTo>
                    <a:pt x="72" y="68"/>
                    <a:pt x="79" y="67"/>
                    <a:pt x="81" y="69"/>
                  </a:cubicBezTo>
                  <a:cubicBezTo>
                    <a:pt x="82" y="70"/>
                    <a:pt x="88" y="69"/>
                    <a:pt x="88" y="71"/>
                  </a:cubicBezTo>
                  <a:cubicBezTo>
                    <a:pt x="89" y="73"/>
                    <a:pt x="91" y="74"/>
                    <a:pt x="91" y="71"/>
                  </a:cubicBezTo>
                  <a:cubicBezTo>
                    <a:pt x="91" y="69"/>
                    <a:pt x="95" y="68"/>
                    <a:pt x="97" y="68"/>
                  </a:cubicBezTo>
                  <a:cubicBezTo>
                    <a:pt x="100" y="69"/>
                    <a:pt x="105" y="65"/>
                    <a:pt x="108" y="64"/>
                  </a:cubicBezTo>
                  <a:cubicBezTo>
                    <a:pt x="109" y="64"/>
                    <a:pt x="109" y="62"/>
                    <a:pt x="110" y="61"/>
                  </a:cubicBezTo>
                  <a:cubicBezTo>
                    <a:pt x="108" y="59"/>
                    <a:pt x="106" y="55"/>
                    <a:pt x="104" y="54"/>
                  </a:cubicBezTo>
                  <a:cubicBezTo>
                    <a:pt x="103" y="53"/>
                    <a:pt x="106" y="52"/>
                    <a:pt x="105" y="50"/>
                  </a:cubicBezTo>
                  <a:cubicBezTo>
                    <a:pt x="105" y="48"/>
                    <a:pt x="105" y="46"/>
                    <a:pt x="109" y="46"/>
                  </a:cubicBezTo>
                  <a:cubicBezTo>
                    <a:pt x="113" y="46"/>
                    <a:pt x="113" y="42"/>
                    <a:pt x="110" y="41"/>
                  </a:cubicBezTo>
                  <a:cubicBezTo>
                    <a:pt x="108" y="40"/>
                    <a:pt x="111" y="37"/>
                    <a:pt x="113" y="36"/>
                  </a:cubicBezTo>
                  <a:cubicBezTo>
                    <a:pt x="114" y="35"/>
                    <a:pt x="115" y="34"/>
                    <a:pt x="117" y="32"/>
                  </a:cubicBezTo>
                  <a:cubicBezTo>
                    <a:pt x="112" y="30"/>
                    <a:pt x="107" y="30"/>
                    <a:pt x="104" y="30"/>
                  </a:cubicBezTo>
                  <a:cubicBezTo>
                    <a:pt x="101" y="30"/>
                    <a:pt x="106" y="27"/>
                    <a:pt x="107" y="23"/>
                  </a:cubicBezTo>
                  <a:cubicBezTo>
                    <a:pt x="107" y="20"/>
                    <a:pt x="98" y="19"/>
                    <a:pt x="94" y="19"/>
                  </a:cubicBezTo>
                  <a:cubicBezTo>
                    <a:pt x="90" y="18"/>
                    <a:pt x="91" y="14"/>
                    <a:pt x="95" y="14"/>
                  </a:cubicBezTo>
                  <a:cubicBezTo>
                    <a:pt x="99" y="14"/>
                    <a:pt x="93" y="11"/>
                    <a:pt x="88" y="12"/>
                  </a:cubicBezTo>
                  <a:cubicBezTo>
                    <a:pt x="83" y="13"/>
                    <a:pt x="76" y="16"/>
                    <a:pt x="72" y="18"/>
                  </a:cubicBezTo>
                  <a:cubicBezTo>
                    <a:pt x="68" y="20"/>
                    <a:pt x="61" y="11"/>
                    <a:pt x="56" y="13"/>
                  </a:cubicBezTo>
                  <a:cubicBezTo>
                    <a:pt x="51" y="15"/>
                    <a:pt x="45" y="15"/>
                    <a:pt x="45" y="11"/>
                  </a:cubicBezTo>
                  <a:cubicBezTo>
                    <a:pt x="45" y="7"/>
                    <a:pt x="43" y="4"/>
                    <a:pt x="38" y="5"/>
                  </a:cubicBezTo>
                  <a:cubicBezTo>
                    <a:pt x="34" y="5"/>
                    <a:pt x="35" y="0"/>
                    <a:pt x="31" y="0"/>
                  </a:cubicBezTo>
                  <a:cubicBezTo>
                    <a:pt x="28" y="0"/>
                    <a:pt x="31" y="4"/>
                    <a:pt x="29" y="5"/>
                  </a:cubicBezTo>
                  <a:cubicBezTo>
                    <a:pt x="26" y="7"/>
                    <a:pt x="18" y="9"/>
                    <a:pt x="17" y="12"/>
                  </a:cubicBezTo>
                  <a:cubicBezTo>
                    <a:pt x="17" y="15"/>
                    <a:pt x="22" y="21"/>
                    <a:pt x="20" y="24"/>
                  </a:cubicBezTo>
                  <a:cubicBezTo>
                    <a:pt x="19" y="28"/>
                    <a:pt x="13" y="25"/>
                    <a:pt x="11" y="21"/>
                  </a:cubicBezTo>
                  <a:cubicBezTo>
                    <a:pt x="10" y="18"/>
                    <a:pt x="16" y="12"/>
                    <a:pt x="15" y="10"/>
                  </a:cubicBezTo>
                  <a:cubicBezTo>
                    <a:pt x="14" y="9"/>
                    <a:pt x="13" y="6"/>
                    <a:pt x="14" y="4"/>
                  </a:cubicBezTo>
                  <a:cubicBezTo>
                    <a:pt x="13" y="5"/>
                    <a:pt x="12" y="5"/>
                    <a:pt x="11" y="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8" name="Freeform 118">
              <a:extLst>
                <a:ext uri="{FF2B5EF4-FFF2-40B4-BE49-F238E27FC236}">
                  <a16:creationId xmlns:a16="http://schemas.microsoft.com/office/drawing/2014/main" id="{71305841-E298-F7CC-6A9C-F16EB2514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077" y="4545713"/>
              <a:ext cx="110972" cy="118428"/>
            </a:xfrm>
            <a:custGeom>
              <a:avLst/>
              <a:gdLst>
                <a:gd name="T0" fmla="*/ 9 w 36"/>
                <a:gd name="T1" fmla="*/ 8 h 38"/>
                <a:gd name="T2" fmla="*/ 5 w 36"/>
                <a:gd name="T3" fmla="*/ 12 h 38"/>
                <a:gd name="T4" fmla="*/ 2 w 36"/>
                <a:gd name="T5" fmla="*/ 19 h 38"/>
                <a:gd name="T6" fmla="*/ 9 w 36"/>
                <a:gd name="T7" fmla="*/ 28 h 38"/>
                <a:gd name="T8" fmla="*/ 14 w 36"/>
                <a:gd name="T9" fmla="*/ 37 h 38"/>
                <a:gd name="T10" fmla="*/ 18 w 36"/>
                <a:gd name="T11" fmla="*/ 38 h 38"/>
                <a:gd name="T12" fmla="*/ 22 w 36"/>
                <a:gd name="T13" fmla="*/ 32 h 38"/>
                <a:gd name="T14" fmla="*/ 31 w 36"/>
                <a:gd name="T15" fmla="*/ 33 h 38"/>
                <a:gd name="T16" fmla="*/ 32 w 36"/>
                <a:gd name="T17" fmla="*/ 34 h 38"/>
                <a:gd name="T18" fmla="*/ 34 w 36"/>
                <a:gd name="T19" fmla="*/ 30 h 38"/>
                <a:gd name="T20" fmla="*/ 33 w 36"/>
                <a:gd name="T21" fmla="*/ 19 h 38"/>
                <a:gd name="T22" fmla="*/ 35 w 36"/>
                <a:gd name="T23" fmla="*/ 9 h 38"/>
                <a:gd name="T24" fmla="*/ 36 w 36"/>
                <a:gd name="T25" fmla="*/ 4 h 38"/>
                <a:gd name="T26" fmla="*/ 28 w 36"/>
                <a:gd name="T27" fmla="*/ 2 h 38"/>
                <a:gd name="T28" fmla="*/ 17 w 36"/>
                <a:gd name="T29" fmla="*/ 2 h 38"/>
                <a:gd name="T30" fmla="*/ 11 w 36"/>
                <a:gd name="T31" fmla="*/ 2 h 38"/>
                <a:gd name="T32" fmla="*/ 10 w 36"/>
                <a:gd name="T33" fmla="*/ 3 h 38"/>
                <a:gd name="T34" fmla="*/ 9 w 36"/>
                <a:gd name="T35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8">
                  <a:moveTo>
                    <a:pt x="9" y="8"/>
                  </a:moveTo>
                  <a:cubicBezTo>
                    <a:pt x="10" y="10"/>
                    <a:pt x="8" y="12"/>
                    <a:pt x="5" y="12"/>
                  </a:cubicBezTo>
                  <a:cubicBezTo>
                    <a:pt x="3" y="12"/>
                    <a:pt x="3" y="18"/>
                    <a:pt x="2" y="19"/>
                  </a:cubicBezTo>
                  <a:cubicBezTo>
                    <a:pt x="0" y="21"/>
                    <a:pt x="8" y="25"/>
                    <a:pt x="9" y="28"/>
                  </a:cubicBezTo>
                  <a:cubicBezTo>
                    <a:pt x="10" y="30"/>
                    <a:pt x="12" y="34"/>
                    <a:pt x="14" y="37"/>
                  </a:cubicBezTo>
                  <a:cubicBezTo>
                    <a:pt x="15" y="38"/>
                    <a:pt x="17" y="38"/>
                    <a:pt x="18" y="38"/>
                  </a:cubicBezTo>
                  <a:cubicBezTo>
                    <a:pt x="20" y="36"/>
                    <a:pt x="18" y="32"/>
                    <a:pt x="22" y="32"/>
                  </a:cubicBezTo>
                  <a:cubicBezTo>
                    <a:pt x="25" y="33"/>
                    <a:pt x="30" y="31"/>
                    <a:pt x="31" y="33"/>
                  </a:cubicBezTo>
                  <a:cubicBezTo>
                    <a:pt x="31" y="33"/>
                    <a:pt x="31" y="33"/>
                    <a:pt x="32" y="34"/>
                  </a:cubicBezTo>
                  <a:cubicBezTo>
                    <a:pt x="33" y="32"/>
                    <a:pt x="34" y="30"/>
                    <a:pt x="34" y="30"/>
                  </a:cubicBezTo>
                  <a:cubicBezTo>
                    <a:pt x="35" y="28"/>
                    <a:pt x="35" y="22"/>
                    <a:pt x="33" y="19"/>
                  </a:cubicBezTo>
                  <a:cubicBezTo>
                    <a:pt x="32" y="15"/>
                    <a:pt x="33" y="10"/>
                    <a:pt x="35" y="9"/>
                  </a:cubicBezTo>
                  <a:cubicBezTo>
                    <a:pt x="35" y="8"/>
                    <a:pt x="36" y="7"/>
                    <a:pt x="36" y="4"/>
                  </a:cubicBezTo>
                  <a:cubicBezTo>
                    <a:pt x="33" y="3"/>
                    <a:pt x="31" y="2"/>
                    <a:pt x="28" y="2"/>
                  </a:cubicBezTo>
                  <a:cubicBezTo>
                    <a:pt x="24" y="3"/>
                    <a:pt x="19" y="5"/>
                    <a:pt x="17" y="2"/>
                  </a:cubicBezTo>
                  <a:cubicBezTo>
                    <a:pt x="16" y="0"/>
                    <a:pt x="13" y="0"/>
                    <a:pt x="11" y="2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9" y="5"/>
                    <a:pt x="9" y="7"/>
                    <a:pt x="9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9" name="Freeform 119">
              <a:extLst>
                <a:ext uri="{FF2B5EF4-FFF2-40B4-BE49-F238E27FC236}">
                  <a16:creationId xmlns:a16="http://schemas.microsoft.com/office/drawing/2014/main" id="{C9F7D03A-D13C-F1F4-4142-7E2AD08B5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522" y="4490445"/>
              <a:ext cx="126638" cy="189485"/>
            </a:xfrm>
            <a:custGeom>
              <a:avLst/>
              <a:gdLst>
                <a:gd name="T0" fmla="*/ 10 w 41"/>
                <a:gd name="T1" fmla="*/ 4 h 61"/>
                <a:gd name="T2" fmla="*/ 7 w 41"/>
                <a:gd name="T3" fmla="*/ 9 h 61"/>
                <a:gd name="T4" fmla="*/ 6 w 41"/>
                <a:gd name="T5" fmla="*/ 14 h 61"/>
                <a:gd name="T6" fmla="*/ 2 w 41"/>
                <a:gd name="T7" fmla="*/ 18 h 61"/>
                <a:gd name="T8" fmla="*/ 1 w 41"/>
                <a:gd name="T9" fmla="*/ 22 h 61"/>
                <a:gd name="T10" fmla="*/ 7 w 41"/>
                <a:gd name="T11" fmla="*/ 29 h 61"/>
                <a:gd name="T12" fmla="*/ 10 w 41"/>
                <a:gd name="T13" fmla="*/ 27 h 61"/>
                <a:gd name="T14" fmla="*/ 13 w 41"/>
                <a:gd name="T15" fmla="*/ 34 h 61"/>
                <a:gd name="T16" fmla="*/ 14 w 41"/>
                <a:gd name="T17" fmla="*/ 41 h 61"/>
                <a:gd name="T18" fmla="*/ 16 w 41"/>
                <a:gd name="T19" fmla="*/ 56 h 61"/>
                <a:gd name="T20" fmla="*/ 25 w 41"/>
                <a:gd name="T21" fmla="*/ 59 h 61"/>
                <a:gd name="T22" fmla="*/ 31 w 41"/>
                <a:gd name="T23" fmla="*/ 57 h 61"/>
                <a:gd name="T24" fmla="*/ 35 w 41"/>
                <a:gd name="T25" fmla="*/ 55 h 61"/>
                <a:gd name="T26" fmla="*/ 41 w 41"/>
                <a:gd name="T27" fmla="*/ 55 h 61"/>
                <a:gd name="T28" fmla="*/ 36 w 41"/>
                <a:gd name="T29" fmla="*/ 46 h 61"/>
                <a:gd name="T30" fmla="*/ 29 w 41"/>
                <a:gd name="T31" fmla="*/ 37 h 61"/>
                <a:gd name="T32" fmla="*/ 32 w 41"/>
                <a:gd name="T33" fmla="*/ 30 h 61"/>
                <a:gd name="T34" fmla="*/ 36 w 41"/>
                <a:gd name="T35" fmla="*/ 26 h 61"/>
                <a:gd name="T36" fmla="*/ 37 w 41"/>
                <a:gd name="T37" fmla="*/ 21 h 61"/>
                <a:gd name="T38" fmla="*/ 29 w 41"/>
                <a:gd name="T39" fmla="*/ 14 h 61"/>
                <a:gd name="T40" fmla="*/ 25 w 41"/>
                <a:gd name="T41" fmla="*/ 9 h 61"/>
                <a:gd name="T42" fmla="*/ 17 w 41"/>
                <a:gd name="T43" fmla="*/ 1 h 61"/>
                <a:gd name="T44" fmla="*/ 14 w 41"/>
                <a:gd name="T45" fmla="*/ 0 h 61"/>
                <a:gd name="T46" fmla="*/ 10 w 41"/>
                <a:gd name="T4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61">
                  <a:moveTo>
                    <a:pt x="10" y="4"/>
                  </a:moveTo>
                  <a:cubicBezTo>
                    <a:pt x="8" y="5"/>
                    <a:pt x="5" y="8"/>
                    <a:pt x="7" y="9"/>
                  </a:cubicBezTo>
                  <a:cubicBezTo>
                    <a:pt x="10" y="10"/>
                    <a:pt x="10" y="14"/>
                    <a:pt x="6" y="14"/>
                  </a:cubicBezTo>
                  <a:cubicBezTo>
                    <a:pt x="2" y="14"/>
                    <a:pt x="2" y="16"/>
                    <a:pt x="2" y="18"/>
                  </a:cubicBezTo>
                  <a:cubicBezTo>
                    <a:pt x="3" y="20"/>
                    <a:pt x="0" y="21"/>
                    <a:pt x="1" y="22"/>
                  </a:cubicBezTo>
                  <a:cubicBezTo>
                    <a:pt x="3" y="23"/>
                    <a:pt x="5" y="27"/>
                    <a:pt x="7" y="29"/>
                  </a:cubicBezTo>
                  <a:cubicBezTo>
                    <a:pt x="7" y="28"/>
                    <a:pt x="8" y="27"/>
                    <a:pt x="10" y="27"/>
                  </a:cubicBezTo>
                  <a:cubicBezTo>
                    <a:pt x="13" y="28"/>
                    <a:pt x="11" y="33"/>
                    <a:pt x="13" y="34"/>
                  </a:cubicBezTo>
                  <a:cubicBezTo>
                    <a:pt x="16" y="36"/>
                    <a:pt x="16" y="40"/>
                    <a:pt x="14" y="41"/>
                  </a:cubicBezTo>
                  <a:cubicBezTo>
                    <a:pt x="12" y="43"/>
                    <a:pt x="11" y="51"/>
                    <a:pt x="16" y="56"/>
                  </a:cubicBezTo>
                  <a:cubicBezTo>
                    <a:pt x="21" y="61"/>
                    <a:pt x="24" y="61"/>
                    <a:pt x="25" y="59"/>
                  </a:cubicBezTo>
                  <a:cubicBezTo>
                    <a:pt x="26" y="58"/>
                    <a:pt x="30" y="59"/>
                    <a:pt x="31" y="57"/>
                  </a:cubicBezTo>
                  <a:cubicBezTo>
                    <a:pt x="32" y="55"/>
                    <a:pt x="33" y="58"/>
                    <a:pt x="35" y="55"/>
                  </a:cubicBezTo>
                  <a:cubicBezTo>
                    <a:pt x="36" y="54"/>
                    <a:pt x="39" y="55"/>
                    <a:pt x="41" y="55"/>
                  </a:cubicBezTo>
                  <a:cubicBezTo>
                    <a:pt x="39" y="52"/>
                    <a:pt x="37" y="48"/>
                    <a:pt x="36" y="46"/>
                  </a:cubicBezTo>
                  <a:cubicBezTo>
                    <a:pt x="35" y="43"/>
                    <a:pt x="27" y="39"/>
                    <a:pt x="29" y="37"/>
                  </a:cubicBezTo>
                  <a:cubicBezTo>
                    <a:pt x="30" y="36"/>
                    <a:pt x="30" y="30"/>
                    <a:pt x="32" y="30"/>
                  </a:cubicBezTo>
                  <a:cubicBezTo>
                    <a:pt x="35" y="30"/>
                    <a:pt x="37" y="28"/>
                    <a:pt x="36" y="26"/>
                  </a:cubicBezTo>
                  <a:cubicBezTo>
                    <a:pt x="36" y="25"/>
                    <a:pt x="36" y="23"/>
                    <a:pt x="37" y="21"/>
                  </a:cubicBezTo>
                  <a:cubicBezTo>
                    <a:pt x="35" y="20"/>
                    <a:pt x="31" y="14"/>
                    <a:pt x="29" y="14"/>
                  </a:cubicBezTo>
                  <a:cubicBezTo>
                    <a:pt x="27" y="14"/>
                    <a:pt x="24" y="12"/>
                    <a:pt x="25" y="9"/>
                  </a:cubicBezTo>
                  <a:cubicBezTo>
                    <a:pt x="26" y="5"/>
                    <a:pt x="20" y="5"/>
                    <a:pt x="17" y="1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2"/>
                    <a:pt x="11" y="3"/>
                    <a:pt x="10" y="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0" name="Freeform 120">
              <a:extLst>
                <a:ext uri="{FF2B5EF4-FFF2-40B4-BE49-F238E27FC236}">
                  <a16:creationId xmlns:a16="http://schemas.microsoft.com/office/drawing/2014/main" id="{04FB5B11-7711-5C6A-0838-4FE05ACA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993" y="4558871"/>
              <a:ext cx="80944" cy="102638"/>
            </a:xfrm>
            <a:custGeom>
              <a:avLst/>
              <a:gdLst>
                <a:gd name="T0" fmla="*/ 1 w 26"/>
                <a:gd name="T1" fmla="*/ 15 h 33"/>
                <a:gd name="T2" fmla="*/ 2 w 26"/>
                <a:gd name="T3" fmla="*/ 26 h 33"/>
                <a:gd name="T4" fmla="*/ 0 w 26"/>
                <a:gd name="T5" fmla="*/ 30 h 33"/>
                <a:gd name="T6" fmla="*/ 7 w 26"/>
                <a:gd name="T7" fmla="*/ 31 h 33"/>
                <a:gd name="T8" fmla="*/ 16 w 26"/>
                <a:gd name="T9" fmla="*/ 27 h 33"/>
                <a:gd name="T10" fmla="*/ 26 w 26"/>
                <a:gd name="T11" fmla="*/ 14 h 33"/>
                <a:gd name="T12" fmla="*/ 26 w 26"/>
                <a:gd name="T13" fmla="*/ 14 h 33"/>
                <a:gd name="T14" fmla="*/ 12 w 26"/>
                <a:gd name="T15" fmla="*/ 3 h 33"/>
                <a:gd name="T16" fmla="*/ 4 w 26"/>
                <a:gd name="T17" fmla="*/ 0 h 33"/>
                <a:gd name="T18" fmla="*/ 3 w 26"/>
                <a:gd name="T19" fmla="*/ 5 h 33"/>
                <a:gd name="T20" fmla="*/ 1 w 26"/>
                <a:gd name="T2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3">
                  <a:moveTo>
                    <a:pt x="1" y="15"/>
                  </a:moveTo>
                  <a:cubicBezTo>
                    <a:pt x="3" y="18"/>
                    <a:pt x="3" y="24"/>
                    <a:pt x="2" y="26"/>
                  </a:cubicBezTo>
                  <a:cubicBezTo>
                    <a:pt x="2" y="26"/>
                    <a:pt x="1" y="28"/>
                    <a:pt x="0" y="30"/>
                  </a:cubicBezTo>
                  <a:cubicBezTo>
                    <a:pt x="1" y="31"/>
                    <a:pt x="3" y="32"/>
                    <a:pt x="7" y="31"/>
                  </a:cubicBezTo>
                  <a:cubicBezTo>
                    <a:pt x="12" y="30"/>
                    <a:pt x="14" y="33"/>
                    <a:pt x="16" y="27"/>
                  </a:cubicBezTo>
                  <a:cubicBezTo>
                    <a:pt x="18" y="23"/>
                    <a:pt x="22" y="17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2"/>
                    <a:pt x="17" y="4"/>
                    <a:pt x="12" y="3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1" y="6"/>
                    <a:pt x="0" y="11"/>
                    <a:pt x="1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1" name="Freeform 121">
              <a:extLst>
                <a:ext uri="{FF2B5EF4-FFF2-40B4-BE49-F238E27FC236}">
                  <a16:creationId xmlns:a16="http://schemas.microsoft.com/office/drawing/2014/main" id="{F012C144-C22E-4FB7-9742-07687185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525" y="4078579"/>
              <a:ext cx="274165" cy="100006"/>
            </a:xfrm>
            <a:custGeom>
              <a:avLst/>
              <a:gdLst>
                <a:gd name="T0" fmla="*/ 72 w 89"/>
                <a:gd name="T1" fmla="*/ 20 h 32"/>
                <a:gd name="T2" fmla="*/ 31 w 89"/>
                <a:gd name="T3" fmla="*/ 4 h 32"/>
                <a:gd name="T4" fmla="*/ 1 w 89"/>
                <a:gd name="T5" fmla="*/ 14 h 32"/>
                <a:gd name="T6" fmla="*/ 16 w 89"/>
                <a:gd name="T7" fmla="*/ 8 h 32"/>
                <a:gd name="T8" fmla="*/ 24 w 89"/>
                <a:gd name="T9" fmla="*/ 11 h 32"/>
                <a:gd name="T10" fmla="*/ 38 w 89"/>
                <a:gd name="T11" fmla="*/ 14 h 32"/>
                <a:gd name="T12" fmla="*/ 56 w 89"/>
                <a:gd name="T13" fmla="*/ 24 h 32"/>
                <a:gd name="T14" fmla="*/ 60 w 89"/>
                <a:gd name="T15" fmla="*/ 30 h 32"/>
                <a:gd name="T16" fmla="*/ 88 w 89"/>
                <a:gd name="T17" fmla="*/ 30 h 32"/>
                <a:gd name="T18" fmla="*/ 72 w 89"/>
                <a:gd name="T1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2">
                  <a:moveTo>
                    <a:pt x="72" y="20"/>
                  </a:moveTo>
                  <a:cubicBezTo>
                    <a:pt x="66" y="20"/>
                    <a:pt x="48" y="8"/>
                    <a:pt x="31" y="4"/>
                  </a:cubicBezTo>
                  <a:cubicBezTo>
                    <a:pt x="14" y="0"/>
                    <a:pt x="0" y="12"/>
                    <a:pt x="1" y="14"/>
                  </a:cubicBezTo>
                  <a:cubicBezTo>
                    <a:pt x="4" y="17"/>
                    <a:pt x="12" y="11"/>
                    <a:pt x="16" y="8"/>
                  </a:cubicBezTo>
                  <a:cubicBezTo>
                    <a:pt x="20" y="5"/>
                    <a:pt x="24" y="9"/>
                    <a:pt x="24" y="11"/>
                  </a:cubicBezTo>
                  <a:cubicBezTo>
                    <a:pt x="25" y="13"/>
                    <a:pt x="30" y="14"/>
                    <a:pt x="38" y="14"/>
                  </a:cubicBezTo>
                  <a:cubicBezTo>
                    <a:pt x="47" y="15"/>
                    <a:pt x="48" y="22"/>
                    <a:pt x="56" y="24"/>
                  </a:cubicBezTo>
                  <a:cubicBezTo>
                    <a:pt x="64" y="26"/>
                    <a:pt x="56" y="29"/>
                    <a:pt x="60" y="30"/>
                  </a:cubicBezTo>
                  <a:cubicBezTo>
                    <a:pt x="64" y="32"/>
                    <a:pt x="86" y="31"/>
                    <a:pt x="88" y="30"/>
                  </a:cubicBezTo>
                  <a:cubicBezTo>
                    <a:pt x="89" y="28"/>
                    <a:pt x="78" y="20"/>
                    <a:pt x="72" y="2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2" name="Freeform 122">
              <a:extLst>
                <a:ext uri="{FF2B5EF4-FFF2-40B4-BE49-F238E27FC236}">
                  <a16:creationId xmlns:a16="http://schemas.microsoft.com/office/drawing/2014/main" id="{69EFBB1A-26F4-6C26-15A5-30F705D50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191" y="4212797"/>
              <a:ext cx="65277" cy="27633"/>
            </a:xfrm>
            <a:custGeom>
              <a:avLst/>
              <a:gdLst>
                <a:gd name="T0" fmla="*/ 2 w 21"/>
                <a:gd name="T1" fmla="*/ 3 h 9"/>
                <a:gd name="T2" fmla="*/ 19 w 21"/>
                <a:gd name="T3" fmla="*/ 6 h 9"/>
                <a:gd name="T4" fmla="*/ 2 w 21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9">
                  <a:moveTo>
                    <a:pt x="2" y="3"/>
                  </a:moveTo>
                  <a:cubicBezTo>
                    <a:pt x="3" y="6"/>
                    <a:pt x="18" y="9"/>
                    <a:pt x="19" y="6"/>
                  </a:cubicBezTo>
                  <a:cubicBezTo>
                    <a:pt x="21" y="3"/>
                    <a:pt x="0" y="0"/>
                    <a:pt x="2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3" name="Freeform 123">
              <a:extLst>
                <a:ext uri="{FF2B5EF4-FFF2-40B4-BE49-F238E27FC236}">
                  <a16:creationId xmlns:a16="http://schemas.microsoft.com/office/drawing/2014/main" id="{99EA7CE1-5E42-D5BF-5374-12AF88313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939" y="4210166"/>
              <a:ext cx="56139" cy="30265"/>
            </a:xfrm>
            <a:custGeom>
              <a:avLst/>
              <a:gdLst>
                <a:gd name="T0" fmla="*/ 3 w 18"/>
                <a:gd name="T1" fmla="*/ 5 h 10"/>
                <a:gd name="T2" fmla="*/ 17 w 18"/>
                <a:gd name="T3" fmla="*/ 5 h 10"/>
                <a:gd name="T4" fmla="*/ 3 w 18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0">
                  <a:moveTo>
                    <a:pt x="3" y="5"/>
                  </a:moveTo>
                  <a:cubicBezTo>
                    <a:pt x="6" y="10"/>
                    <a:pt x="16" y="7"/>
                    <a:pt x="17" y="5"/>
                  </a:cubicBezTo>
                  <a:cubicBezTo>
                    <a:pt x="18" y="1"/>
                    <a:pt x="0" y="0"/>
                    <a:pt x="3" y="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4" name="Freeform 124">
              <a:extLst>
                <a:ext uri="{FF2B5EF4-FFF2-40B4-BE49-F238E27FC236}">
                  <a16:creationId xmlns:a16="http://schemas.microsoft.com/office/drawing/2014/main" id="{E7434ADA-9185-B834-4339-AB3E5A1073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5163" y="1698173"/>
              <a:ext cx="1590159" cy="1202704"/>
            </a:xfrm>
            <a:custGeom>
              <a:avLst/>
              <a:gdLst>
                <a:gd name="T0" fmla="*/ 452 w 515"/>
                <a:gd name="T1" fmla="*/ 45 h 386"/>
                <a:gd name="T2" fmla="*/ 414 w 515"/>
                <a:gd name="T3" fmla="*/ 62 h 386"/>
                <a:gd name="T4" fmla="*/ 412 w 515"/>
                <a:gd name="T5" fmla="*/ 40 h 386"/>
                <a:gd name="T6" fmla="*/ 369 w 515"/>
                <a:gd name="T7" fmla="*/ 36 h 386"/>
                <a:gd name="T8" fmla="*/ 411 w 515"/>
                <a:gd name="T9" fmla="*/ 29 h 386"/>
                <a:gd name="T10" fmla="*/ 408 w 515"/>
                <a:gd name="T11" fmla="*/ 13 h 386"/>
                <a:gd name="T12" fmla="*/ 348 w 515"/>
                <a:gd name="T13" fmla="*/ 1 h 386"/>
                <a:gd name="T14" fmla="*/ 293 w 515"/>
                <a:gd name="T15" fmla="*/ 8 h 386"/>
                <a:gd name="T16" fmla="*/ 251 w 515"/>
                <a:gd name="T17" fmla="*/ 9 h 386"/>
                <a:gd name="T18" fmla="*/ 217 w 515"/>
                <a:gd name="T19" fmla="*/ 24 h 386"/>
                <a:gd name="T20" fmla="*/ 208 w 515"/>
                <a:gd name="T21" fmla="*/ 29 h 386"/>
                <a:gd name="T22" fmla="*/ 184 w 515"/>
                <a:gd name="T23" fmla="*/ 36 h 386"/>
                <a:gd name="T24" fmla="*/ 161 w 515"/>
                <a:gd name="T25" fmla="*/ 44 h 386"/>
                <a:gd name="T26" fmla="*/ 121 w 515"/>
                <a:gd name="T27" fmla="*/ 36 h 386"/>
                <a:gd name="T28" fmla="*/ 99 w 515"/>
                <a:gd name="T29" fmla="*/ 53 h 386"/>
                <a:gd name="T30" fmla="*/ 65 w 515"/>
                <a:gd name="T31" fmla="*/ 74 h 386"/>
                <a:gd name="T32" fmla="*/ 0 w 515"/>
                <a:gd name="T33" fmla="*/ 107 h 386"/>
                <a:gd name="T34" fmla="*/ 42 w 515"/>
                <a:gd name="T35" fmla="*/ 119 h 386"/>
                <a:gd name="T36" fmla="*/ 12 w 515"/>
                <a:gd name="T37" fmla="*/ 129 h 386"/>
                <a:gd name="T38" fmla="*/ 37 w 515"/>
                <a:gd name="T39" fmla="*/ 146 h 386"/>
                <a:gd name="T40" fmla="*/ 70 w 515"/>
                <a:gd name="T41" fmla="*/ 144 h 386"/>
                <a:gd name="T42" fmla="*/ 121 w 515"/>
                <a:gd name="T43" fmla="*/ 158 h 386"/>
                <a:gd name="T44" fmla="*/ 146 w 515"/>
                <a:gd name="T45" fmla="*/ 192 h 386"/>
                <a:gd name="T46" fmla="*/ 150 w 515"/>
                <a:gd name="T47" fmla="*/ 223 h 386"/>
                <a:gd name="T48" fmla="*/ 182 w 515"/>
                <a:gd name="T49" fmla="*/ 233 h 386"/>
                <a:gd name="T50" fmla="*/ 179 w 515"/>
                <a:gd name="T51" fmla="*/ 246 h 386"/>
                <a:gd name="T52" fmla="*/ 174 w 515"/>
                <a:gd name="T53" fmla="*/ 267 h 386"/>
                <a:gd name="T54" fmla="*/ 169 w 515"/>
                <a:gd name="T55" fmla="*/ 292 h 386"/>
                <a:gd name="T56" fmla="*/ 175 w 515"/>
                <a:gd name="T57" fmla="*/ 326 h 386"/>
                <a:gd name="T58" fmla="*/ 191 w 515"/>
                <a:gd name="T59" fmla="*/ 346 h 386"/>
                <a:gd name="T60" fmla="*/ 214 w 515"/>
                <a:gd name="T61" fmla="*/ 373 h 386"/>
                <a:gd name="T62" fmla="*/ 247 w 515"/>
                <a:gd name="T63" fmla="*/ 385 h 386"/>
                <a:gd name="T64" fmla="*/ 257 w 515"/>
                <a:gd name="T65" fmla="*/ 352 h 386"/>
                <a:gd name="T66" fmla="*/ 271 w 515"/>
                <a:gd name="T67" fmla="*/ 336 h 386"/>
                <a:gd name="T68" fmla="*/ 272 w 515"/>
                <a:gd name="T69" fmla="*/ 320 h 386"/>
                <a:gd name="T70" fmla="*/ 286 w 515"/>
                <a:gd name="T71" fmla="*/ 309 h 386"/>
                <a:gd name="T72" fmla="*/ 299 w 515"/>
                <a:gd name="T73" fmla="*/ 306 h 386"/>
                <a:gd name="T74" fmla="*/ 344 w 515"/>
                <a:gd name="T75" fmla="*/ 277 h 386"/>
                <a:gd name="T76" fmla="*/ 373 w 515"/>
                <a:gd name="T77" fmla="*/ 269 h 386"/>
                <a:gd name="T78" fmla="*/ 430 w 515"/>
                <a:gd name="T79" fmla="*/ 244 h 386"/>
                <a:gd name="T80" fmla="*/ 399 w 515"/>
                <a:gd name="T81" fmla="*/ 237 h 386"/>
                <a:gd name="T82" fmla="*/ 431 w 515"/>
                <a:gd name="T83" fmla="*/ 239 h 386"/>
                <a:gd name="T84" fmla="*/ 424 w 515"/>
                <a:gd name="T85" fmla="*/ 210 h 386"/>
                <a:gd name="T86" fmla="*/ 408 w 515"/>
                <a:gd name="T87" fmla="*/ 195 h 386"/>
                <a:gd name="T88" fmla="*/ 444 w 515"/>
                <a:gd name="T89" fmla="*/ 190 h 386"/>
                <a:gd name="T90" fmla="*/ 454 w 515"/>
                <a:gd name="T91" fmla="*/ 172 h 386"/>
                <a:gd name="T92" fmla="*/ 450 w 515"/>
                <a:gd name="T93" fmla="*/ 145 h 386"/>
                <a:gd name="T94" fmla="*/ 440 w 515"/>
                <a:gd name="T95" fmla="*/ 133 h 386"/>
                <a:gd name="T96" fmla="*/ 444 w 515"/>
                <a:gd name="T97" fmla="*/ 121 h 386"/>
                <a:gd name="T98" fmla="*/ 432 w 515"/>
                <a:gd name="T99" fmla="*/ 116 h 386"/>
                <a:gd name="T100" fmla="*/ 466 w 515"/>
                <a:gd name="T101" fmla="*/ 80 h 386"/>
                <a:gd name="T102" fmla="*/ 457 w 515"/>
                <a:gd name="T103" fmla="*/ 71 h 386"/>
                <a:gd name="T104" fmla="*/ 467 w 515"/>
                <a:gd name="T105" fmla="*/ 61 h 386"/>
                <a:gd name="T106" fmla="*/ 515 w 515"/>
                <a:gd name="T107" fmla="*/ 44 h 386"/>
                <a:gd name="T108" fmla="*/ 170 w 515"/>
                <a:gd name="T109" fmla="*/ 247 h 386"/>
                <a:gd name="T110" fmla="*/ 161 w 515"/>
                <a:gd name="T111" fmla="*/ 25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5" h="386">
                  <a:moveTo>
                    <a:pt x="487" y="36"/>
                  </a:moveTo>
                  <a:cubicBezTo>
                    <a:pt x="477" y="36"/>
                    <a:pt x="470" y="38"/>
                    <a:pt x="469" y="44"/>
                  </a:cubicBezTo>
                  <a:cubicBezTo>
                    <a:pt x="469" y="50"/>
                    <a:pt x="457" y="43"/>
                    <a:pt x="452" y="45"/>
                  </a:cubicBezTo>
                  <a:cubicBezTo>
                    <a:pt x="447" y="47"/>
                    <a:pt x="450" y="40"/>
                    <a:pt x="445" y="42"/>
                  </a:cubicBezTo>
                  <a:cubicBezTo>
                    <a:pt x="440" y="45"/>
                    <a:pt x="434" y="51"/>
                    <a:pt x="428" y="53"/>
                  </a:cubicBezTo>
                  <a:cubicBezTo>
                    <a:pt x="422" y="56"/>
                    <a:pt x="418" y="62"/>
                    <a:pt x="414" y="62"/>
                  </a:cubicBezTo>
                  <a:cubicBezTo>
                    <a:pt x="410" y="63"/>
                    <a:pt x="422" y="51"/>
                    <a:pt x="428" y="45"/>
                  </a:cubicBezTo>
                  <a:cubicBezTo>
                    <a:pt x="434" y="39"/>
                    <a:pt x="431" y="32"/>
                    <a:pt x="423" y="33"/>
                  </a:cubicBezTo>
                  <a:cubicBezTo>
                    <a:pt x="415" y="34"/>
                    <a:pt x="417" y="39"/>
                    <a:pt x="412" y="40"/>
                  </a:cubicBezTo>
                  <a:cubicBezTo>
                    <a:pt x="408" y="41"/>
                    <a:pt x="386" y="51"/>
                    <a:pt x="385" y="48"/>
                  </a:cubicBezTo>
                  <a:cubicBezTo>
                    <a:pt x="384" y="45"/>
                    <a:pt x="403" y="39"/>
                    <a:pt x="403" y="37"/>
                  </a:cubicBezTo>
                  <a:cubicBezTo>
                    <a:pt x="402" y="35"/>
                    <a:pt x="379" y="35"/>
                    <a:pt x="369" y="36"/>
                  </a:cubicBezTo>
                  <a:cubicBezTo>
                    <a:pt x="358" y="38"/>
                    <a:pt x="340" y="44"/>
                    <a:pt x="339" y="41"/>
                  </a:cubicBezTo>
                  <a:cubicBezTo>
                    <a:pt x="339" y="38"/>
                    <a:pt x="361" y="33"/>
                    <a:pt x="372" y="32"/>
                  </a:cubicBezTo>
                  <a:cubicBezTo>
                    <a:pt x="383" y="31"/>
                    <a:pt x="403" y="33"/>
                    <a:pt x="411" y="29"/>
                  </a:cubicBezTo>
                  <a:cubicBezTo>
                    <a:pt x="420" y="26"/>
                    <a:pt x="433" y="26"/>
                    <a:pt x="435" y="23"/>
                  </a:cubicBezTo>
                  <a:cubicBezTo>
                    <a:pt x="437" y="20"/>
                    <a:pt x="425" y="16"/>
                    <a:pt x="419" y="17"/>
                  </a:cubicBezTo>
                  <a:cubicBezTo>
                    <a:pt x="413" y="17"/>
                    <a:pt x="407" y="16"/>
                    <a:pt x="408" y="13"/>
                  </a:cubicBezTo>
                  <a:cubicBezTo>
                    <a:pt x="408" y="10"/>
                    <a:pt x="398" y="9"/>
                    <a:pt x="397" y="7"/>
                  </a:cubicBezTo>
                  <a:cubicBezTo>
                    <a:pt x="396" y="5"/>
                    <a:pt x="378" y="7"/>
                    <a:pt x="374" y="4"/>
                  </a:cubicBezTo>
                  <a:cubicBezTo>
                    <a:pt x="370" y="2"/>
                    <a:pt x="358" y="0"/>
                    <a:pt x="348" y="1"/>
                  </a:cubicBezTo>
                  <a:cubicBezTo>
                    <a:pt x="338" y="2"/>
                    <a:pt x="318" y="2"/>
                    <a:pt x="313" y="2"/>
                  </a:cubicBezTo>
                  <a:cubicBezTo>
                    <a:pt x="308" y="3"/>
                    <a:pt x="305" y="4"/>
                    <a:pt x="301" y="4"/>
                  </a:cubicBezTo>
                  <a:cubicBezTo>
                    <a:pt x="297" y="4"/>
                    <a:pt x="290" y="5"/>
                    <a:pt x="293" y="8"/>
                  </a:cubicBezTo>
                  <a:cubicBezTo>
                    <a:pt x="297" y="13"/>
                    <a:pt x="286" y="15"/>
                    <a:pt x="287" y="11"/>
                  </a:cubicBezTo>
                  <a:cubicBezTo>
                    <a:pt x="288" y="8"/>
                    <a:pt x="277" y="6"/>
                    <a:pt x="274" y="9"/>
                  </a:cubicBezTo>
                  <a:cubicBezTo>
                    <a:pt x="270" y="12"/>
                    <a:pt x="254" y="5"/>
                    <a:pt x="251" y="9"/>
                  </a:cubicBezTo>
                  <a:cubicBezTo>
                    <a:pt x="249" y="12"/>
                    <a:pt x="229" y="11"/>
                    <a:pt x="223" y="12"/>
                  </a:cubicBezTo>
                  <a:cubicBezTo>
                    <a:pt x="217" y="13"/>
                    <a:pt x="232" y="17"/>
                    <a:pt x="232" y="20"/>
                  </a:cubicBezTo>
                  <a:cubicBezTo>
                    <a:pt x="231" y="22"/>
                    <a:pt x="213" y="20"/>
                    <a:pt x="217" y="24"/>
                  </a:cubicBezTo>
                  <a:cubicBezTo>
                    <a:pt x="220" y="29"/>
                    <a:pt x="232" y="32"/>
                    <a:pt x="238" y="38"/>
                  </a:cubicBezTo>
                  <a:cubicBezTo>
                    <a:pt x="244" y="43"/>
                    <a:pt x="234" y="40"/>
                    <a:pt x="227" y="36"/>
                  </a:cubicBezTo>
                  <a:cubicBezTo>
                    <a:pt x="221" y="31"/>
                    <a:pt x="212" y="33"/>
                    <a:pt x="208" y="29"/>
                  </a:cubicBezTo>
                  <a:cubicBezTo>
                    <a:pt x="204" y="24"/>
                    <a:pt x="190" y="21"/>
                    <a:pt x="186" y="24"/>
                  </a:cubicBezTo>
                  <a:cubicBezTo>
                    <a:pt x="181" y="27"/>
                    <a:pt x="196" y="32"/>
                    <a:pt x="196" y="35"/>
                  </a:cubicBezTo>
                  <a:cubicBezTo>
                    <a:pt x="196" y="39"/>
                    <a:pt x="186" y="35"/>
                    <a:pt x="184" y="36"/>
                  </a:cubicBezTo>
                  <a:cubicBezTo>
                    <a:pt x="183" y="37"/>
                    <a:pt x="174" y="27"/>
                    <a:pt x="169" y="27"/>
                  </a:cubicBezTo>
                  <a:cubicBezTo>
                    <a:pt x="164" y="27"/>
                    <a:pt x="168" y="32"/>
                    <a:pt x="168" y="38"/>
                  </a:cubicBezTo>
                  <a:cubicBezTo>
                    <a:pt x="168" y="44"/>
                    <a:pt x="158" y="48"/>
                    <a:pt x="161" y="44"/>
                  </a:cubicBezTo>
                  <a:cubicBezTo>
                    <a:pt x="164" y="40"/>
                    <a:pt x="162" y="29"/>
                    <a:pt x="157" y="27"/>
                  </a:cubicBezTo>
                  <a:cubicBezTo>
                    <a:pt x="151" y="25"/>
                    <a:pt x="138" y="31"/>
                    <a:pt x="131" y="31"/>
                  </a:cubicBezTo>
                  <a:cubicBezTo>
                    <a:pt x="124" y="30"/>
                    <a:pt x="115" y="33"/>
                    <a:pt x="121" y="36"/>
                  </a:cubicBezTo>
                  <a:cubicBezTo>
                    <a:pt x="127" y="40"/>
                    <a:pt x="121" y="42"/>
                    <a:pt x="115" y="38"/>
                  </a:cubicBezTo>
                  <a:cubicBezTo>
                    <a:pt x="110" y="34"/>
                    <a:pt x="93" y="38"/>
                    <a:pt x="96" y="40"/>
                  </a:cubicBezTo>
                  <a:cubicBezTo>
                    <a:pt x="100" y="43"/>
                    <a:pt x="101" y="50"/>
                    <a:pt x="99" y="53"/>
                  </a:cubicBezTo>
                  <a:cubicBezTo>
                    <a:pt x="97" y="56"/>
                    <a:pt x="89" y="50"/>
                    <a:pt x="83" y="50"/>
                  </a:cubicBezTo>
                  <a:cubicBezTo>
                    <a:pt x="76" y="51"/>
                    <a:pt x="43" y="67"/>
                    <a:pt x="45" y="71"/>
                  </a:cubicBezTo>
                  <a:cubicBezTo>
                    <a:pt x="47" y="75"/>
                    <a:pt x="61" y="72"/>
                    <a:pt x="65" y="74"/>
                  </a:cubicBezTo>
                  <a:cubicBezTo>
                    <a:pt x="70" y="77"/>
                    <a:pt x="64" y="86"/>
                    <a:pt x="58" y="90"/>
                  </a:cubicBezTo>
                  <a:cubicBezTo>
                    <a:pt x="53" y="94"/>
                    <a:pt x="32" y="90"/>
                    <a:pt x="32" y="95"/>
                  </a:cubicBezTo>
                  <a:cubicBezTo>
                    <a:pt x="31" y="99"/>
                    <a:pt x="0" y="100"/>
                    <a:pt x="0" y="107"/>
                  </a:cubicBezTo>
                  <a:cubicBezTo>
                    <a:pt x="0" y="110"/>
                    <a:pt x="1" y="112"/>
                    <a:pt x="5" y="113"/>
                  </a:cubicBezTo>
                  <a:cubicBezTo>
                    <a:pt x="9" y="114"/>
                    <a:pt x="15" y="113"/>
                    <a:pt x="19" y="117"/>
                  </a:cubicBezTo>
                  <a:cubicBezTo>
                    <a:pt x="23" y="122"/>
                    <a:pt x="34" y="122"/>
                    <a:pt x="42" y="119"/>
                  </a:cubicBezTo>
                  <a:cubicBezTo>
                    <a:pt x="49" y="116"/>
                    <a:pt x="55" y="119"/>
                    <a:pt x="55" y="124"/>
                  </a:cubicBezTo>
                  <a:cubicBezTo>
                    <a:pt x="55" y="128"/>
                    <a:pt x="37" y="122"/>
                    <a:pt x="32" y="125"/>
                  </a:cubicBezTo>
                  <a:cubicBezTo>
                    <a:pt x="27" y="129"/>
                    <a:pt x="11" y="126"/>
                    <a:pt x="12" y="129"/>
                  </a:cubicBezTo>
                  <a:cubicBezTo>
                    <a:pt x="12" y="133"/>
                    <a:pt x="20" y="132"/>
                    <a:pt x="27" y="133"/>
                  </a:cubicBezTo>
                  <a:cubicBezTo>
                    <a:pt x="33" y="135"/>
                    <a:pt x="27" y="137"/>
                    <a:pt x="27" y="140"/>
                  </a:cubicBezTo>
                  <a:cubicBezTo>
                    <a:pt x="27" y="143"/>
                    <a:pt x="30" y="142"/>
                    <a:pt x="37" y="146"/>
                  </a:cubicBezTo>
                  <a:cubicBezTo>
                    <a:pt x="43" y="149"/>
                    <a:pt x="54" y="151"/>
                    <a:pt x="51" y="147"/>
                  </a:cubicBezTo>
                  <a:cubicBezTo>
                    <a:pt x="47" y="143"/>
                    <a:pt x="57" y="144"/>
                    <a:pt x="59" y="146"/>
                  </a:cubicBezTo>
                  <a:cubicBezTo>
                    <a:pt x="61" y="148"/>
                    <a:pt x="66" y="143"/>
                    <a:pt x="70" y="144"/>
                  </a:cubicBezTo>
                  <a:cubicBezTo>
                    <a:pt x="75" y="145"/>
                    <a:pt x="77" y="140"/>
                    <a:pt x="80" y="142"/>
                  </a:cubicBezTo>
                  <a:cubicBezTo>
                    <a:pt x="84" y="145"/>
                    <a:pt x="102" y="146"/>
                    <a:pt x="108" y="149"/>
                  </a:cubicBezTo>
                  <a:cubicBezTo>
                    <a:pt x="114" y="153"/>
                    <a:pt x="122" y="153"/>
                    <a:pt x="121" y="158"/>
                  </a:cubicBezTo>
                  <a:cubicBezTo>
                    <a:pt x="120" y="163"/>
                    <a:pt x="126" y="166"/>
                    <a:pt x="133" y="169"/>
                  </a:cubicBezTo>
                  <a:cubicBezTo>
                    <a:pt x="139" y="172"/>
                    <a:pt x="141" y="179"/>
                    <a:pt x="140" y="183"/>
                  </a:cubicBezTo>
                  <a:cubicBezTo>
                    <a:pt x="140" y="187"/>
                    <a:pt x="148" y="190"/>
                    <a:pt x="146" y="192"/>
                  </a:cubicBezTo>
                  <a:cubicBezTo>
                    <a:pt x="145" y="194"/>
                    <a:pt x="146" y="197"/>
                    <a:pt x="151" y="201"/>
                  </a:cubicBezTo>
                  <a:cubicBezTo>
                    <a:pt x="155" y="205"/>
                    <a:pt x="144" y="208"/>
                    <a:pt x="146" y="211"/>
                  </a:cubicBezTo>
                  <a:cubicBezTo>
                    <a:pt x="149" y="215"/>
                    <a:pt x="142" y="222"/>
                    <a:pt x="150" y="223"/>
                  </a:cubicBezTo>
                  <a:cubicBezTo>
                    <a:pt x="158" y="224"/>
                    <a:pt x="157" y="217"/>
                    <a:pt x="163" y="217"/>
                  </a:cubicBezTo>
                  <a:cubicBezTo>
                    <a:pt x="169" y="217"/>
                    <a:pt x="163" y="223"/>
                    <a:pt x="166" y="226"/>
                  </a:cubicBezTo>
                  <a:cubicBezTo>
                    <a:pt x="169" y="229"/>
                    <a:pt x="176" y="228"/>
                    <a:pt x="182" y="233"/>
                  </a:cubicBezTo>
                  <a:cubicBezTo>
                    <a:pt x="189" y="239"/>
                    <a:pt x="185" y="241"/>
                    <a:pt x="179" y="237"/>
                  </a:cubicBezTo>
                  <a:cubicBezTo>
                    <a:pt x="173" y="233"/>
                    <a:pt x="156" y="234"/>
                    <a:pt x="156" y="235"/>
                  </a:cubicBezTo>
                  <a:cubicBezTo>
                    <a:pt x="156" y="237"/>
                    <a:pt x="175" y="247"/>
                    <a:pt x="179" y="246"/>
                  </a:cubicBezTo>
                  <a:cubicBezTo>
                    <a:pt x="183" y="244"/>
                    <a:pt x="189" y="252"/>
                    <a:pt x="187" y="254"/>
                  </a:cubicBezTo>
                  <a:cubicBezTo>
                    <a:pt x="184" y="257"/>
                    <a:pt x="185" y="263"/>
                    <a:pt x="185" y="266"/>
                  </a:cubicBezTo>
                  <a:cubicBezTo>
                    <a:pt x="184" y="269"/>
                    <a:pt x="178" y="266"/>
                    <a:pt x="174" y="267"/>
                  </a:cubicBezTo>
                  <a:cubicBezTo>
                    <a:pt x="170" y="267"/>
                    <a:pt x="167" y="268"/>
                    <a:pt x="167" y="273"/>
                  </a:cubicBezTo>
                  <a:cubicBezTo>
                    <a:pt x="167" y="277"/>
                    <a:pt x="161" y="280"/>
                    <a:pt x="160" y="285"/>
                  </a:cubicBezTo>
                  <a:cubicBezTo>
                    <a:pt x="160" y="290"/>
                    <a:pt x="165" y="290"/>
                    <a:pt x="169" y="292"/>
                  </a:cubicBezTo>
                  <a:cubicBezTo>
                    <a:pt x="172" y="294"/>
                    <a:pt x="163" y="296"/>
                    <a:pt x="162" y="300"/>
                  </a:cubicBezTo>
                  <a:cubicBezTo>
                    <a:pt x="162" y="303"/>
                    <a:pt x="171" y="310"/>
                    <a:pt x="174" y="312"/>
                  </a:cubicBezTo>
                  <a:cubicBezTo>
                    <a:pt x="177" y="314"/>
                    <a:pt x="174" y="322"/>
                    <a:pt x="175" y="326"/>
                  </a:cubicBezTo>
                  <a:cubicBezTo>
                    <a:pt x="177" y="331"/>
                    <a:pt x="181" y="325"/>
                    <a:pt x="180" y="331"/>
                  </a:cubicBezTo>
                  <a:cubicBezTo>
                    <a:pt x="180" y="336"/>
                    <a:pt x="184" y="336"/>
                    <a:pt x="185" y="339"/>
                  </a:cubicBezTo>
                  <a:cubicBezTo>
                    <a:pt x="185" y="343"/>
                    <a:pt x="193" y="342"/>
                    <a:pt x="191" y="346"/>
                  </a:cubicBezTo>
                  <a:cubicBezTo>
                    <a:pt x="190" y="351"/>
                    <a:pt x="193" y="354"/>
                    <a:pt x="195" y="357"/>
                  </a:cubicBezTo>
                  <a:cubicBezTo>
                    <a:pt x="197" y="359"/>
                    <a:pt x="203" y="363"/>
                    <a:pt x="204" y="367"/>
                  </a:cubicBezTo>
                  <a:cubicBezTo>
                    <a:pt x="206" y="370"/>
                    <a:pt x="209" y="374"/>
                    <a:pt x="214" y="373"/>
                  </a:cubicBezTo>
                  <a:cubicBezTo>
                    <a:pt x="218" y="372"/>
                    <a:pt x="219" y="376"/>
                    <a:pt x="222" y="375"/>
                  </a:cubicBezTo>
                  <a:cubicBezTo>
                    <a:pt x="226" y="375"/>
                    <a:pt x="231" y="377"/>
                    <a:pt x="232" y="380"/>
                  </a:cubicBezTo>
                  <a:cubicBezTo>
                    <a:pt x="233" y="382"/>
                    <a:pt x="244" y="385"/>
                    <a:pt x="247" y="385"/>
                  </a:cubicBezTo>
                  <a:cubicBezTo>
                    <a:pt x="250" y="386"/>
                    <a:pt x="250" y="380"/>
                    <a:pt x="253" y="379"/>
                  </a:cubicBezTo>
                  <a:cubicBezTo>
                    <a:pt x="256" y="377"/>
                    <a:pt x="255" y="366"/>
                    <a:pt x="257" y="366"/>
                  </a:cubicBezTo>
                  <a:cubicBezTo>
                    <a:pt x="260" y="365"/>
                    <a:pt x="259" y="353"/>
                    <a:pt x="257" y="352"/>
                  </a:cubicBezTo>
                  <a:cubicBezTo>
                    <a:pt x="254" y="351"/>
                    <a:pt x="255" y="347"/>
                    <a:pt x="261" y="348"/>
                  </a:cubicBezTo>
                  <a:cubicBezTo>
                    <a:pt x="266" y="349"/>
                    <a:pt x="264" y="343"/>
                    <a:pt x="267" y="343"/>
                  </a:cubicBezTo>
                  <a:cubicBezTo>
                    <a:pt x="270" y="342"/>
                    <a:pt x="269" y="337"/>
                    <a:pt x="271" y="336"/>
                  </a:cubicBezTo>
                  <a:cubicBezTo>
                    <a:pt x="273" y="336"/>
                    <a:pt x="272" y="332"/>
                    <a:pt x="271" y="330"/>
                  </a:cubicBezTo>
                  <a:cubicBezTo>
                    <a:pt x="269" y="328"/>
                    <a:pt x="271" y="327"/>
                    <a:pt x="274" y="326"/>
                  </a:cubicBezTo>
                  <a:cubicBezTo>
                    <a:pt x="277" y="326"/>
                    <a:pt x="276" y="321"/>
                    <a:pt x="272" y="320"/>
                  </a:cubicBezTo>
                  <a:cubicBezTo>
                    <a:pt x="268" y="318"/>
                    <a:pt x="270" y="314"/>
                    <a:pt x="274" y="317"/>
                  </a:cubicBezTo>
                  <a:cubicBezTo>
                    <a:pt x="278" y="319"/>
                    <a:pt x="281" y="317"/>
                    <a:pt x="278" y="314"/>
                  </a:cubicBezTo>
                  <a:cubicBezTo>
                    <a:pt x="276" y="311"/>
                    <a:pt x="281" y="310"/>
                    <a:pt x="286" y="309"/>
                  </a:cubicBezTo>
                  <a:cubicBezTo>
                    <a:pt x="292" y="309"/>
                    <a:pt x="294" y="306"/>
                    <a:pt x="293" y="302"/>
                  </a:cubicBezTo>
                  <a:cubicBezTo>
                    <a:pt x="292" y="298"/>
                    <a:pt x="299" y="298"/>
                    <a:pt x="298" y="302"/>
                  </a:cubicBezTo>
                  <a:cubicBezTo>
                    <a:pt x="296" y="305"/>
                    <a:pt x="297" y="309"/>
                    <a:pt x="299" y="306"/>
                  </a:cubicBezTo>
                  <a:cubicBezTo>
                    <a:pt x="302" y="304"/>
                    <a:pt x="307" y="306"/>
                    <a:pt x="315" y="303"/>
                  </a:cubicBezTo>
                  <a:cubicBezTo>
                    <a:pt x="323" y="301"/>
                    <a:pt x="332" y="294"/>
                    <a:pt x="334" y="287"/>
                  </a:cubicBezTo>
                  <a:cubicBezTo>
                    <a:pt x="336" y="280"/>
                    <a:pt x="345" y="281"/>
                    <a:pt x="344" y="277"/>
                  </a:cubicBezTo>
                  <a:cubicBezTo>
                    <a:pt x="343" y="272"/>
                    <a:pt x="346" y="270"/>
                    <a:pt x="352" y="273"/>
                  </a:cubicBezTo>
                  <a:cubicBezTo>
                    <a:pt x="358" y="276"/>
                    <a:pt x="353" y="271"/>
                    <a:pt x="360" y="271"/>
                  </a:cubicBezTo>
                  <a:cubicBezTo>
                    <a:pt x="367" y="271"/>
                    <a:pt x="366" y="269"/>
                    <a:pt x="373" y="269"/>
                  </a:cubicBezTo>
                  <a:cubicBezTo>
                    <a:pt x="379" y="268"/>
                    <a:pt x="397" y="265"/>
                    <a:pt x="403" y="260"/>
                  </a:cubicBezTo>
                  <a:cubicBezTo>
                    <a:pt x="409" y="255"/>
                    <a:pt x="422" y="251"/>
                    <a:pt x="427" y="248"/>
                  </a:cubicBezTo>
                  <a:cubicBezTo>
                    <a:pt x="432" y="245"/>
                    <a:pt x="433" y="242"/>
                    <a:pt x="430" y="244"/>
                  </a:cubicBezTo>
                  <a:cubicBezTo>
                    <a:pt x="427" y="245"/>
                    <a:pt x="420" y="246"/>
                    <a:pt x="415" y="244"/>
                  </a:cubicBezTo>
                  <a:cubicBezTo>
                    <a:pt x="410" y="243"/>
                    <a:pt x="402" y="239"/>
                    <a:pt x="396" y="242"/>
                  </a:cubicBezTo>
                  <a:cubicBezTo>
                    <a:pt x="391" y="245"/>
                    <a:pt x="394" y="237"/>
                    <a:pt x="399" y="237"/>
                  </a:cubicBezTo>
                  <a:cubicBezTo>
                    <a:pt x="404" y="236"/>
                    <a:pt x="402" y="234"/>
                    <a:pt x="400" y="229"/>
                  </a:cubicBezTo>
                  <a:cubicBezTo>
                    <a:pt x="399" y="224"/>
                    <a:pt x="408" y="227"/>
                    <a:pt x="412" y="233"/>
                  </a:cubicBezTo>
                  <a:cubicBezTo>
                    <a:pt x="416" y="238"/>
                    <a:pt x="424" y="241"/>
                    <a:pt x="431" y="239"/>
                  </a:cubicBezTo>
                  <a:cubicBezTo>
                    <a:pt x="438" y="237"/>
                    <a:pt x="431" y="231"/>
                    <a:pt x="434" y="228"/>
                  </a:cubicBezTo>
                  <a:cubicBezTo>
                    <a:pt x="437" y="224"/>
                    <a:pt x="413" y="212"/>
                    <a:pt x="412" y="208"/>
                  </a:cubicBezTo>
                  <a:cubicBezTo>
                    <a:pt x="411" y="204"/>
                    <a:pt x="418" y="207"/>
                    <a:pt x="424" y="210"/>
                  </a:cubicBezTo>
                  <a:cubicBezTo>
                    <a:pt x="431" y="213"/>
                    <a:pt x="432" y="205"/>
                    <a:pt x="432" y="201"/>
                  </a:cubicBezTo>
                  <a:cubicBezTo>
                    <a:pt x="432" y="198"/>
                    <a:pt x="418" y="197"/>
                    <a:pt x="412" y="201"/>
                  </a:cubicBezTo>
                  <a:cubicBezTo>
                    <a:pt x="406" y="204"/>
                    <a:pt x="400" y="196"/>
                    <a:pt x="408" y="195"/>
                  </a:cubicBezTo>
                  <a:cubicBezTo>
                    <a:pt x="417" y="194"/>
                    <a:pt x="409" y="191"/>
                    <a:pt x="412" y="188"/>
                  </a:cubicBezTo>
                  <a:cubicBezTo>
                    <a:pt x="414" y="186"/>
                    <a:pt x="425" y="196"/>
                    <a:pt x="430" y="194"/>
                  </a:cubicBezTo>
                  <a:cubicBezTo>
                    <a:pt x="436" y="192"/>
                    <a:pt x="440" y="194"/>
                    <a:pt x="444" y="190"/>
                  </a:cubicBezTo>
                  <a:cubicBezTo>
                    <a:pt x="449" y="187"/>
                    <a:pt x="436" y="183"/>
                    <a:pt x="433" y="180"/>
                  </a:cubicBezTo>
                  <a:cubicBezTo>
                    <a:pt x="431" y="177"/>
                    <a:pt x="447" y="178"/>
                    <a:pt x="452" y="178"/>
                  </a:cubicBezTo>
                  <a:cubicBezTo>
                    <a:pt x="457" y="178"/>
                    <a:pt x="458" y="171"/>
                    <a:pt x="454" y="172"/>
                  </a:cubicBezTo>
                  <a:cubicBezTo>
                    <a:pt x="450" y="174"/>
                    <a:pt x="436" y="167"/>
                    <a:pt x="439" y="163"/>
                  </a:cubicBezTo>
                  <a:cubicBezTo>
                    <a:pt x="442" y="159"/>
                    <a:pt x="447" y="164"/>
                    <a:pt x="454" y="161"/>
                  </a:cubicBezTo>
                  <a:cubicBezTo>
                    <a:pt x="460" y="157"/>
                    <a:pt x="454" y="145"/>
                    <a:pt x="450" y="145"/>
                  </a:cubicBezTo>
                  <a:cubicBezTo>
                    <a:pt x="445" y="145"/>
                    <a:pt x="435" y="144"/>
                    <a:pt x="435" y="141"/>
                  </a:cubicBezTo>
                  <a:cubicBezTo>
                    <a:pt x="435" y="139"/>
                    <a:pt x="426" y="137"/>
                    <a:pt x="429" y="135"/>
                  </a:cubicBezTo>
                  <a:cubicBezTo>
                    <a:pt x="431" y="133"/>
                    <a:pt x="434" y="138"/>
                    <a:pt x="440" y="133"/>
                  </a:cubicBezTo>
                  <a:cubicBezTo>
                    <a:pt x="446" y="129"/>
                    <a:pt x="458" y="134"/>
                    <a:pt x="463" y="133"/>
                  </a:cubicBezTo>
                  <a:cubicBezTo>
                    <a:pt x="468" y="132"/>
                    <a:pt x="461" y="123"/>
                    <a:pt x="458" y="124"/>
                  </a:cubicBezTo>
                  <a:cubicBezTo>
                    <a:pt x="455" y="126"/>
                    <a:pt x="444" y="127"/>
                    <a:pt x="444" y="121"/>
                  </a:cubicBezTo>
                  <a:cubicBezTo>
                    <a:pt x="443" y="116"/>
                    <a:pt x="453" y="121"/>
                    <a:pt x="455" y="119"/>
                  </a:cubicBezTo>
                  <a:cubicBezTo>
                    <a:pt x="457" y="116"/>
                    <a:pt x="441" y="110"/>
                    <a:pt x="438" y="115"/>
                  </a:cubicBezTo>
                  <a:cubicBezTo>
                    <a:pt x="436" y="120"/>
                    <a:pt x="427" y="119"/>
                    <a:pt x="432" y="116"/>
                  </a:cubicBezTo>
                  <a:cubicBezTo>
                    <a:pt x="436" y="113"/>
                    <a:pt x="437" y="104"/>
                    <a:pt x="437" y="100"/>
                  </a:cubicBezTo>
                  <a:cubicBezTo>
                    <a:pt x="436" y="96"/>
                    <a:pt x="454" y="96"/>
                    <a:pt x="452" y="89"/>
                  </a:cubicBezTo>
                  <a:cubicBezTo>
                    <a:pt x="450" y="82"/>
                    <a:pt x="460" y="80"/>
                    <a:pt x="466" y="80"/>
                  </a:cubicBezTo>
                  <a:cubicBezTo>
                    <a:pt x="471" y="80"/>
                    <a:pt x="465" y="73"/>
                    <a:pt x="460" y="73"/>
                  </a:cubicBezTo>
                  <a:cubicBezTo>
                    <a:pt x="454" y="74"/>
                    <a:pt x="449" y="80"/>
                    <a:pt x="446" y="78"/>
                  </a:cubicBezTo>
                  <a:cubicBezTo>
                    <a:pt x="443" y="75"/>
                    <a:pt x="452" y="71"/>
                    <a:pt x="457" y="71"/>
                  </a:cubicBezTo>
                  <a:cubicBezTo>
                    <a:pt x="462" y="71"/>
                    <a:pt x="474" y="70"/>
                    <a:pt x="479" y="68"/>
                  </a:cubicBezTo>
                  <a:cubicBezTo>
                    <a:pt x="483" y="65"/>
                    <a:pt x="471" y="63"/>
                    <a:pt x="463" y="64"/>
                  </a:cubicBezTo>
                  <a:cubicBezTo>
                    <a:pt x="455" y="65"/>
                    <a:pt x="455" y="62"/>
                    <a:pt x="467" y="61"/>
                  </a:cubicBezTo>
                  <a:cubicBezTo>
                    <a:pt x="479" y="61"/>
                    <a:pt x="477" y="59"/>
                    <a:pt x="486" y="58"/>
                  </a:cubicBezTo>
                  <a:cubicBezTo>
                    <a:pt x="494" y="57"/>
                    <a:pt x="491" y="53"/>
                    <a:pt x="497" y="53"/>
                  </a:cubicBezTo>
                  <a:cubicBezTo>
                    <a:pt x="502" y="53"/>
                    <a:pt x="515" y="47"/>
                    <a:pt x="515" y="44"/>
                  </a:cubicBezTo>
                  <a:cubicBezTo>
                    <a:pt x="515" y="42"/>
                    <a:pt x="496" y="36"/>
                    <a:pt x="487" y="36"/>
                  </a:cubicBezTo>
                  <a:close/>
                  <a:moveTo>
                    <a:pt x="176" y="253"/>
                  </a:moveTo>
                  <a:cubicBezTo>
                    <a:pt x="177" y="249"/>
                    <a:pt x="172" y="251"/>
                    <a:pt x="170" y="247"/>
                  </a:cubicBezTo>
                  <a:cubicBezTo>
                    <a:pt x="167" y="242"/>
                    <a:pt x="154" y="240"/>
                    <a:pt x="153" y="244"/>
                  </a:cubicBezTo>
                  <a:cubicBezTo>
                    <a:pt x="153" y="245"/>
                    <a:pt x="149" y="247"/>
                    <a:pt x="152" y="251"/>
                  </a:cubicBezTo>
                  <a:cubicBezTo>
                    <a:pt x="155" y="254"/>
                    <a:pt x="157" y="253"/>
                    <a:pt x="161" y="256"/>
                  </a:cubicBezTo>
                  <a:cubicBezTo>
                    <a:pt x="165" y="260"/>
                    <a:pt x="176" y="257"/>
                    <a:pt x="176" y="25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5" name="Freeform 125">
              <a:extLst>
                <a:ext uri="{FF2B5EF4-FFF2-40B4-BE49-F238E27FC236}">
                  <a16:creationId xmlns:a16="http://schemas.microsoft.com/office/drawing/2014/main" id="{9C7CB56A-343F-BD24-32C5-09474A8C0D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865" y="1723175"/>
              <a:ext cx="2314738" cy="1797476"/>
            </a:xfrm>
            <a:custGeom>
              <a:avLst/>
              <a:gdLst>
                <a:gd name="T0" fmla="*/ 153 w 750"/>
                <a:gd name="T1" fmla="*/ 509 h 577"/>
                <a:gd name="T2" fmla="*/ 141 w 750"/>
                <a:gd name="T3" fmla="*/ 169 h 577"/>
                <a:gd name="T4" fmla="*/ 289 w 750"/>
                <a:gd name="T5" fmla="*/ 187 h 577"/>
                <a:gd name="T6" fmla="*/ 192 w 750"/>
                <a:gd name="T7" fmla="*/ 200 h 577"/>
                <a:gd name="T8" fmla="*/ 288 w 750"/>
                <a:gd name="T9" fmla="*/ 249 h 577"/>
                <a:gd name="T10" fmla="*/ 177 w 750"/>
                <a:gd name="T11" fmla="*/ 144 h 577"/>
                <a:gd name="T12" fmla="*/ 155 w 750"/>
                <a:gd name="T13" fmla="*/ 138 h 577"/>
                <a:gd name="T14" fmla="*/ 276 w 750"/>
                <a:gd name="T15" fmla="*/ 158 h 577"/>
                <a:gd name="T16" fmla="*/ 222 w 750"/>
                <a:gd name="T17" fmla="*/ 107 h 577"/>
                <a:gd name="T18" fmla="*/ 308 w 750"/>
                <a:gd name="T19" fmla="*/ 88 h 577"/>
                <a:gd name="T20" fmla="*/ 311 w 750"/>
                <a:gd name="T21" fmla="*/ 120 h 577"/>
                <a:gd name="T22" fmla="*/ 313 w 750"/>
                <a:gd name="T23" fmla="*/ 137 h 577"/>
                <a:gd name="T24" fmla="*/ 405 w 750"/>
                <a:gd name="T25" fmla="*/ 109 h 577"/>
                <a:gd name="T26" fmla="*/ 367 w 750"/>
                <a:gd name="T27" fmla="*/ 173 h 577"/>
                <a:gd name="T28" fmla="*/ 513 w 750"/>
                <a:gd name="T29" fmla="*/ 163 h 577"/>
                <a:gd name="T30" fmla="*/ 433 w 750"/>
                <a:gd name="T31" fmla="*/ 112 h 577"/>
                <a:gd name="T32" fmla="*/ 446 w 750"/>
                <a:gd name="T33" fmla="*/ 62 h 577"/>
                <a:gd name="T34" fmla="*/ 438 w 750"/>
                <a:gd name="T35" fmla="*/ 49 h 577"/>
                <a:gd name="T36" fmla="*/ 474 w 750"/>
                <a:gd name="T37" fmla="*/ 89 h 577"/>
                <a:gd name="T38" fmla="*/ 521 w 750"/>
                <a:gd name="T39" fmla="*/ 134 h 577"/>
                <a:gd name="T40" fmla="*/ 594 w 750"/>
                <a:gd name="T41" fmla="*/ 64 h 577"/>
                <a:gd name="T42" fmla="*/ 567 w 750"/>
                <a:gd name="T43" fmla="*/ 6 h 577"/>
                <a:gd name="T44" fmla="*/ 425 w 750"/>
                <a:gd name="T45" fmla="*/ 34 h 577"/>
                <a:gd name="T46" fmla="*/ 466 w 750"/>
                <a:gd name="T47" fmla="*/ 328 h 577"/>
                <a:gd name="T48" fmla="*/ 618 w 750"/>
                <a:gd name="T49" fmla="*/ 253 h 577"/>
                <a:gd name="T50" fmla="*/ 557 w 750"/>
                <a:gd name="T51" fmla="*/ 203 h 577"/>
                <a:gd name="T52" fmla="*/ 466 w 750"/>
                <a:gd name="T53" fmla="*/ 186 h 577"/>
                <a:gd name="T54" fmla="*/ 526 w 750"/>
                <a:gd name="T55" fmla="*/ 230 h 577"/>
                <a:gd name="T56" fmla="*/ 550 w 750"/>
                <a:gd name="T57" fmla="*/ 305 h 577"/>
                <a:gd name="T58" fmla="*/ 634 w 750"/>
                <a:gd name="T59" fmla="*/ 312 h 577"/>
                <a:gd name="T60" fmla="*/ 509 w 750"/>
                <a:gd name="T61" fmla="*/ 179 h 577"/>
                <a:gd name="T62" fmla="*/ 719 w 750"/>
                <a:gd name="T63" fmla="*/ 478 h 577"/>
                <a:gd name="T64" fmla="*/ 82 w 750"/>
                <a:gd name="T65" fmla="*/ 469 h 577"/>
                <a:gd name="T66" fmla="*/ 613 w 750"/>
                <a:gd name="T67" fmla="*/ 512 h 577"/>
                <a:gd name="T68" fmla="*/ 719 w 750"/>
                <a:gd name="T69" fmla="*/ 454 h 577"/>
                <a:gd name="T70" fmla="*/ 668 w 750"/>
                <a:gd name="T71" fmla="*/ 418 h 577"/>
                <a:gd name="T72" fmla="*/ 630 w 750"/>
                <a:gd name="T73" fmla="*/ 394 h 577"/>
                <a:gd name="T74" fmla="*/ 570 w 750"/>
                <a:gd name="T75" fmla="*/ 345 h 577"/>
                <a:gd name="T76" fmla="*/ 543 w 750"/>
                <a:gd name="T77" fmla="*/ 405 h 577"/>
                <a:gd name="T78" fmla="*/ 497 w 750"/>
                <a:gd name="T79" fmla="*/ 461 h 577"/>
                <a:gd name="T80" fmla="*/ 402 w 750"/>
                <a:gd name="T81" fmla="*/ 392 h 577"/>
                <a:gd name="T82" fmla="*/ 432 w 750"/>
                <a:gd name="T83" fmla="*/ 321 h 577"/>
                <a:gd name="T84" fmla="*/ 484 w 750"/>
                <a:gd name="T85" fmla="*/ 288 h 577"/>
                <a:gd name="T86" fmla="*/ 475 w 750"/>
                <a:gd name="T87" fmla="*/ 253 h 577"/>
                <a:gd name="T88" fmla="*/ 433 w 750"/>
                <a:gd name="T89" fmla="*/ 256 h 577"/>
                <a:gd name="T90" fmla="*/ 401 w 750"/>
                <a:gd name="T91" fmla="*/ 202 h 577"/>
                <a:gd name="T92" fmla="*/ 387 w 750"/>
                <a:gd name="T93" fmla="*/ 217 h 577"/>
                <a:gd name="T94" fmla="*/ 379 w 750"/>
                <a:gd name="T95" fmla="*/ 271 h 577"/>
                <a:gd name="T96" fmla="*/ 367 w 750"/>
                <a:gd name="T97" fmla="*/ 260 h 577"/>
                <a:gd name="T98" fmla="*/ 298 w 750"/>
                <a:gd name="T99" fmla="*/ 259 h 577"/>
                <a:gd name="T100" fmla="*/ 200 w 750"/>
                <a:gd name="T101" fmla="*/ 253 h 577"/>
                <a:gd name="T102" fmla="*/ 72 w 750"/>
                <a:gd name="T103" fmla="*/ 254 h 577"/>
                <a:gd name="T104" fmla="*/ 35 w 750"/>
                <a:gd name="T105" fmla="*/ 254 h 577"/>
                <a:gd name="T106" fmla="*/ 95 w 750"/>
                <a:gd name="T107" fmla="*/ 439 h 577"/>
                <a:gd name="T108" fmla="*/ 135 w 750"/>
                <a:gd name="T109" fmla="*/ 491 h 577"/>
                <a:gd name="T110" fmla="*/ 465 w 750"/>
                <a:gd name="T111" fmla="*/ 514 h 577"/>
                <a:gd name="T112" fmla="*/ 523 w 750"/>
                <a:gd name="T113" fmla="*/ 571 h 577"/>
                <a:gd name="T114" fmla="*/ 646 w 750"/>
                <a:gd name="T115" fmla="*/ 539 h 577"/>
                <a:gd name="T116" fmla="*/ 181 w 750"/>
                <a:gd name="T117" fmla="*/ 303 h 577"/>
                <a:gd name="T118" fmla="*/ 180 w 750"/>
                <a:gd name="T119" fmla="*/ 292 h 577"/>
                <a:gd name="T120" fmla="*/ 376 w 750"/>
                <a:gd name="T121" fmla="*/ 489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0" h="577">
                  <a:moveTo>
                    <a:pt x="148" y="506"/>
                  </a:moveTo>
                  <a:cubicBezTo>
                    <a:pt x="145" y="503"/>
                    <a:pt x="139" y="504"/>
                    <a:pt x="138" y="502"/>
                  </a:cubicBezTo>
                  <a:cubicBezTo>
                    <a:pt x="137" y="499"/>
                    <a:pt x="131" y="490"/>
                    <a:pt x="128" y="491"/>
                  </a:cubicBezTo>
                  <a:cubicBezTo>
                    <a:pt x="125" y="491"/>
                    <a:pt x="121" y="491"/>
                    <a:pt x="117" y="488"/>
                  </a:cubicBezTo>
                  <a:cubicBezTo>
                    <a:pt x="114" y="485"/>
                    <a:pt x="111" y="485"/>
                    <a:pt x="108" y="487"/>
                  </a:cubicBezTo>
                  <a:cubicBezTo>
                    <a:pt x="106" y="489"/>
                    <a:pt x="111" y="489"/>
                    <a:pt x="111" y="491"/>
                  </a:cubicBezTo>
                  <a:cubicBezTo>
                    <a:pt x="111" y="493"/>
                    <a:pt x="113" y="494"/>
                    <a:pt x="115" y="493"/>
                  </a:cubicBezTo>
                  <a:cubicBezTo>
                    <a:pt x="117" y="493"/>
                    <a:pt x="119" y="498"/>
                    <a:pt x="121" y="498"/>
                  </a:cubicBezTo>
                  <a:cubicBezTo>
                    <a:pt x="123" y="498"/>
                    <a:pt x="124" y="502"/>
                    <a:pt x="126" y="502"/>
                  </a:cubicBezTo>
                  <a:cubicBezTo>
                    <a:pt x="129" y="502"/>
                    <a:pt x="130" y="505"/>
                    <a:pt x="131" y="506"/>
                  </a:cubicBezTo>
                  <a:cubicBezTo>
                    <a:pt x="132" y="508"/>
                    <a:pt x="135" y="506"/>
                    <a:pt x="135" y="508"/>
                  </a:cubicBezTo>
                  <a:cubicBezTo>
                    <a:pt x="135" y="510"/>
                    <a:pt x="138" y="511"/>
                    <a:pt x="139" y="513"/>
                  </a:cubicBezTo>
                  <a:cubicBezTo>
                    <a:pt x="144" y="514"/>
                    <a:pt x="148" y="514"/>
                    <a:pt x="152" y="513"/>
                  </a:cubicBezTo>
                  <a:cubicBezTo>
                    <a:pt x="152" y="512"/>
                    <a:pt x="153" y="510"/>
                    <a:pt x="153" y="509"/>
                  </a:cubicBezTo>
                  <a:cubicBezTo>
                    <a:pt x="154" y="507"/>
                    <a:pt x="150" y="509"/>
                    <a:pt x="148" y="506"/>
                  </a:cubicBezTo>
                  <a:close/>
                  <a:moveTo>
                    <a:pt x="142" y="209"/>
                  </a:moveTo>
                  <a:cubicBezTo>
                    <a:pt x="148" y="211"/>
                    <a:pt x="149" y="223"/>
                    <a:pt x="153" y="223"/>
                  </a:cubicBezTo>
                  <a:cubicBezTo>
                    <a:pt x="156" y="223"/>
                    <a:pt x="154" y="219"/>
                    <a:pt x="159" y="219"/>
                  </a:cubicBezTo>
                  <a:cubicBezTo>
                    <a:pt x="164" y="219"/>
                    <a:pt x="163" y="217"/>
                    <a:pt x="167" y="217"/>
                  </a:cubicBezTo>
                  <a:cubicBezTo>
                    <a:pt x="172" y="217"/>
                    <a:pt x="176" y="216"/>
                    <a:pt x="176" y="211"/>
                  </a:cubicBezTo>
                  <a:cubicBezTo>
                    <a:pt x="176" y="205"/>
                    <a:pt x="179" y="203"/>
                    <a:pt x="183" y="202"/>
                  </a:cubicBezTo>
                  <a:cubicBezTo>
                    <a:pt x="188" y="201"/>
                    <a:pt x="184" y="196"/>
                    <a:pt x="190" y="194"/>
                  </a:cubicBezTo>
                  <a:cubicBezTo>
                    <a:pt x="196" y="193"/>
                    <a:pt x="214" y="185"/>
                    <a:pt x="217" y="183"/>
                  </a:cubicBezTo>
                  <a:cubicBezTo>
                    <a:pt x="220" y="181"/>
                    <a:pt x="213" y="178"/>
                    <a:pt x="207" y="174"/>
                  </a:cubicBezTo>
                  <a:cubicBezTo>
                    <a:pt x="200" y="169"/>
                    <a:pt x="195" y="168"/>
                    <a:pt x="189" y="172"/>
                  </a:cubicBezTo>
                  <a:cubicBezTo>
                    <a:pt x="184" y="175"/>
                    <a:pt x="188" y="168"/>
                    <a:pt x="184" y="170"/>
                  </a:cubicBezTo>
                  <a:cubicBezTo>
                    <a:pt x="180" y="172"/>
                    <a:pt x="169" y="167"/>
                    <a:pt x="167" y="165"/>
                  </a:cubicBezTo>
                  <a:cubicBezTo>
                    <a:pt x="166" y="163"/>
                    <a:pt x="146" y="169"/>
                    <a:pt x="141" y="169"/>
                  </a:cubicBezTo>
                  <a:cubicBezTo>
                    <a:pt x="136" y="169"/>
                    <a:pt x="141" y="174"/>
                    <a:pt x="145" y="177"/>
                  </a:cubicBezTo>
                  <a:cubicBezTo>
                    <a:pt x="148" y="180"/>
                    <a:pt x="136" y="188"/>
                    <a:pt x="139" y="190"/>
                  </a:cubicBezTo>
                  <a:cubicBezTo>
                    <a:pt x="141" y="191"/>
                    <a:pt x="136" y="196"/>
                    <a:pt x="131" y="202"/>
                  </a:cubicBezTo>
                  <a:cubicBezTo>
                    <a:pt x="126" y="208"/>
                    <a:pt x="135" y="208"/>
                    <a:pt x="142" y="209"/>
                  </a:cubicBezTo>
                  <a:close/>
                  <a:moveTo>
                    <a:pt x="328" y="240"/>
                  </a:moveTo>
                  <a:cubicBezTo>
                    <a:pt x="330" y="237"/>
                    <a:pt x="340" y="245"/>
                    <a:pt x="340" y="240"/>
                  </a:cubicBezTo>
                  <a:cubicBezTo>
                    <a:pt x="341" y="234"/>
                    <a:pt x="330" y="231"/>
                    <a:pt x="325" y="228"/>
                  </a:cubicBezTo>
                  <a:cubicBezTo>
                    <a:pt x="321" y="225"/>
                    <a:pt x="319" y="227"/>
                    <a:pt x="312" y="222"/>
                  </a:cubicBezTo>
                  <a:cubicBezTo>
                    <a:pt x="305" y="217"/>
                    <a:pt x="314" y="214"/>
                    <a:pt x="308" y="210"/>
                  </a:cubicBezTo>
                  <a:cubicBezTo>
                    <a:pt x="303" y="206"/>
                    <a:pt x="301" y="194"/>
                    <a:pt x="305" y="191"/>
                  </a:cubicBezTo>
                  <a:cubicBezTo>
                    <a:pt x="309" y="187"/>
                    <a:pt x="313" y="181"/>
                    <a:pt x="306" y="179"/>
                  </a:cubicBezTo>
                  <a:cubicBezTo>
                    <a:pt x="300" y="176"/>
                    <a:pt x="289" y="181"/>
                    <a:pt x="290" y="183"/>
                  </a:cubicBezTo>
                  <a:cubicBezTo>
                    <a:pt x="291" y="184"/>
                    <a:pt x="300" y="189"/>
                    <a:pt x="300" y="191"/>
                  </a:cubicBezTo>
                  <a:cubicBezTo>
                    <a:pt x="300" y="194"/>
                    <a:pt x="292" y="185"/>
                    <a:pt x="289" y="187"/>
                  </a:cubicBezTo>
                  <a:cubicBezTo>
                    <a:pt x="286" y="189"/>
                    <a:pt x="282" y="183"/>
                    <a:pt x="280" y="187"/>
                  </a:cubicBezTo>
                  <a:cubicBezTo>
                    <a:pt x="277" y="191"/>
                    <a:pt x="283" y="204"/>
                    <a:pt x="285" y="208"/>
                  </a:cubicBezTo>
                  <a:cubicBezTo>
                    <a:pt x="288" y="211"/>
                    <a:pt x="283" y="211"/>
                    <a:pt x="280" y="212"/>
                  </a:cubicBezTo>
                  <a:cubicBezTo>
                    <a:pt x="277" y="213"/>
                    <a:pt x="277" y="202"/>
                    <a:pt x="274" y="197"/>
                  </a:cubicBezTo>
                  <a:cubicBezTo>
                    <a:pt x="271" y="193"/>
                    <a:pt x="259" y="188"/>
                    <a:pt x="258" y="191"/>
                  </a:cubicBezTo>
                  <a:cubicBezTo>
                    <a:pt x="257" y="194"/>
                    <a:pt x="266" y="194"/>
                    <a:pt x="264" y="199"/>
                  </a:cubicBezTo>
                  <a:cubicBezTo>
                    <a:pt x="263" y="203"/>
                    <a:pt x="259" y="196"/>
                    <a:pt x="255" y="199"/>
                  </a:cubicBezTo>
                  <a:cubicBezTo>
                    <a:pt x="251" y="203"/>
                    <a:pt x="251" y="200"/>
                    <a:pt x="252" y="197"/>
                  </a:cubicBezTo>
                  <a:cubicBezTo>
                    <a:pt x="253" y="194"/>
                    <a:pt x="246" y="190"/>
                    <a:pt x="239" y="191"/>
                  </a:cubicBezTo>
                  <a:cubicBezTo>
                    <a:pt x="231" y="191"/>
                    <a:pt x="235" y="197"/>
                    <a:pt x="233" y="199"/>
                  </a:cubicBezTo>
                  <a:cubicBezTo>
                    <a:pt x="231" y="200"/>
                    <a:pt x="220" y="197"/>
                    <a:pt x="227" y="196"/>
                  </a:cubicBezTo>
                  <a:cubicBezTo>
                    <a:pt x="234" y="194"/>
                    <a:pt x="231" y="190"/>
                    <a:pt x="228" y="186"/>
                  </a:cubicBezTo>
                  <a:cubicBezTo>
                    <a:pt x="226" y="182"/>
                    <a:pt x="218" y="187"/>
                    <a:pt x="207" y="191"/>
                  </a:cubicBezTo>
                  <a:cubicBezTo>
                    <a:pt x="195" y="195"/>
                    <a:pt x="190" y="200"/>
                    <a:pt x="192" y="200"/>
                  </a:cubicBezTo>
                  <a:cubicBezTo>
                    <a:pt x="193" y="200"/>
                    <a:pt x="193" y="202"/>
                    <a:pt x="189" y="206"/>
                  </a:cubicBezTo>
                  <a:cubicBezTo>
                    <a:pt x="184" y="210"/>
                    <a:pt x="189" y="213"/>
                    <a:pt x="193" y="213"/>
                  </a:cubicBezTo>
                  <a:cubicBezTo>
                    <a:pt x="197" y="213"/>
                    <a:pt x="194" y="216"/>
                    <a:pt x="196" y="217"/>
                  </a:cubicBezTo>
                  <a:cubicBezTo>
                    <a:pt x="199" y="218"/>
                    <a:pt x="212" y="212"/>
                    <a:pt x="216" y="215"/>
                  </a:cubicBezTo>
                  <a:cubicBezTo>
                    <a:pt x="220" y="217"/>
                    <a:pt x="194" y="219"/>
                    <a:pt x="194" y="223"/>
                  </a:cubicBezTo>
                  <a:cubicBezTo>
                    <a:pt x="194" y="228"/>
                    <a:pt x="208" y="230"/>
                    <a:pt x="219" y="228"/>
                  </a:cubicBezTo>
                  <a:cubicBezTo>
                    <a:pt x="229" y="227"/>
                    <a:pt x="248" y="230"/>
                    <a:pt x="248" y="233"/>
                  </a:cubicBezTo>
                  <a:cubicBezTo>
                    <a:pt x="248" y="235"/>
                    <a:pt x="235" y="234"/>
                    <a:pt x="226" y="234"/>
                  </a:cubicBezTo>
                  <a:cubicBezTo>
                    <a:pt x="217" y="234"/>
                    <a:pt x="201" y="237"/>
                    <a:pt x="201" y="240"/>
                  </a:cubicBezTo>
                  <a:cubicBezTo>
                    <a:pt x="202" y="243"/>
                    <a:pt x="203" y="243"/>
                    <a:pt x="213" y="247"/>
                  </a:cubicBezTo>
                  <a:cubicBezTo>
                    <a:pt x="223" y="252"/>
                    <a:pt x="233" y="245"/>
                    <a:pt x="232" y="252"/>
                  </a:cubicBezTo>
                  <a:cubicBezTo>
                    <a:pt x="232" y="258"/>
                    <a:pt x="238" y="259"/>
                    <a:pt x="251" y="260"/>
                  </a:cubicBezTo>
                  <a:cubicBezTo>
                    <a:pt x="264" y="260"/>
                    <a:pt x="270" y="254"/>
                    <a:pt x="276" y="254"/>
                  </a:cubicBezTo>
                  <a:cubicBezTo>
                    <a:pt x="282" y="255"/>
                    <a:pt x="285" y="253"/>
                    <a:pt x="288" y="249"/>
                  </a:cubicBezTo>
                  <a:cubicBezTo>
                    <a:pt x="291" y="245"/>
                    <a:pt x="294" y="247"/>
                    <a:pt x="295" y="249"/>
                  </a:cubicBezTo>
                  <a:cubicBezTo>
                    <a:pt x="295" y="252"/>
                    <a:pt x="304" y="251"/>
                    <a:pt x="305" y="253"/>
                  </a:cubicBezTo>
                  <a:cubicBezTo>
                    <a:pt x="310" y="258"/>
                    <a:pt x="326" y="256"/>
                    <a:pt x="332" y="253"/>
                  </a:cubicBezTo>
                  <a:cubicBezTo>
                    <a:pt x="338" y="250"/>
                    <a:pt x="329" y="242"/>
                    <a:pt x="326" y="246"/>
                  </a:cubicBezTo>
                  <a:cubicBezTo>
                    <a:pt x="323" y="250"/>
                    <a:pt x="321" y="247"/>
                    <a:pt x="320" y="246"/>
                  </a:cubicBezTo>
                  <a:cubicBezTo>
                    <a:pt x="319" y="244"/>
                    <a:pt x="326" y="243"/>
                    <a:pt x="328" y="240"/>
                  </a:cubicBezTo>
                  <a:close/>
                  <a:moveTo>
                    <a:pt x="186" y="148"/>
                  </a:moveTo>
                  <a:cubicBezTo>
                    <a:pt x="193" y="149"/>
                    <a:pt x="200" y="143"/>
                    <a:pt x="199" y="140"/>
                  </a:cubicBezTo>
                  <a:cubicBezTo>
                    <a:pt x="199" y="136"/>
                    <a:pt x="183" y="148"/>
                    <a:pt x="186" y="148"/>
                  </a:cubicBezTo>
                  <a:close/>
                  <a:moveTo>
                    <a:pt x="155" y="138"/>
                  </a:moveTo>
                  <a:cubicBezTo>
                    <a:pt x="158" y="139"/>
                    <a:pt x="155" y="144"/>
                    <a:pt x="158" y="143"/>
                  </a:cubicBezTo>
                  <a:cubicBezTo>
                    <a:pt x="161" y="141"/>
                    <a:pt x="162" y="141"/>
                    <a:pt x="164" y="141"/>
                  </a:cubicBezTo>
                  <a:cubicBezTo>
                    <a:pt x="168" y="143"/>
                    <a:pt x="169" y="139"/>
                    <a:pt x="171" y="137"/>
                  </a:cubicBezTo>
                  <a:cubicBezTo>
                    <a:pt x="173" y="135"/>
                    <a:pt x="172" y="144"/>
                    <a:pt x="177" y="144"/>
                  </a:cubicBezTo>
                  <a:cubicBezTo>
                    <a:pt x="181" y="144"/>
                    <a:pt x="180" y="135"/>
                    <a:pt x="184" y="138"/>
                  </a:cubicBezTo>
                  <a:cubicBezTo>
                    <a:pt x="188" y="140"/>
                    <a:pt x="189" y="137"/>
                    <a:pt x="190" y="134"/>
                  </a:cubicBezTo>
                  <a:cubicBezTo>
                    <a:pt x="190" y="131"/>
                    <a:pt x="190" y="127"/>
                    <a:pt x="195" y="126"/>
                  </a:cubicBezTo>
                  <a:cubicBezTo>
                    <a:pt x="199" y="125"/>
                    <a:pt x="195" y="130"/>
                    <a:pt x="197" y="134"/>
                  </a:cubicBezTo>
                  <a:cubicBezTo>
                    <a:pt x="200" y="138"/>
                    <a:pt x="205" y="134"/>
                    <a:pt x="205" y="132"/>
                  </a:cubicBezTo>
                  <a:cubicBezTo>
                    <a:pt x="205" y="129"/>
                    <a:pt x="212" y="131"/>
                    <a:pt x="212" y="128"/>
                  </a:cubicBezTo>
                  <a:cubicBezTo>
                    <a:pt x="211" y="126"/>
                    <a:pt x="214" y="125"/>
                    <a:pt x="212" y="122"/>
                  </a:cubicBezTo>
                  <a:cubicBezTo>
                    <a:pt x="210" y="119"/>
                    <a:pt x="215" y="120"/>
                    <a:pt x="217" y="118"/>
                  </a:cubicBezTo>
                  <a:cubicBezTo>
                    <a:pt x="219" y="115"/>
                    <a:pt x="214" y="117"/>
                    <a:pt x="210" y="114"/>
                  </a:cubicBezTo>
                  <a:cubicBezTo>
                    <a:pt x="207" y="110"/>
                    <a:pt x="205" y="115"/>
                    <a:pt x="205" y="117"/>
                  </a:cubicBezTo>
                  <a:cubicBezTo>
                    <a:pt x="205" y="119"/>
                    <a:pt x="198" y="118"/>
                    <a:pt x="194" y="116"/>
                  </a:cubicBezTo>
                  <a:cubicBezTo>
                    <a:pt x="190" y="115"/>
                    <a:pt x="184" y="121"/>
                    <a:pt x="179" y="124"/>
                  </a:cubicBezTo>
                  <a:cubicBezTo>
                    <a:pt x="173" y="127"/>
                    <a:pt x="172" y="132"/>
                    <a:pt x="167" y="132"/>
                  </a:cubicBezTo>
                  <a:cubicBezTo>
                    <a:pt x="161" y="131"/>
                    <a:pt x="153" y="137"/>
                    <a:pt x="155" y="138"/>
                  </a:cubicBezTo>
                  <a:close/>
                  <a:moveTo>
                    <a:pt x="214" y="136"/>
                  </a:moveTo>
                  <a:cubicBezTo>
                    <a:pt x="208" y="136"/>
                    <a:pt x="209" y="141"/>
                    <a:pt x="215" y="141"/>
                  </a:cubicBezTo>
                  <a:cubicBezTo>
                    <a:pt x="221" y="141"/>
                    <a:pt x="223" y="143"/>
                    <a:pt x="214" y="143"/>
                  </a:cubicBezTo>
                  <a:cubicBezTo>
                    <a:pt x="205" y="143"/>
                    <a:pt x="202" y="150"/>
                    <a:pt x="208" y="149"/>
                  </a:cubicBezTo>
                  <a:cubicBezTo>
                    <a:pt x="214" y="147"/>
                    <a:pt x="221" y="147"/>
                    <a:pt x="216" y="149"/>
                  </a:cubicBezTo>
                  <a:cubicBezTo>
                    <a:pt x="212" y="150"/>
                    <a:pt x="200" y="151"/>
                    <a:pt x="201" y="153"/>
                  </a:cubicBezTo>
                  <a:cubicBezTo>
                    <a:pt x="202" y="155"/>
                    <a:pt x="207" y="155"/>
                    <a:pt x="212" y="156"/>
                  </a:cubicBezTo>
                  <a:cubicBezTo>
                    <a:pt x="217" y="158"/>
                    <a:pt x="220" y="159"/>
                    <a:pt x="224" y="155"/>
                  </a:cubicBezTo>
                  <a:cubicBezTo>
                    <a:pt x="227" y="151"/>
                    <a:pt x="232" y="147"/>
                    <a:pt x="230" y="153"/>
                  </a:cubicBezTo>
                  <a:cubicBezTo>
                    <a:pt x="229" y="158"/>
                    <a:pt x="236" y="154"/>
                    <a:pt x="246" y="154"/>
                  </a:cubicBezTo>
                  <a:cubicBezTo>
                    <a:pt x="257" y="153"/>
                    <a:pt x="245" y="160"/>
                    <a:pt x="234" y="160"/>
                  </a:cubicBezTo>
                  <a:cubicBezTo>
                    <a:pt x="224" y="161"/>
                    <a:pt x="226" y="166"/>
                    <a:pt x="234" y="168"/>
                  </a:cubicBezTo>
                  <a:cubicBezTo>
                    <a:pt x="242" y="170"/>
                    <a:pt x="260" y="163"/>
                    <a:pt x="264" y="159"/>
                  </a:cubicBezTo>
                  <a:cubicBezTo>
                    <a:pt x="268" y="155"/>
                    <a:pt x="271" y="161"/>
                    <a:pt x="276" y="158"/>
                  </a:cubicBezTo>
                  <a:cubicBezTo>
                    <a:pt x="280" y="155"/>
                    <a:pt x="288" y="159"/>
                    <a:pt x="295" y="157"/>
                  </a:cubicBezTo>
                  <a:cubicBezTo>
                    <a:pt x="302" y="156"/>
                    <a:pt x="303" y="142"/>
                    <a:pt x="298" y="140"/>
                  </a:cubicBezTo>
                  <a:cubicBezTo>
                    <a:pt x="292" y="138"/>
                    <a:pt x="292" y="143"/>
                    <a:pt x="288" y="143"/>
                  </a:cubicBezTo>
                  <a:cubicBezTo>
                    <a:pt x="284" y="144"/>
                    <a:pt x="282" y="139"/>
                    <a:pt x="279" y="135"/>
                  </a:cubicBezTo>
                  <a:cubicBezTo>
                    <a:pt x="275" y="132"/>
                    <a:pt x="277" y="126"/>
                    <a:pt x="273" y="127"/>
                  </a:cubicBezTo>
                  <a:cubicBezTo>
                    <a:pt x="268" y="127"/>
                    <a:pt x="257" y="135"/>
                    <a:pt x="264" y="136"/>
                  </a:cubicBezTo>
                  <a:cubicBezTo>
                    <a:pt x="270" y="137"/>
                    <a:pt x="268" y="140"/>
                    <a:pt x="264" y="141"/>
                  </a:cubicBezTo>
                  <a:cubicBezTo>
                    <a:pt x="261" y="143"/>
                    <a:pt x="272" y="146"/>
                    <a:pt x="271" y="148"/>
                  </a:cubicBezTo>
                  <a:cubicBezTo>
                    <a:pt x="269" y="150"/>
                    <a:pt x="252" y="148"/>
                    <a:pt x="251" y="144"/>
                  </a:cubicBezTo>
                  <a:cubicBezTo>
                    <a:pt x="251" y="141"/>
                    <a:pt x="237" y="134"/>
                    <a:pt x="232" y="135"/>
                  </a:cubicBezTo>
                  <a:cubicBezTo>
                    <a:pt x="226" y="137"/>
                    <a:pt x="228" y="131"/>
                    <a:pt x="223" y="131"/>
                  </a:cubicBezTo>
                  <a:cubicBezTo>
                    <a:pt x="217" y="130"/>
                    <a:pt x="219" y="135"/>
                    <a:pt x="214" y="136"/>
                  </a:cubicBezTo>
                  <a:close/>
                  <a:moveTo>
                    <a:pt x="233" y="109"/>
                  </a:moveTo>
                  <a:cubicBezTo>
                    <a:pt x="235" y="104"/>
                    <a:pt x="221" y="105"/>
                    <a:pt x="222" y="107"/>
                  </a:cubicBezTo>
                  <a:cubicBezTo>
                    <a:pt x="224" y="110"/>
                    <a:pt x="231" y="113"/>
                    <a:pt x="233" y="109"/>
                  </a:cubicBezTo>
                  <a:close/>
                  <a:moveTo>
                    <a:pt x="264" y="107"/>
                  </a:moveTo>
                  <a:cubicBezTo>
                    <a:pt x="269" y="106"/>
                    <a:pt x="267" y="103"/>
                    <a:pt x="259" y="104"/>
                  </a:cubicBezTo>
                  <a:cubicBezTo>
                    <a:pt x="251" y="105"/>
                    <a:pt x="238" y="105"/>
                    <a:pt x="238" y="110"/>
                  </a:cubicBezTo>
                  <a:cubicBezTo>
                    <a:pt x="238" y="115"/>
                    <a:pt x="240" y="117"/>
                    <a:pt x="249" y="118"/>
                  </a:cubicBezTo>
                  <a:cubicBezTo>
                    <a:pt x="257" y="119"/>
                    <a:pt x="265" y="110"/>
                    <a:pt x="261" y="110"/>
                  </a:cubicBezTo>
                  <a:cubicBezTo>
                    <a:pt x="257" y="110"/>
                    <a:pt x="259" y="108"/>
                    <a:pt x="264" y="107"/>
                  </a:cubicBezTo>
                  <a:close/>
                  <a:moveTo>
                    <a:pt x="246" y="100"/>
                  </a:moveTo>
                  <a:cubicBezTo>
                    <a:pt x="249" y="101"/>
                    <a:pt x="253" y="97"/>
                    <a:pt x="256" y="99"/>
                  </a:cubicBezTo>
                  <a:cubicBezTo>
                    <a:pt x="258" y="101"/>
                    <a:pt x="270" y="103"/>
                    <a:pt x="270" y="97"/>
                  </a:cubicBezTo>
                  <a:cubicBezTo>
                    <a:pt x="270" y="91"/>
                    <a:pt x="255" y="90"/>
                    <a:pt x="252" y="93"/>
                  </a:cubicBezTo>
                  <a:cubicBezTo>
                    <a:pt x="248" y="95"/>
                    <a:pt x="231" y="96"/>
                    <a:pt x="236" y="99"/>
                  </a:cubicBezTo>
                  <a:cubicBezTo>
                    <a:pt x="239" y="102"/>
                    <a:pt x="242" y="98"/>
                    <a:pt x="246" y="100"/>
                  </a:cubicBezTo>
                  <a:close/>
                  <a:moveTo>
                    <a:pt x="308" y="88"/>
                  </a:moveTo>
                  <a:cubicBezTo>
                    <a:pt x="313" y="85"/>
                    <a:pt x="321" y="90"/>
                    <a:pt x="319" y="94"/>
                  </a:cubicBezTo>
                  <a:cubicBezTo>
                    <a:pt x="318" y="97"/>
                    <a:pt x="305" y="93"/>
                    <a:pt x="306" y="96"/>
                  </a:cubicBezTo>
                  <a:cubicBezTo>
                    <a:pt x="306" y="97"/>
                    <a:pt x="308" y="101"/>
                    <a:pt x="317" y="99"/>
                  </a:cubicBezTo>
                  <a:cubicBezTo>
                    <a:pt x="326" y="96"/>
                    <a:pt x="333" y="98"/>
                    <a:pt x="339" y="103"/>
                  </a:cubicBezTo>
                  <a:cubicBezTo>
                    <a:pt x="345" y="108"/>
                    <a:pt x="351" y="110"/>
                    <a:pt x="355" y="105"/>
                  </a:cubicBezTo>
                  <a:cubicBezTo>
                    <a:pt x="359" y="100"/>
                    <a:pt x="350" y="99"/>
                    <a:pt x="351" y="96"/>
                  </a:cubicBezTo>
                  <a:cubicBezTo>
                    <a:pt x="353" y="92"/>
                    <a:pt x="345" y="90"/>
                    <a:pt x="341" y="90"/>
                  </a:cubicBezTo>
                  <a:cubicBezTo>
                    <a:pt x="337" y="90"/>
                    <a:pt x="336" y="82"/>
                    <a:pt x="332" y="84"/>
                  </a:cubicBezTo>
                  <a:cubicBezTo>
                    <a:pt x="329" y="85"/>
                    <a:pt x="327" y="88"/>
                    <a:pt x="327" y="83"/>
                  </a:cubicBezTo>
                  <a:cubicBezTo>
                    <a:pt x="327" y="78"/>
                    <a:pt x="307" y="78"/>
                    <a:pt x="302" y="79"/>
                  </a:cubicBezTo>
                  <a:cubicBezTo>
                    <a:pt x="298" y="81"/>
                    <a:pt x="304" y="91"/>
                    <a:pt x="308" y="88"/>
                  </a:cubicBezTo>
                  <a:close/>
                  <a:moveTo>
                    <a:pt x="311" y="120"/>
                  </a:moveTo>
                  <a:cubicBezTo>
                    <a:pt x="314" y="116"/>
                    <a:pt x="299" y="104"/>
                    <a:pt x="298" y="110"/>
                  </a:cubicBezTo>
                  <a:cubicBezTo>
                    <a:pt x="297" y="115"/>
                    <a:pt x="308" y="124"/>
                    <a:pt x="311" y="120"/>
                  </a:cubicBezTo>
                  <a:close/>
                  <a:moveTo>
                    <a:pt x="359" y="71"/>
                  </a:moveTo>
                  <a:cubicBezTo>
                    <a:pt x="362" y="66"/>
                    <a:pt x="344" y="63"/>
                    <a:pt x="348" y="67"/>
                  </a:cubicBezTo>
                  <a:cubicBezTo>
                    <a:pt x="351" y="69"/>
                    <a:pt x="357" y="75"/>
                    <a:pt x="359" y="71"/>
                  </a:cubicBezTo>
                  <a:close/>
                  <a:moveTo>
                    <a:pt x="317" y="156"/>
                  </a:moveTo>
                  <a:cubicBezTo>
                    <a:pt x="320" y="153"/>
                    <a:pt x="311" y="146"/>
                    <a:pt x="309" y="152"/>
                  </a:cubicBezTo>
                  <a:cubicBezTo>
                    <a:pt x="307" y="157"/>
                    <a:pt x="314" y="159"/>
                    <a:pt x="317" y="156"/>
                  </a:cubicBezTo>
                  <a:close/>
                  <a:moveTo>
                    <a:pt x="359" y="129"/>
                  </a:moveTo>
                  <a:cubicBezTo>
                    <a:pt x="359" y="133"/>
                    <a:pt x="350" y="129"/>
                    <a:pt x="344" y="126"/>
                  </a:cubicBezTo>
                  <a:cubicBezTo>
                    <a:pt x="337" y="124"/>
                    <a:pt x="341" y="131"/>
                    <a:pt x="346" y="136"/>
                  </a:cubicBezTo>
                  <a:cubicBezTo>
                    <a:pt x="351" y="140"/>
                    <a:pt x="344" y="138"/>
                    <a:pt x="336" y="133"/>
                  </a:cubicBezTo>
                  <a:cubicBezTo>
                    <a:pt x="329" y="128"/>
                    <a:pt x="330" y="137"/>
                    <a:pt x="333" y="139"/>
                  </a:cubicBezTo>
                  <a:cubicBezTo>
                    <a:pt x="337" y="142"/>
                    <a:pt x="333" y="146"/>
                    <a:pt x="328" y="140"/>
                  </a:cubicBezTo>
                  <a:cubicBezTo>
                    <a:pt x="324" y="134"/>
                    <a:pt x="322" y="127"/>
                    <a:pt x="314" y="127"/>
                  </a:cubicBezTo>
                  <a:cubicBezTo>
                    <a:pt x="307" y="127"/>
                    <a:pt x="311" y="134"/>
                    <a:pt x="313" y="137"/>
                  </a:cubicBezTo>
                  <a:cubicBezTo>
                    <a:pt x="317" y="142"/>
                    <a:pt x="321" y="143"/>
                    <a:pt x="327" y="147"/>
                  </a:cubicBezTo>
                  <a:cubicBezTo>
                    <a:pt x="333" y="150"/>
                    <a:pt x="342" y="145"/>
                    <a:pt x="347" y="146"/>
                  </a:cubicBezTo>
                  <a:cubicBezTo>
                    <a:pt x="351" y="147"/>
                    <a:pt x="342" y="153"/>
                    <a:pt x="345" y="157"/>
                  </a:cubicBezTo>
                  <a:cubicBezTo>
                    <a:pt x="348" y="160"/>
                    <a:pt x="356" y="158"/>
                    <a:pt x="363" y="157"/>
                  </a:cubicBezTo>
                  <a:cubicBezTo>
                    <a:pt x="369" y="157"/>
                    <a:pt x="366" y="153"/>
                    <a:pt x="370" y="151"/>
                  </a:cubicBezTo>
                  <a:cubicBezTo>
                    <a:pt x="373" y="148"/>
                    <a:pt x="366" y="149"/>
                    <a:pt x="369" y="142"/>
                  </a:cubicBezTo>
                  <a:cubicBezTo>
                    <a:pt x="372" y="136"/>
                    <a:pt x="360" y="126"/>
                    <a:pt x="359" y="129"/>
                  </a:cubicBezTo>
                  <a:close/>
                  <a:moveTo>
                    <a:pt x="375" y="107"/>
                  </a:moveTo>
                  <a:cubicBezTo>
                    <a:pt x="381" y="107"/>
                    <a:pt x="385" y="107"/>
                    <a:pt x="390" y="105"/>
                  </a:cubicBezTo>
                  <a:cubicBezTo>
                    <a:pt x="395" y="103"/>
                    <a:pt x="387" y="103"/>
                    <a:pt x="391" y="98"/>
                  </a:cubicBezTo>
                  <a:cubicBezTo>
                    <a:pt x="394" y="94"/>
                    <a:pt x="382" y="94"/>
                    <a:pt x="382" y="95"/>
                  </a:cubicBezTo>
                  <a:cubicBezTo>
                    <a:pt x="381" y="97"/>
                    <a:pt x="366" y="86"/>
                    <a:pt x="364" y="90"/>
                  </a:cubicBezTo>
                  <a:cubicBezTo>
                    <a:pt x="362" y="93"/>
                    <a:pt x="369" y="107"/>
                    <a:pt x="375" y="107"/>
                  </a:cubicBezTo>
                  <a:close/>
                  <a:moveTo>
                    <a:pt x="405" y="109"/>
                  </a:moveTo>
                  <a:cubicBezTo>
                    <a:pt x="404" y="107"/>
                    <a:pt x="376" y="110"/>
                    <a:pt x="381" y="114"/>
                  </a:cubicBezTo>
                  <a:cubicBezTo>
                    <a:pt x="388" y="119"/>
                    <a:pt x="406" y="112"/>
                    <a:pt x="405" y="109"/>
                  </a:cubicBezTo>
                  <a:close/>
                  <a:moveTo>
                    <a:pt x="401" y="164"/>
                  </a:moveTo>
                  <a:cubicBezTo>
                    <a:pt x="408" y="163"/>
                    <a:pt x="404" y="155"/>
                    <a:pt x="397" y="150"/>
                  </a:cubicBezTo>
                  <a:cubicBezTo>
                    <a:pt x="389" y="144"/>
                    <a:pt x="373" y="156"/>
                    <a:pt x="376" y="158"/>
                  </a:cubicBezTo>
                  <a:cubicBezTo>
                    <a:pt x="379" y="160"/>
                    <a:pt x="394" y="164"/>
                    <a:pt x="401" y="164"/>
                  </a:cubicBezTo>
                  <a:close/>
                  <a:moveTo>
                    <a:pt x="353" y="216"/>
                  </a:moveTo>
                  <a:cubicBezTo>
                    <a:pt x="361" y="222"/>
                    <a:pt x="359" y="212"/>
                    <a:pt x="368" y="212"/>
                  </a:cubicBezTo>
                  <a:cubicBezTo>
                    <a:pt x="378" y="212"/>
                    <a:pt x="378" y="197"/>
                    <a:pt x="379" y="191"/>
                  </a:cubicBezTo>
                  <a:cubicBezTo>
                    <a:pt x="381" y="186"/>
                    <a:pt x="372" y="186"/>
                    <a:pt x="374" y="190"/>
                  </a:cubicBezTo>
                  <a:cubicBezTo>
                    <a:pt x="376" y="194"/>
                    <a:pt x="374" y="199"/>
                    <a:pt x="373" y="194"/>
                  </a:cubicBezTo>
                  <a:cubicBezTo>
                    <a:pt x="372" y="189"/>
                    <a:pt x="365" y="193"/>
                    <a:pt x="363" y="190"/>
                  </a:cubicBezTo>
                  <a:cubicBezTo>
                    <a:pt x="360" y="186"/>
                    <a:pt x="371" y="186"/>
                    <a:pt x="373" y="181"/>
                  </a:cubicBezTo>
                  <a:cubicBezTo>
                    <a:pt x="376" y="176"/>
                    <a:pt x="365" y="177"/>
                    <a:pt x="367" y="173"/>
                  </a:cubicBezTo>
                  <a:cubicBezTo>
                    <a:pt x="370" y="169"/>
                    <a:pt x="351" y="173"/>
                    <a:pt x="357" y="175"/>
                  </a:cubicBezTo>
                  <a:cubicBezTo>
                    <a:pt x="362" y="178"/>
                    <a:pt x="357" y="181"/>
                    <a:pt x="352" y="177"/>
                  </a:cubicBezTo>
                  <a:cubicBezTo>
                    <a:pt x="347" y="173"/>
                    <a:pt x="332" y="179"/>
                    <a:pt x="337" y="184"/>
                  </a:cubicBezTo>
                  <a:cubicBezTo>
                    <a:pt x="341" y="187"/>
                    <a:pt x="354" y="181"/>
                    <a:pt x="347" y="191"/>
                  </a:cubicBezTo>
                  <a:cubicBezTo>
                    <a:pt x="339" y="201"/>
                    <a:pt x="336" y="188"/>
                    <a:pt x="330" y="190"/>
                  </a:cubicBezTo>
                  <a:cubicBezTo>
                    <a:pt x="323" y="191"/>
                    <a:pt x="326" y="199"/>
                    <a:pt x="336" y="202"/>
                  </a:cubicBezTo>
                  <a:cubicBezTo>
                    <a:pt x="346" y="205"/>
                    <a:pt x="345" y="211"/>
                    <a:pt x="353" y="216"/>
                  </a:cubicBezTo>
                  <a:close/>
                  <a:moveTo>
                    <a:pt x="414" y="156"/>
                  </a:moveTo>
                  <a:cubicBezTo>
                    <a:pt x="417" y="164"/>
                    <a:pt x="420" y="159"/>
                    <a:pt x="424" y="162"/>
                  </a:cubicBezTo>
                  <a:cubicBezTo>
                    <a:pt x="428" y="165"/>
                    <a:pt x="434" y="166"/>
                    <a:pt x="438" y="163"/>
                  </a:cubicBezTo>
                  <a:cubicBezTo>
                    <a:pt x="441" y="160"/>
                    <a:pt x="443" y="158"/>
                    <a:pt x="444" y="161"/>
                  </a:cubicBezTo>
                  <a:cubicBezTo>
                    <a:pt x="445" y="165"/>
                    <a:pt x="454" y="166"/>
                    <a:pt x="472" y="166"/>
                  </a:cubicBezTo>
                  <a:cubicBezTo>
                    <a:pt x="490" y="166"/>
                    <a:pt x="485" y="159"/>
                    <a:pt x="490" y="162"/>
                  </a:cubicBezTo>
                  <a:cubicBezTo>
                    <a:pt x="496" y="165"/>
                    <a:pt x="508" y="165"/>
                    <a:pt x="513" y="163"/>
                  </a:cubicBezTo>
                  <a:cubicBezTo>
                    <a:pt x="518" y="162"/>
                    <a:pt x="521" y="154"/>
                    <a:pt x="520" y="150"/>
                  </a:cubicBezTo>
                  <a:cubicBezTo>
                    <a:pt x="520" y="146"/>
                    <a:pt x="480" y="143"/>
                    <a:pt x="473" y="147"/>
                  </a:cubicBezTo>
                  <a:cubicBezTo>
                    <a:pt x="466" y="151"/>
                    <a:pt x="454" y="145"/>
                    <a:pt x="449" y="148"/>
                  </a:cubicBezTo>
                  <a:cubicBezTo>
                    <a:pt x="443" y="151"/>
                    <a:pt x="445" y="144"/>
                    <a:pt x="435" y="144"/>
                  </a:cubicBezTo>
                  <a:cubicBezTo>
                    <a:pt x="425" y="143"/>
                    <a:pt x="436" y="138"/>
                    <a:pt x="438" y="136"/>
                  </a:cubicBezTo>
                  <a:cubicBezTo>
                    <a:pt x="440" y="134"/>
                    <a:pt x="422" y="128"/>
                    <a:pt x="415" y="129"/>
                  </a:cubicBezTo>
                  <a:cubicBezTo>
                    <a:pt x="408" y="131"/>
                    <a:pt x="404" y="127"/>
                    <a:pt x="397" y="124"/>
                  </a:cubicBezTo>
                  <a:cubicBezTo>
                    <a:pt x="391" y="121"/>
                    <a:pt x="372" y="122"/>
                    <a:pt x="376" y="127"/>
                  </a:cubicBezTo>
                  <a:cubicBezTo>
                    <a:pt x="379" y="131"/>
                    <a:pt x="400" y="138"/>
                    <a:pt x="403" y="135"/>
                  </a:cubicBezTo>
                  <a:cubicBezTo>
                    <a:pt x="405" y="131"/>
                    <a:pt x="410" y="139"/>
                    <a:pt x="414" y="143"/>
                  </a:cubicBezTo>
                  <a:cubicBezTo>
                    <a:pt x="417" y="147"/>
                    <a:pt x="412" y="149"/>
                    <a:pt x="414" y="156"/>
                  </a:cubicBezTo>
                  <a:close/>
                  <a:moveTo>
                    <a:pt x="433" y="112"/>
                  </a:moveTo>
                  <a:cubicBezTo>
                    <a:pt x="426" y="109"/>
                    <a:pt x="418" y="116"/>
                    <a:pt x="425" y="119"/>
                  </a:cubicBezTo>
                  <a:cubicBezTo>
                    <a:pt x="431" y="121"/>
                    <a:pt x="440" y="116"/>
                    <a:pt x="433" y="112"/>
                  </a:cubicBezTo>
                  <a:close/>
                  <a:moveTo>
                    <a:pt x="379" y="70"/>
                  </a:moveTo>
                  <a:cubicBezTo>
                    <a:pt x="385" y="73"/>
                    <a:pt x="382" y="77"/>
                    <a:pt x="388" y="79"/>
                  </a:cubicBezTo>
                  <a:cubicBezTo>
                    <a:pt x="394" y="82"/>
                    <a:pt x="411" y="76"/>
                    <a:pt x="412" y="80"/>
                  </a:cubicBezTo>
                  <a:cubicBezTo>
                    <a:pt x="414" y="84"/>
                    <a:pt x="395" y="85"/>
                    <a:pt x="397" y="87"/>
                  </a:cubicBezTo>
                  <a:cubicBezTo>
                    <a:pt x="400" y="90"/>
                    <a:pt x="411" y="94"/>
                    <a:pt x="409" y="96"/>
                  </a:cubicBezTo>
                  <a:cubicBezTo>
                    <a:pt x="408" y="98"/>
                    <a:pt x="427" y="105"/>
                    <a:pt x="429" y="102"/>
                  </a:cubicBezTo>
                  <a:cubicBezTo>
                    <a:pt x="431" y="99"/>
                    <a:pt x="436" y="100"/>
                    <a:pt x="441" y="101"/>
                  </a:cubicBezTo>
                  <a:cubicBezTo>
                    <a:pt x="446" y="103"/>
                    <a:pt x="446" y="90"/>
                    <a:pt x="450" y="92"/>
                  </a:cubicBezTo>
                  <a:cubicBezTo>
                    <a:pt x="453" y="94"/>
                    <a:pt x="453" y="87"/>
                    <a:pt x="458" y="85"/>
                  </a:cubicBezTo>
                  <a:cubicBezTo>
                    <a:pt x="464" y="83"/>
                    <a:pt x="472" y="83"/>
                    <a:pt x="472" y="80"/>
                  </a:cubicBezTo>
                  <a:cubicBezTo>
                    <a:pt x="473" y="78"/>
                    <a:pt x="471" y="76"/>
                    <a:pt x="464" y="76"/>
                  </a:cubicBezTo>
                  <a:cubicBezTo>
                    <a:pt x="457" y="77"/>
                    <a:pt x="453" y="75"/>
                    <a:pt x="456" y="71"/>
                  </a:cubicBezTo>
                  <a:cubicBezTo>
                    <a:pt x="459" y="67"/>
                    <a:pt x="449" y="66"/>
                    <a:pt x="452" y="63"/>
                  </a:cubicBezTo>
                  <a:cubicBezTo>
                    <a:pt x="456" y="60"/>
                    <a:pt x="445" y="57"/>
                    <a:pt x="446" y="62"/>
                  </a:cubicBezTo>
                  <a:cubicBezTo>
                    <a:pt x="447" y="66"/>
                    <a:pt x="440" y="62"/>
                    <a:pt x="438" y="58"/>
                  </a:cubicBezTo>
                  <a:cubicBezTo>
                    <a:pt x="437" y="54"/>
                    <a:pt x="422" y="52"/>
                    <a:pt x="412" y="43"/>
                  </a:cubicBezTo>
                  <a:cubicBezTo>
                    <a:pt x="402" y="34"/>
                    <a:pt x="391" y="40"/>
                    <a:pt x="397" y="41"/>
                  </a:cubicBezTo>
                  <a:cubicBezTo>
                    <a:pt x="403" y="42"/>
                    <a:pt x="403" y="45"/>
                    <a:pt x="398" y="45"/>
                  </a:cubicBezTo>
                  <a:cubicBezTo>
                    <a:pt x="393" y="45"/>
                    <a:pt x="385" y="45"/>
                    <a:pt x="392" y="48"/>
                  </a:cubicBezTo>
                  <a:cubicBezTo>
                    <a:pt x="400" y="51"/>
                    <a:pt x="392" y="53"/>
                    <a:pt x="385" y="53"/>
                  </a:cubicBezTo>
                  <a:cubicBezTo>
                    <a:pt x="379" y="53"/>
                    <a:pt x="379" y="61"/>
                    <a:pt x="387" y="62"/>
                  </a:cubicBezTo>
                  <a:cubicBezTo>
                    <a:pt x="395" y="63"/>
                    <a:pt x="389" y="68"/>
                    <a:pt x="382" y="66"/>
                  </a:cubicBezTo>
                  <a:cubicBezTo>
                    <a:pt x="376" y="64"/>
                    <a:pt x="373" y="68"/>
                    <a:pt x="379" y="70"/>
                  </a:cubicBezTo>
                  <a:close/>
                  <a:moveTo>
                    <a:pt x="425" y="34"/>
                  </a:moveTo>
                  <a:cubicBezTo>
                    <a:pt x="430" y="30"/>
                    <a:pt x="434" y="32"/>
                    <a:pt x="429" y="35"/>
                  </a:cubicBezTo>
                  <a:cubicBezTo>
                    <a:pt x="425" y="37"/>
                    <a:pt x="426" y="38"/>
                    <a:pt x="433" y="38"/>
                  </a:cubicBezTo>
                  <a:cubicBezTo>
                    <a:pt x="439" y="38"/>
                    <a:pt x="430" y="40"/>
                    <a:pt x="430" y="44"/>
                  </a:cubicBezTo>
                  <a:cubicBezTo>
                    <a:pt x="430" y="47"/>
                    <a:pt x="438" y="45"/>
                    <a:pt x="438" y="49"/>
                  </a:cubicBezTo>
                  <a:cubicBezTo>
                    <a:pt x="438" y="53"/>
                    <a:pt x="454" y="54"/>
                    <a:pt x="459" y="50"/>
                  </a:cubicBezTo>
                  <a:cubicBezTo>
                    <a:pt x="464" y="45"/>
                    <a:pt x="462" y="51"/>
                    <a:pt x="462" y="54"/>
                  </a:cubicBezTo>
                  <a:cubicBezTo>
                    <a:pt x="462" y="57"/>
                    <a:pt x="485" y="59"/>
                    <a:pt x="486" y="56"/>
                  </a:cubicBezTo>
                  <a:cubicBezTo>
                    <a:pt x="487" y="52"/>
                    <a:pt x="490" y="53"/>
                    <a:pt x="495" y="54"/>
                  </a:cubicBezTo>
                  <a:cubicBezTo>
                    <a:pt x="499" y="56"/>
                    <a:pt x="521" y="50"/>
                    <a:pt x="522" y="46"/>
                  </a:cubicBezTo>
                  <a:cubicBezTo>
                    <a:pt x="522" y="41"/>
                    <a:pt x="529" y="48"/>
                    <a:pt x="522" y="53"/>
                  </a:cubicBezTo>
                  <a:cubicBezTo>
                    <a:pt x="515" y="58"/>
                    <a:pt x="500" y="57"/>
                    <a:pt x="494" y="59"/>
                  </a:cubicBezTo>
                  <a:cubicBezTo>
                    <a:pt x="488" y="61"/>
                    <a:pt x="498" y="65"/>
                    <a:pt x="505" y="70"/>
                  </a:cubicBezTo>
                  <a:cubicBezTo>
                    <a:pt x="511" y="75"/>
                    <a:pt x="496" y="72"/>
                    <a:pt x="490" y="66"/>
                  </a:cubicBezTo>
                  <a:cubicBezTo>
                    <a:pt x="484" y="60"/>
                    <a:pt x="471" y="60"/>
                    <a:pt x="464" y="60"/>
                  </a:cubicBezTo>
                  <a:cubicBezTo>
                    <a:pt x="457" y="60"/>
                    <a:pt x="459" y="73"/>
                    <a:pt x="464" y="73"/>
                  </a:cubicBezTo>
                  <a:cubicBezTo>
                    <a:pt x="469" y="73"/>
                    <a:pt x="475" y="75"/>
                    <a:pt x="480" y="84"/>
                  </a:cubicBezTo>
                  <a:cubicBezTo>
                    <a:pt x="485" y="92"/>
                    <a:pt x="496" y="90"/>
                    <a:pt x="496" y="94"/>
                  </a:cubicBezTo>
                  <a:cubicBezTo>
                    <a:pt x="496" y="97"/>
                    <a:pt x="482" y="91"/>
                    <a:pt x="474" y="89"/>
                  </a:cubicBezTo>
                  <a:cubicBezTo>
                    <a:pt x="465" y="88"/>
                    <a:pt x="452" y="93"/>
                    <a:pt x="452" y="99"/>
                  </a:cubicBezTo>
                  <a:cubicBezTo>
                    <a:pt x="451" y="105"/>
                    <a:pt x="464" y="104"/>
                    <a:pt x="472" y="99"/>
                  </a:cubicBezTo>
                  <a:cubicBezTo>
                    <a:pt x="480" y="94"/>
                    <a:pt x="474" y="101"/>
                    <a:pt x="470" y="104"/>
                  </a:cubicBezTo>
                  <a:cubicBezTo>
                    <a:pt x="466" y="108"/>
                    <a:pt x="480" y="111"/>
                    <a:pt x="480" y="116"/>
                  </a:cubicBezTo>
                  <a:cubicBezTo>
                    <a:pt x="480" y="120"/>
                    <a:pt x="470" y="119"/>
                    <a:pt x="469" y="115"/>
                  </a:cubicBezTo>
                  <a:cubicBezTo>
                    <a:pt x="468" y="110"/>
                    <a:pt x="464" y="106"/>
                    <a:pt x="454" y="107"/>
                  </a:cubicBezTo>
                  <a:cubicBezTo>
                    <a:pt x="444" y="108"/>
                    <a:pt x="447" y="115"/>
                    <a:pt x="453" y="115"/>
                  </a:cubicBezTo>
                  <a:cubicBezTo>
                    <a:pt x="459" y="116"/>
                    <a:pt x="459" y="121"/>
                    <a:pt x="453" y="121"/>
                  </a:cubicBezTo>
                  <a:cubicBezTo>
                    <a:pt x="446" y="121"/>
                    <a:pt x="431" y="125"/>
                    <a:pt x="435" y="129"/>
                  </a:cubicBezTo>
                  <a:cubicBezTo>
                    <a:pt x="441" y="134"/>
                    <a:pt x="460" y="129"/>
                    <a:pt x="463" y="132"/>
                  </a:cubicBezTo>
                  <a:cubicBezTo>
                    <a:pt x="466" y="135"/>
                    <a:pt x="476" y="136"/>
                    <a:pt x="478" y="133"/>
                  </a:cubicBezTo>
                  <a:cubicBezTo>
                    <a:pt x="480" y="129"/>
                    <a:pt x="488" y="131"/>
                    <a:pt x="495" y="131"/>
                  </a:cubicBezTo>
                  <a:cubicBezTo>
                    <a:pt x="503" y="131"/>
                    <a:pt x="505" y="132"/>
                    <a:pt x="508" y="135"/>
                  </a:cubicBezTo>
                  <a:cubicBezTo>
                    <a:pt x="511" y="138"/>
                    <a:pt x="517" y="137"/>
                    <a:pt x="521" y="134"/>
                  </a:cubicBezTo>
                  <a:cubicBezTo>
                    <a:pt x="525" y="131"/>
                    <a:pt x="525" y="131"/>
                    <a:pt x="531" y="131"/>
                  </a:cubicBezTo>
                  <a:cubicBezTo>
                    <a:pt x="536" y="131"/>
                    <a:pt x="537" y="128"/>
                    <a:pt x="534" y="124"/>
                  </a:cubicBezTo>
                  <a:cubicBezTo>
                    <a:pt x="532" y="119"/>
                    <a:pt x="525" y="127"/>
                    <a:pt x="524" y="124"/>
                  </a:cubicBezTo>
                  <a:cubicBezTo>
                    <a:pt x="523" y="120"/>
                    <a:pt x="517" y="119"/>
                    <a:pt x="507" y="120"/>
                  </a:cubicBezTo>
                  <a:cubicBezTo>
                    <a:pt x="496" y="122"/>
                    <a:pt x="501" y="113"/>
                    <a:pt x="507" y="115"/>
                  </a:cubicBezTo>
                  <a:cubicBezTo>
                    <a:pt x="513" y="117"/>
                    <a:pt x="522" y="116"/>
                    <a:pt x="529" y="115"/>
                  </a:cubicBezTo>
                  <a:cubicBezTo>
                    <a:pt x="536" y="113"/>
                    <a:pt x="531" y="109"/>
                    <a:pt x="531" y="106"/>
                  </a:cubicBezTo>
                  <a:cubicBezTo>
                    <a:pt x="531" y="103"/>
                    <a:pt x="540" y="105"/>
                    <a:pt x="546" y="105"/>
                  </a:cubicBezTo>
                  <a:cubicBezTo>
                    <a:pt x="553" y="105"/>
                    <a:pt x="563" y="94"/>
                    <a:pt x="563" y="88"/>
                  </a:cubicBezTo>
                  <a:cubicBezTo>
                    <a:pt x="564" y="82"/>
                    <a:pt x="548" y="83"/>
                    <a:pt x="541" y="83"/>
                  </a:cubicBezTo>
                  <a:cubicBezTo>
                    <a:pt x="533" y="83"/>
                    <a:pt x="546" y="78"/>
                    <a:pt x="560" y="78"/>
                  </a:cubicBezTo>
                  <a:cubicBezTo>
                    <a:pt x="574" y="79"/>
                    <a:pt x="568" y="73"/>
                    <a:pt x="570" y="70"/>
                  </a:cubicBezTo>
                  <a:cubicBezTo>
                    <a:pt x="573" y="68"/>
                    <a:pt x="580" y="73"/>
                    <a:pt x="587" y="72"/>
                  </a:cubicBezTo>
                  <a:cubicBezTo>
                    <a:pt x="594" y="70"/>
                    <a:pt x="589" y="64"/>
                    <a:pt x="594" y="64"/>
                  </a:cubicBezTo>
                  <a:cubicBezTo>
                    <a:pt x="597" y="64"/>
                    <a:pt x="605" y="59"/>
                    <a:pt x="620" y="50"/>
                  </a:cubicBezTo>
                  <a:cubicBezTo>
                    <a:pt x="636" y="42"/>
                    <a:pt x="648" y="43"/>
                    <a:pt x="648" y="38"/>
                  </a:cubicBezTo>
                  <a:cubicBezTo>
                    <a:pt x="649" y="34"/>
                    <a:pt x="627" y="38"/>
                    <a:pt x="623" y="37"/>
                  </a:cubicBezTo>
                  <a:cubicBezTo>
                    <a:pt x="620" y="35"/>
                    <a:pt x="639" y="31"/>
                    <a:pt x="643" y="32"/>
                  </a:cubicBezTo>
                  <a:cubicBezTo>
                    <a:pt x="648" y="34"/>
                    <a:pt x="654" y="32"/>
                    <a:pt x="669" y="25"/>
                  </a:cubicBezTo>
                  <a:cubicBezTo>
                    <a:pt x="684" y="17"/>
                    <a:pt x="677" y="16"/>
                    <a:pt x="671" y="17"/>
                  </a:cubicBezTo>
                  <a:cubicBezTo>
                    <a:pt x="665" y="18"/>
                    <a:pt x="658" y="16"/>
                    <a:pt x="658" y="11"/>
                  </a:cubicBezTo>
                  <a:cubicBezTo>
                    <a:pt x="658" y="7"/>
                    <a:pt x="649" y="11"/>
                    <a:pt x="648" y="9"/>
                  </a:cubicBezTo>
                  <a:cubicBezTo>
                    <a:pt x="648" y="7"/>
                    <a:pt x="639" y="8"/>
                    <a:pt x="629" y="11"/>
                  </a:cubicBezTo>
                  <a:cubicBezTo>
                    <a:pt x="620" y="15"/>
                    <a:pt x="628" y="8"/>
                    <a:pt x="633" y="6"/>
                  </a:cubicBezTo>
                  <a:cubicBezTo>
                    <a:pt x="637" y="5"/>
                    <a:pt x="608" y="6"/>
                    <a:pt x="603" y="3"/>
                  </a:cubicBezTo>
                  <a:cubicBezTo>
                    <a:pt x="598" y="0"/>
                    <a:pt x="593" y="8"/>
                    <a:pt x="588" y="4"/>
                  </a:cubicBezTo>
                  <a:cubicBezTo>
                    <a:pt x="584" y="0"/>
                    <a:pt x="572" y="3"/>
                    <a:pt x="574" y="7"/>
                  </a:cubicBezTo>
                  <a:cubicBezTo>
                    <a:pt x="575" y="10"/>
                    <a:pt x="572" y="10"/>
                    <a:pt x="567" y="6"/>
                  </a:cubicBezTo>
                  <a:cubicBezTo>
                    <a:pt x="563" y="3"/>
                    <a:pt x="554" y="7"/>
                    <a:pt x="546" y="6"/>
                  </a:cubicBezTo>
                  <a:cubicBezTo>
                    <a:pt x="539" y="4"/>
                    <a:pt x="542" y="12"/>
                    <a:pt x="533" y="8"/>
                  </a:cubicBezTo>
                  <a:cubicBezTo>
                    <a:pt x="525" y="4"/>
                    <a:pt x="515" y="6"/>
                    <a:pt x="518" y="7"/>
                  </a:cubicBezTo>
                  <a:cubicBezTo>
                    <a:pt x="521" y="8"/>
                    <a:pt x="517" y="11"/>
                    <a:pt x="513" y="10"/>
                  </a:cubicBezTo>
                  <a:cubicBezTo>
                    <a:pt x="510" y="8"/>
                    <a:pt x="506" y="10"/>
                    <a:pt x="508" y="14"/>
                  </a:cubicBezTo>
                  <a:cubicBezTo>
                    <a:pt x="510" y="17"/>
                    <a:pt x="494" y="13"/>
                    <a:pt x="494" y="17"/>
                  </a:cubicBezTo>
                  <a:cubicBezTo>
                    <a:pt x="494" y="21"/>
                    <a:pt x="489" y="23"/>
                    <a:pt x="484" y="19"/>
                  </a:cubicBezTo>
                  <a:cubicBezTo>
                    <a:pt x="480" y="16"/>
                    <a:pt x="466" y="14"/>
                    <a:pt x="470" y="18"/>
                  </a:cubicBezTo>
                  <a:cubicBezTo>
                    <a:pt x="474" y="21"/>
                    <a:pt x="457" y="19"/>
                    <a:pt x="462" y="23"/>
                  </a:cubicBezTo>
                  <a:cubicBezTo>
                    <a:pt x="466" y="26"/>
                    <a:pt x="456" y="29"/>
                    <a:pt x="456" y="27"/>
                  </a:cubicBezTo>
                  <a:cubicBezTo>
                    <a:pt x="456" y="25"/>
                    <a:pt x="447" y="22"/>
                    <a:pt x="443" y="25"/>
                  </a:cubicBezTo>
                  <a:cubicBezTo>
                    <a:pt x="439" y="28"/>
                    <a:pt x="438" y="32"/>
                    <a:pt x="436" y="30"/>
                  </a:cubicBezTo>
                  <a:cubicBezTo>
                    <a:pt x="434" y="28"/>
                    <a:pt x="426" y="29"/>
                    <a:pt x="418" y="32"/>
                  </a:cubicBezTo>
                  <a:cubicBezTo>
                    <a:pt x="410" y="35"/>
                    <a:pt x="419" y="37"/>
                    <a:pt x="425" y="34"/>
                  </a:cubicBezTo>
                  <a:close/>
                  <a:moveTo>
                    <a:pt x="519" y="356"/>
                  </a:moveTo>
                  <a:cubicBezTo>
                    <a:pt x="521" y="355"/>
                    <a:pt x="527" y="346"/>
                    <a:pt x="520" y="346"/>
                  </a:cubicBezTo>
                  <a:cubicBezTo>
                    <a:pt x="513" y="347"/>
                    <a:pt x="515" y="356"/>
                    <a:pt x="519" y="356"/>
                  </a:cubicBezTo>
                  <a:close/>
                  <a:moveTo>
                    <a:pt x="486" y="348"/>
                  </a:moveTo>
                  <a:cubicBezTo>
                    <a:pt x="492" y="351"/>
                    <a:pt x="501" y="341"/>
                    <a:pt x="500" y="338"/>
                  </a:cubicBezTo>
                  <a:cubicBezTo>
                    <a:pt x="499" y="335"/>
                    <a:pt x="479" y="343"/>
                    <a:pt x="486" y="348"/>
                  </a:cubicBezTo>
                  <a:close/>
                  <a:moveTo>
                    <a:pt x="513" y="327"/>
                  </a:moveTo>
                  <a:cubicBezTo>
                    <a:pt x="513" y="323"/>
                    <a:pt x="500" y="322"/>
                    <a:pt x="501" y="318"/>
                  </a:cubicBezTo>
                  <a:cubicBezTo>
                    <a:pt x="502" y="314"/>
                    <a:pt x="489" y="310"/>
                    <a:pt x="485" y="308"/>
                  </a:cubicBezTo>
                  <a:cubicBezTo>
                    <a:pt x="481" y="306"/>
                    <a:pt x="474" y="305"/>
                    <a:pt x="474" y="300"/>
                  </a:cubicBezTo>
                  <a:cubicBezTo>
                    <a:pt x="474" y="296"/>
                    <a:pt x="465" y="299"/>
                    <a:pt x="465" y="306"/>
                  </a:cubicBezTo>
                  <a:cubicBezTo>
                    <a:pt x="465" y="312"/>
                    <a:pt x="461" y="311"/>
                    <a:pt x="463" y="317"/>
                  </a:cubicBezTo>
                  <a:cubicBezTo>
                    <a:pt x="465" y="324"/>
                    <a:pt x="454" y="325"/>
                    <a:pt x="456" y="329"/>
                  </a:cubicBezTo>
                  <a:cubicBezTo>
                    <a:pt x="457" y="332"/>
                    <a:pt x="462" y="328"/>
                    <a:pt x="466" y="328"/>
                  </a:cubicBezTo>
                  <a:cubicBezTo>
                    <a:pt x="471" y="328"/>
                    <a:pt x="465" y="334"/>
                    <a:pt x="471" y="335"/>
                  </a:cubicBezTo>
                  <a:cubicBezTo>
                    <a:pt x="475" y="335"/>
                    <a:pt x="483" y="330"/>
                    <a:pt x="485" y="327"/>
                  </a:cubicBezTo>
                  <a:cubicBezTo>
                    <a:pt x="487" y="324"/>
                    <a:pt x="490" y="323"/>
                    <a:pt x="496" y="327"/>
                  </a:cubicBezTo>
                  <a:cubicBezTo>
                    <a:pt x="501" y="330"/>
                    <a:pt x="512" y="331"/>
                    <a:pt x="513" y="327"/>
                  </a:cubicBezTo>
                  <a:close/>
                  <a:moveTo>
                    <a:pt x="635" y="294"/>
                  </a:moveTo>
                  <a:cubicBezTo>
                    <a:pt x="639" y="295"/>
                    <a:pt x="640" y="300"/>
                    <a:pt x="647" y="306"/>
                  </a:cubicBezTo>
                  <a:cubicBezTo>
                    <a:pt x="654" y="312"/>
                    <a:pt x="655" y="308"/>
                    <a:pt x="656" y="304"/>
                  </a:cubicBezTo>
                  <a:cubicBezTo>
                    <a:pt x="657" y="300"/>
                    <a:pt x="665" y="303"/>
                    <a:pt x="665" y="299"/>
                  </a:cubicBezTo>
                  <a:cubicBezTo>
                    <a:pt x="664" y="295"/>
                    <a:pt x="671" y="290"/>
                    <a:pt x="676" y="288"/>
                  </a:cubicBezTo>
                  <a:cubicBezTo>
                    <a:pt x="680" y="286"/>
                    <a:pt x="672" y="282"/>
                    <a:pt x="666" y="282"/>
                  </a:cubicBezTo>
                  <a:cubicBezTo>
                    <a:pt x="660" y="283"/>
                    <a:pt x="659" y="278"/>
                    <a:pt x="659" y="276"/>
                  </a:cubicBezTo>
                  <a:cubicBezTo>
                    <a:pt x="659" y="273"/>
                    <a:pt x="648" y="267"/>
                    <a:pt x="644" y="268"/>
                  </a:cubicBezTo>
                  <a:cubicBezTo>
                    <a:pt x="640" y="269"/>
                    <a:pt x="634" y="263"/>
                    <a:pt x="629" y="263"/>
                  </a:cubicBezTo>
                  <a:cubicBezTo>
                    <a:pt x="624" y="262"/>
                    <a:pt x="617" y="259"/>
                    <a:pt x="618" y="253"/>
                  </a:cubicBezTo>
                  <a:cubicBezTo>
                    <a:pt x="618" y="248"/>
                    <a:pt x="627" y="255"/>
                    <a:pt x="629" y="251"/>
                  </a:cubicBezTo>
                  <a:cubicBezTo>
                    <a:pt x="631" y="247"/>
                    <a:pt x="620" y="249"/>
                    <a:pt x="620" y="246"/>
                  </a:cubicBezTo>
                  <a:cubicBezTo>
                    <a:pt x="619" y="243"/>
                    <a:pt x="622" y="244"/>
                    <a:pt x="624" y="242"/>
                  </a:cubicBezTo>
                  <a:cubicBezTo>
                    <a:pt x="627" y="240"/>
                    <a:pt x="623" y="237"/>
                    <a:pt x="620" y="235"/>
                  </a:cubicBezTo>
                  <a:cubicBezTo>
                    <a:pt x="617" y="234"/>
                    <a:pt x="617" y="238"/>
                    <a:pt x="614" y="238"/>
                  </a:cubicBezTo>
                  <a:cubicBezTo>
                    <a:pt x="611" y="238"/>
                    <a:pt x="614" y="234"/>
                    <a:pt x="615" y="231"/>
                  </a:cubicBezTo>
                  <a:cubicBezTo>
                    <a:pt x="617" y="229"/>
                    <a:pt x="607" y="226"/>
                    <a:pt x="602" y="227"/>
                  </a:cubicBezTo>
                  <a:cubicBezTo>
                    <a:pt x="598" y="229"/>
                    <a:pt x="596" y="226"/>
                    <a:pt x="596" y="223"/>
                  </a:cubicBezTo>
                  <a:cubicBezTo>
                    <a:pt x="596" y="220"/>
                    <a:pt x="589" y="223"/>
                    <a:pt x="586" y="225"/>
                  </a:cubicBezTo>
                  <a:cubicBezTo>
                    <a:pt x="583" y="228"/>
                    <a:pt x="579" y="223"/>
                    <a:pt x="583" y="223"/>
                  </a:cubicBezTo>
                  <a:cubicBezTo>
                    <a:pt x="586" y="222"/>
                    <a:pt x="591" y="219"/>
                    <a:pt x="590" y="216"/>
                  </a:cubicBezTo>
                  <a:cubicBezTo>
                    <a:pt x="589" y="213"/>
                    <a:pt x="579" y="212"/>
                    <a:pt x="577" y="217"/>
                  </a:cubicBezTo>
                  <a:cubicBezTo>
                    <a:pt x="575" y="221"/>
                    <a:pt x="567" y="212"/>
                    <a:pt x="567" y="209"/>
                  </a:cubicBezTo>
                  <a:cubicBezTo>
                    <a:pt x="567" y="205"/>
                    <a:pt x="555" y="208"/>
                    <a:pt x="557" y="203"/>
                  </a:cubicBezTo>
                  <a:cubicBezTo>
                    <a:pt x="558" y="197"/>
                    <a:pt x="543" y="196"/>
                    <a:pt x="539" y="196"/>
                  </a:cubicBezTo>
                  <a:cubicBezTo>
                    <a:pt x="535" y="196"/>
                    <a:pt x="529" y="199"/>
                    <a:pt x="530" y="203"/>
                  </a:cubicBezTo>
                  <a:cubicBezTo>
                    <a:pt x="530" y="206"/>
                    <a:pt x="525" y="205"/>
                    <a:pt x="524" y="201"/>
                  </a:cubicBezTo>
                  <a:cubicBezTo>
                    <a:pt x="524" y="197"/>
                    <a:pt x="513" y="205"/>
                    <a:pt x="510" y="205"/>
                  </a:cubicBezTo>
                  <a:cubicBezTo>
                    <a:pt x="508" y="205"/>
                    <a:pt x="512" y="194"/>
                    <a:pt x="511" y="191"/>
                  </a:cubicBezTo>
                  <a:cubicBezTo>
                    <a:pt x="509" y="188"/>
                    <a:pt x="507" y="187"/>
                    <a:pt x="505" y="181"/>
                  </a:cubicBezTo>
                  <a:cubicBezTo>
                    <a:pt x="503" y="175"/>
                    <a:pt x="491" y="178"/>
                    <a:pt x="488" y="181"/>
                  </a:cubicBezTo>
                  <a:cubicBezTo>
                    <a:pt x="485" y="184"/>
                    <a:pt x="476" y="183"/>
                    <a:pt x="471" y="188"/>
                  </a:cubicBezTo>
                  <a:cubicBezTo>
                    <a:pt x="465" y="193"/>
                    <a:pt x="471" y="199"/>
                    <a:pt x="473" y="200"/>
                  </a:cubicBezTo>
                  <a:cubicBezTo>
                    <a:pt x="475" y="202"/>
                    <a:pt x="465" y="205"/>
                    <a:pt x="469" y="208"/>
                  </a:cubicBezTo>
                  <a:cubicBezTo>
                    <a:pt x="472" y="211"/>
                    <a:pt x="477" y="210"/>
                    <a:pt x="478" y="215"/>
                  </a:cubicBezTo>
                  <a:cubicBezTo>
                    <a:pt x="478" y="219"/>
                    <a:pt x="465" y="213"/>
                    <a:pt x="463" y="209"/>
                  </a:cubicBezTo>
                  <a:cubicBezTo>
                    <a:pt x="462" y="205"/>
                    <a:pt x="464" y="201"/>
                    <a:pt x="462" y="198"/>
                  </a:cubicBezTo>
                  <a:cubicBezTo>
                    <a:pt x="459" y="195"/>
                    <a:pt x="461" y="191"/>
                    <a:pt x="466" y="186"/>
                  </a:cubicBezTo>
                  <a:cubicBezTo>
                    <a:pt x="471" y="181"/>
                    <a:pt x="475" y="182"/>
                    <a:pt x="475" y="179"/>
                  </a:cubicBezTo>
                  <a:cubicBezTo>
                    <a:pt x="475" y="176"/>
                    <a:pt x="454" y="176"/>
                    <a:pt x="441" y="187"/>
                  </a:cubicBezTo>
                  <a:cubicBezTo>
                    <a:pt x="429" y="198"/>
                    <a:pt x="433" y="213"/>
                    <a:pt x="434" y="216"/>
                  </a:cubicBezTo>
                  <a:cubicBezTo>
                    <a:pt x="434" y="219"/>
                    <a:pt x="445" y="218"/>
                    <a:pt x="451" y="219"/>
                  </a:cubicBezTo>
                  <a:cubicBezTo>
                    <a:pt x="458" y="221"/>
                    <a:pt x="454" y="224"/>
                    <a:pt x="450" y="223"/>
                  </a:cubicBezTo>
                  <a:cubicBezTo>
                    <a:pt x="445" y="222"/>
                    <a:pt x="437" y="221"/>
                    <a:pt x="437" y="224"/>
                  </a:cubicBezTo>
                  <a:cubicBezTo>
                    <a:pt x="437" y="228"/>
                    <a:pt x="447" y="234"/>
                    <a:pt x="453" y="233"/>
                  </a:cubicBezTo>
                  <a:cubicBezTo>
                    <a:pt x="459" y="231"/>
                    <a:pt x="459" y="231"/>
                    <a:pt x="462" y="234"/>
                  </a:cubicBezTo>
                  <a:cubicBezTo>
                    <a:pt x="465" y="238"/>
                    <a:pt x="472" y="237"/>
                    <a:pt x="479" y="237"/>
                  </a:cubicBezTo>
                  <a:cubicBezTo>
                    <a:pt x="486" y="237"/>
                    <a:pt x="494" y="240"/>
                    <a:pt x="497" y="240"/>
                  </a:cubicBezTo>
                  <a:cubicBezTo>
                    <a:pt x="501" y="241"/>
                    <a:pt x="505" y="239"/>
                    <a:pt x="506" y="237"/>
                  </a:cubicBezTo>
                  <a:cubicBezTo>
                    <a:pt x="507" y="235"/>
                    <a:pt x="521" y="240"/>
                    <a:pt x="525" y="239"/>
                  </a:cubicBezTo>
                  <a:cubicBezTo>
                    <a:pt x="529" y="239"/>
                    <a:pt x="527" y="235"/>
                    <a:pt x="524" y="234"/>
                  </a:cubicBezTo>
                  <a:cubicBezTo>
                    <a:pt x="521" y="233"/>
                    <a:pt x="522" y="228"/>
                    <a:pt x="526" y="230"/>
                  </a:cubicBezTo>
                  <a:cubicBezTo>
                    <a:pt x="529" y="232"/>
                    <a:pt x="535" y="233"/>
                    <a:pt x="536" y="236"/>
                  </a:cubicBezTo>
                  <a:cubicBezTo>
                    <a:pt x="537" y="239"/>
                    <a:pt x="540" y="238"/>
                    <a:pt x="540" y="240"/>
                  </a:cubicBezTo>
                  <a:cubicBezTo>
                    <a:pt x="541" y="243"/>
                    <a:pt x="553" y="246"/>
                    <a:pt x="553" y="249"/>
                  </a:cubicBezTo>
                  <a:cubicBezTo>
                    <a:pt x="553" y="252"/>
                    <a:pt x="541" y="253"/>
                    <a:pt x="545" y="256"/>
                  </a:cubicBezTo>
                  <a:cubicBezTo>
                    <a:pt x="548" y="259"/>
                    <a:pt x="553" y="253"/>
                    <a:pt x="558" y="252"/>
                  </a:cubicBezTo>
                  <a:cubicBezTo>
                    <a:pt x="562" y="252"/>
                    <a:pt x="562" y="262"/>
                    <a:pt x="566" y="261"/>
                  </a:cubicBezTo>
                  <a:cubicBezTo>
                    <a:pt x="570" y="259"/>
                    <a:pt x="574" y="262"/>
                    <a:pt x="578" y="269"/>
                  </a:cubicBezTo>
                  <a:cubicBezTo>
                    <a:pt x="583" y="275"/>
                    <a:pt x="578" y="281"/>
                    <a:pt x="578" y="283"/>
                  </a:cubicBezTo>
                  <a:cubicBezTo>
                    <a:pt x="579" y="286"/>
                    <a:pt x="587" y="285"/>
                    <a:pt x="592" y="282"/>
                  </a:cubicBezTo>
                  <a:cubicBezTo>
                    <a:pt x="597" y="280"/>
                    <a:pt x="602" y="285"/>
                    <a:pt x="605" y="289"/>
                  </a:cubicBezTo>
                  <a:cubicBezTo>
                    <a:pt x="609" y="292"/>
                    <a:pt x="592" y="298"/>
                    <a:pt x="593" y="295"/>
                  </a:cubicBezTo>
                  <a:cubicBezTo>
                    <a:pt x="595" y="292"/>
                    <a:pt x="583" y="283"/>
                    <a:pt x="572" y="287"/>
                  </a:cubicBezTo>
                  <a:cubicBezTo>
                    <a:pt x="561" y="291"/>
                    <a:pt x="568" y="297"/>
                    <a:pt x="569" y="301"/>
                  </a:cubicBezTo>
                  <a:cubicBezTo>
                    <a:pt x="571" y="305"/>
                    <a:pt x="560" y="308"/>
                    <a:pt x="550" y="305"/>
                  </a:cubicBezTo>
                  <a:cubicBezTo>
                    <a:pt x="540" y="302"/>
                    <a:pt x="543" y="307"/>
                    <a:pt x="539" y="307"/>
                  </a:cubicBezTo>
                  <a:cubicBezTo>
                    <a:pt x="534" y="307"/>
                    <a:pt x="530" y="314"/>
                    <a:pt x="534" y="318"/>
                  </a:cubicBezTo>
                  <a:cubicBezTo>
                    <a:pt x="537" y="322"/>
                    <a:pt x="546" y="318"/>
                    <a:pt x="552" y="318"/>
                  </a:cubicBezTo>
                  <a:cubicBezTo>
                    <a:pt x="559" y="319"/>
                    <a:pt x="560" y="321"/>
                    <a:pt x="561" y="317"/>
                  </a:cubicBezTo>
                  <a:cubicBezTo>
                    <a:pt x="561" y="313"/>
                    <a:pt x="568" y="315"/>
                    <a:pt x="573" y="316"/>
                  </a:cubicBezTo>
                  <a:cubicBezTo>
                    <a:pt x="578" y="317"/>
                    <a:pt x="577" y="324"/>
                    <a:pt x="583" y="325"/>
                  </a:cubicBezTo>
                  <a:cubicBezTo>
                    <a:pt x="589" y="326"/>
                    <a:pt x="584" y="332"/>
                    <a:pt x="588" y="336"/>
                  </a:cubicBezTo>
                  <a:cubicBezTo>
                    <a:pt x="592" y="340"/>
                    <a:pt x="603" y="337"/>
                    <a:pt x="608" y="342"/>
                  </a:cubicBezTo>
                  <a:cubicBezTo>
                    <a:pt x="612" y="346"/>
                    <a:pt x="631" y="355"/>
                    <a:pt x="634" y="352"/>
                  </a:cubicBezTo>
                  <a:cubicBezTo>
                    <a:pt x="637" y="348"/>
                    <a:pt x="618" y="331"/>
                    <a:pt x="612" y="330"/>
                  </a:cubicBezTo>
                  <a:cubicBezTo>
                    <a:pt x="606" y="328"/>
                    <a:pt x="618" y="326"/>
                    <a:pt x="625" y="332"/>
                  </a:cubicBezTo>
                  <a:cubicBezTo>
                    <a:pt x="632" y="337"/>
                    <a:pt x="642" y="340"/>
                    <a:pt x="648" y="333"/>
                  </a:cubicBezTo>
                  <a:cubicBezTo>
                    <a:pt x="653" y="327"/>
                    <a:pt x="643" y="329"/>
                    <a:pt x="643" y="324"/>
                  </a:cubicBezTo>
                  <a:cubicBezTo>
                    <a:pt x="643" y="319"/>
                    <a:pt x="640" y="312"/>
                    <a:pt x="634" y="312"/>
                  </a:cubicBezTo>
                  <a:cubicBezTo>
                    <a:pt x="629" y="312"/>
                    <a:pt x="616" y="302"/>
                    <a:pt x="621" y="299"/>
                  </a:cubicBezTo>
                  <a:cubicBezTo>
                    <a:pt x="626" y="297"/>
                    <a:pt x="619" y="294"/>
                    <a:pt x="623" y="290"/>
                  </a:cubicBezTo>
                  <a:cubicBezTo>
                    <a:pt x="627" y="286"/>
                    <a:pt x="630" y="294"/>
                    <a:pt x="635" y="294"/>
                  </a:cubicBezTo>
                  <a:close/>
                  <a:moveTo>
                    <a:pt x="556" y="276"/>
                  </a:moveTo>
                  <a:cubicBezTo>
                    <a:pt x="561" y="276"/>
                    <a:pt x="560" y="269"/>
                    <a:pt x="557" y="265"/>
                  </a:cubicBezTo>
                  <a:cubicBezTo>
                    <a:pt x="555" y="262"/>
                    <a:pt x="550" y="262"/>
                    <a:pt x="546" y="262"/>
                  </a:cubicBezTo>
                  <a:cubicBezTo>
                    <a:pt x="542" y="263"/>
                    <a:pt x="535" y="269"/>
                    <a:pt x="539" y="276"/>
                  </a:cubicBezTo>
                  <a:cubicBezTo>
                    <a:pt x="543" y="282"/>
                    <a:pt x="552" y="277"/>
                    <a:pt x="556" y="276"/>
                  </a:cubicBezTo>
                  <a:close/>
                  <a:moveTo>
                    <a:pt x="509" y="179"/>
                  </a:moveTo>
                  <a:cubicBezTo>
                    <a:pt x="507" y="184"/>
                    <a:pt x="514" y="184"/>
                    <a:pt x="515" y="190"/>
                  </a:cubicBezTo>
                  <a:cubicBezTo>
                    <a:pt x="515" y="195"/>
                    <a:pt x="522" y="197"/>
                    <a:pt x="527" y="194"/>
                  </a:cubicBezTo>
                  <a:cubicBezTo>
                    <a:pt x="533" y="190"/>
                    <a:pt x="547" y="195"/>
                    <a:pt x="547" y="190"/>
                  </a:cubicBezTo>
                  <a:cubicBezTo>
                    <a:pt x="547" y="186"/>
                    <a:pt x="532" y="179"/>
                    <a:pt x="526" y="180"/>
                  </a:cubicBezTo>
                  <a:cubicBezTo>
                    <a:pt x="521" y="181"/>
                    <a:pt x="512" y="174"/>
                    <a:pt x="509" y="179"/>
                  </a:cubicBezTo>
                  <a:close/>
                  <a:moveTo>
                    <a:pt x="649" y="497"/>
                  </a:moveTo>
                  <a:cubicBezTo>
                    <a:pt x="650" y="500"/>
                    <a:pt x="672" y="509"/>
                    <a:pt x="673" y="505"/>
                  </a:cubicBezTo>
                  <a:cubicBezTo>
                    <a:pt x="673" y="501"/>
                    <a:pt x="649" y="494"/>
                    <a:pt x="649" y="497"/>
                  </a:cubicBezTo>
                  <a:close/>
                  <a:moveTo>
                    <a:pt x="744" y="519"/>
                  </a:moveTo>
                  <a:cubicBezTo>
                    <a:pt x="743" y="522"/>
                    <a:pt x="740" y="517"/>
                    <a:pt x="744" y="515"/>
                  </a:cubicBezTo>
                  <a:cubicBezTo>
                    <a:pt x="747" y="512"/>
                    <a:pt x="743" y="511"/>
                    <a:pt x="740" y="513"/>
                  </a:cubicBezTo>
                  <a:cubicBezTo>
                    <a:pt x="737" y="514"/>
                    <a:pt x="738" y="506"/>
                    <a:pt x="741" y="505"/>
                  </a:cubicBezTo>
                  <a:cubicBezTo>
                    <a:pt x="743" y="503"/>
                    <a:pt x="734" y="500"/>
                    <a:pt x="734" y="503"/>
                  </a:cubicBezTo>
                  <a:cubicBezTo>
                    <a:pt x="734" y="506"/>
                    <a:pt x="727" y="504"/>
                    <a:pt x="726" y="501"/>
                  </a:cubicBezTo>
                  <a:cubicBezTo>
                    <a:pt x="726" y="499"/>
                    <a:pt x="721" y="498"/>
                    <a:pt x="723" y="496"/>
                  </a:cubicBezTo>
                  <a:cubicBezTo>
                    <a:pt x="724" y="495"/>
                    <a:pt x="717" y="494"/>
                    <a:pt x="716" y="497"/>
                  </a:cubicBezTo>
                  <a:cubicBezTo>
                    <a:pt x="716" y="500"/>
                    <a:pt x="713" y="495"/>
                    <a:pt x="717" y="491"/>
                  </a:cubicBezTo>
                  <a:cubicBezTo>
                    <a:pt x="721" y="487"/>
                    <a:pt x="719" y="483"/>
                    <a:pt x="723" y="481"/>
                  </a:cubicBezTo>
                  <a:cubicBezTo>
                    <a:pt x="726" y="479"/>
                    <a:pt x="723" y="477"/>
                    <a:pt x="719" y="478"/>
                  </a:cubicBezTo>
                  <a:cubicBezTo>
                    <a:pt x="715" y="480"/>
                    <a:pt x="705" y="494"/>
                    <a:pt x="705" y="497"/>
                  </a:cubicBezTo>
                  <a:cubicBezTo>
                    <a:pt x="705" y="501"/>
                    <a:pt x="705" y="506"/>
                    <a:pt x="702" y="505"/>
                  </a:cubicBezTo>
                  <a:cubicBezTo>
                    <a:pt x="698" y="505"/>
                    <a:pt x="694" y="508"/>
                    <a:pt x="697" y="510"/>
                  </a:cubicBezTo>
                  <a:cubicBezTo>
                    <a:pt x="700" y="512"/>
                    <a:pt x="690" y="518"/>
                    <a:pt x="694" y="520"/>
                  </a:cubicBezTo>
                  <a:cubicBezTo>
                    <a:pt x="698" y="522"/>
                    <a:pt x="703" y="520"/>
                    <a:pt x="707" y="520"/>
                  </a:cubicBezTo>
                  <a:cubicBezTo>
                    <a:pt x="712" y="521"/>
                    <a:pt x="716" y="521"/>
                    <a:pt x="719" y="518"/>
                  </a:cubicBezTo>
                  <a:cubicBezTo>
                    <a:pt x="723" y="516"/>
                    <a:pt x="723" y="521"/>
                    <a:pt x="727" y="520"/>
                  </a:cubicBezTo>
                  <a:cubicBezTo>
                    <a:pt x="731" y="520"/>
                    <a:pt x="725" y="523"/>
                    <a:pt x="725" y="526"/>
                  </a:cubicBezTo>
                  <a:cubicBezTo>
                    <a:pt x="725" y="529"/>
                    <a:pt x="729" y="525"/>
                    <a:pt x="732" y="523"/>
                  </a:cubicBezTo>
                  <a:cubicBezTo>
                    <a:pt x="735" y="522"/>
                    <a:pt x="739" y="523"/>
                    <a:pt x="737" y="526"/>
                  </a:cubicBezTo>
                  <a:cubicBezTo>
                    <a:pt x="736" y="528"/>
                    <a:pt x="746" y="531"/>
                    <a:pt x="748" y="527"/>
                  </a:cubicBezTo>
                  <a:cubicBezTo>
                    <a:pt x="750" y="523"/>
                    <a:pt x="746" y="517"/>
                    <a:pt x="744" y="519"/>
                  </a:cubicBezTo>
                  <a:close/>
                  <a:moveTo>
                    <a:pt x="69" y="451"/>
                  </a:moveTo>
                  <a:cubicBezTo>
                    <a:pt x="62" y="454"/>
                    <a:pt x="79" y="471"/>
                    <a:pt x="82" y="469"/>
                  </a:cubicBezTo>
                  <a:cubicBezTo>
                    <a:pt x="84" y="468"/>
                    <a:pt x="78" y="460"/>
                    <a:pt x="78" y="456"/>
                  </a:cubicBezTo>
                  <a:cubicBezTo>
                    <a:pt x="78" y="452"/>
                    <a:pt x="76" y="447"/>
                    <a:pt x="69" y="451"/>
                  </a:cubicBezTo>
                  <a:close/>
                  <a:moveTo>
                    <a:pt x="685" y="536"/>
                  </a:moveTo>
                  <a:cubicBezTo>
                    <a:pt x="682" y="536"/>
                    <a:pt x="684" y="532"/>
                    <a:pt x="684" y="530"/>
                  </a:cubicBezTo>
                  <a:cubicBezTo>
                    <a:pt x="685" y="528"/>
                    <a:pt x="679" y="531"/>
                    <a:pt x="679" y="533"/>
                  </a:cubicBezTo>
                  <a:cubicBezTo>
                    <a:pt x="678" y="536"/>
                    <a:pt x="674" y="537"/>
                    <a:pt x="674" y="538"/>
                  </a:cubicBezTo>
                  <a:cubicBezTo>
                    <a:pt x="674" y="543"/>
                    <a:pt x="674" y="540"/>
                    <a:pt x="671" y="542"/>
                  </a:cubicBezTo>
                  <a:cubicBezTo>
                    <a:pt x="668" y="543"/>
                    <a:pt x="656" y="542"/>
                    <a:pt x="656" y="539"/>
                  </a:cubicBezTo>
                  <a:cubicBezTo>
                    <a:pt x="655" y="537"/>
                    <a:pt x="647" y="535"/>
                    <a:pt x="647" y="532"/>
                  </a:cubicBezTo>
                  <a:cubicBezTo>
                    <a:pt x="646" y="528"/>
                    <a:pt x="642" y="527"/>
                    <a:pt x="645" y="523"/>
                  </a:cubicBezTo>
                  <a:cubicBezTo>
                    <a:pt x="649" y="519"/>
                    <a:pt x="645" y="517"/>
                    <a:pt x="642" y="520"/>
                  </a:cubicBezTo>
                  <a:cubicBezTo>
                    <a:pt x="639" y="523"/>
                    <a:pt x="637" y="519"/>
                    <a:pt x="641" y="517"/>
                  </a:cubicBezTo>
                  <a:cubicBezTo>
                    <a:pt x="645" y="515"/>
                    <a:pt x="653" y="514"/>
                    <a:pt x="649" y="506"/>
                  </a:cubicBezTo>
                  <a:cubicBezTo>
                    <a:pt x="645" y="499"/>
                    <a:pt x="619" y="508"/>
                    <a:pt x="613" y="512"/>
                  </a:cubicBezTo>
                  <a:cubicBezTo>
                    <a:pt x="606" y="516"/>
                    <a:pt x="598" y="528"/>
                    <a:pt x="595" y="528"/>
                  </a:cubicBezTo>
                  <a:cubicBezTo>
                    <a:pt x="591" y="528"/>
                    <a:pt x="601" y="521"/>
                    <a:pt x="602" y="519"/>
                  </a:cubicBezTo>
                  <a:cubicBezTo>
                    <a:pt x="604" y="517"/>
                    <a:pt x="602" y="514"/>
                    <a:pt x="604" y="515"/>
                  </a:cubicBezTo>
                  <a:cubicBezTo>
                    <a:pt x="606" y="516"/>
                    <a:pt x="612" y="507"/>
                    <a:pt x="616" y="504"/>
                  </a:cubicBezTo>
                  <a:cubicBezTo>
                    <a:pt x="620" y="501"/>
                    <a:pt x="624" y="504"/>
                    <a:pt x="624" y="501"/>
                  </a:cubicBezTo>
                  <a:cubicBezTo>
                    <a:pt x="625" y="499"/>
                    <a:pt x="627" y="497"/>
                    <a:pt x="631" y="494"/>
                  </a:cubicBezTo>
                  <a:cubicBezTo>
                    <a:pt x="634" y="491"/>
                    <a:pt x="679" y="491"/>
                    <a:pt x="683" y="491"/>
                  </a:cubicBezTo>
                  <a:cubicBezTo>
                    <a:pt x="688" y="492"/>
                    <a:pt x="696" y="486"/>
                    <a:pt x="698" y="482"/>
                  </a:cubicBezTo>
                  <a:cubicBezTo>
                    <a:pt x="701" y="478"/>
                    <a:pt x="704" y="478"/>
                    <a:pt x="710" y="479"/>
                  </a:cubicBezTo>
                  <a:cubicBezTo>
                    <a:pt x="716" y="479"/>
                    <a:pt x="719" y="474"/>
                    <a:pt x="722" y="472"/>
                  </a:cubicBezTo>
                  <a:cubicBezTo>
                    <a:pt x="725" y="470"/>
                    <a:pt x="724" y="469"/>
                    <a:pt x="721" y="468"/>
                  </a:cubicBezTo>
                  <a:cubicBezTo>
                    <a:pt x="718" y="467"/>
                    <a:pt x="716" y="466"/>
                    <a:pt x="718" y="466"/>
                  </a:cubicBezTo>
                  <a:cubicBezTo>
                    <a:pt x="721" y="465"/>
                    <a:pt x="722" y="464"/>
                    <a:pt x="724" y="461"/>
                  </a:cubicBezTo>
                  <a:cubicBezTo>
                    <a:pt x="725" y="457"/>
                    <a:pt x="723" y="459"/>
                    <a:pt x="719" y="454"/>
                  </a:cubicBezTo>
                  <a:cubicBezTo>
                    <a:pt x="716" y="449"/>
                    <a:pt x="714" y="456"/>
                    <a:pt x="710" y="455"/>
                  </a:cubicBezTo>
                  <a:cubicBezTo>
                    <a:pt x="707" y="455"/>
                    <a:pt x="713" y="450"/>
                    <a:pt x="710" y="448"/>
                  </a:cubicBezTo>
                  <a:cubicBezTo>
                    <a:pt x="707" y="447"/>
                    <a:pt x="701" y="448"/>
                    <a:pt x="696" y="452"/>
                  </a:cubicBezTo>
                  <a:cubicBezTo>
                    <a:pt x="692" y="455"/>
                    <a:pt x="692" y="451"/>
                    <a:pt x="688" y="455"/>
                  </a:cubicBezTo>
                  <a:cubicBezTo>
                    <a:pt x="685" y="459"/>
                    <a:pt x="685" y="453"/>
                    <a:pt x="686" y="452"/>
                  </a:cubicBezTo>
                  <a:cubicBezTo>
                    <a:pt x="688" y="450"/>
                    <a:pt x="690" y="452"/>
                    <a:pt x="691" y="450"/>
                  </a:cubicBezTo>
                  <a:cubicBezTo>
                    <a:pt x="693" y="447"/>
                    <a:pt x="695" y="450"/>
                    <a:pt x="699" y="447"/>
                  </a:cubicBezTo>
                  <a:cubicBezTo>
                    <a:pt x="703" y="444"/>
                    <a:pt x="707" y="445"/>
                    <a:pt x="708" y="443"/>
                  </a:cubicBezTo>
                  <a:cubicBezTo>
                    <a:pt x="710" y="441"/>
                    <a:pt x="706" y="439"/>
                    <a:pt x="702" y="439"/>
                  </a:cubicBezTo>
                  <a:cubicBezTo>
                    <a:pt x="698" y="440"/>
                    <a:pt x="695" y="434"/>
                    <a:pt x="693" y="436"/>
                  </a:cubicBezTo>
                  <a:cubicBezTo>
                    <a:pt x="690" y="438"/>
                    <a:pt x="690" y="433"/>
                    <a:pt x="688" y="435"/>
                  </a:cubicBezTo>
                  <a:cubicBezTo>
                    <a:pt x="685" y="437"/>
                    <a:pt x="683" y="434"/>
                    <a:pt x="682" y="431"/>
                  </a:cubicBezTo>
                  <a:cubicBezTo>
                    <a:pt x="680" y="427"/>
                    <a:pt x="672" y="421"/>
                    <a:pt x="667" y="420"/>
                  </a:cubicBezTo>
                  <a:cubicBezTo>
                    <a:pt x="662" y="418"/>
                    <a:pt x="666" y="416"/>
                    <a:pt x="668" y="418"/>
                  </a:cubicBezTo>
                  <a:cubicBezTo>
                    <a:pt x="671" y="419"/>
                    <a:pt x="674" y="416"/>
                    <a:pt x="675" y="414"/>
                  </a:cubicBezTo>
                  <a:cubicBezTo>
                    <a:pt x="676" y="412"/>
                    <a:pt x="673" y="410"/>
                    <a:pt x="672" y="410"/>
                  </a:cubicBezTo>
                  <a:cubicBezTo>
                    <a:pt x="670" y="410"/>
                    <a:pt x="670" y="408"/>
                    <a:pt x="671" y="406"/>
                  </a:cubicBezTo>
                  <a:cubicBezTo>
                    <a:pt x="671" y="404"/>
                    <a:pt x="665" y="401"/>
                    <a:pt x="665" y="399"/>
                  </a:cubicBezTo>
                  <a:cubicBezTo>
                    <a:pt x="665" y="398"/>
                    <a:pt x="662" y="396"/>
                    <a:pt x="662" y="395"/>
                  </a:cubicBezTo>
                  <a:cubicBezTo>
                    <a:pt x="662" y="393"/>
                    <a:pt x="659" y="391"/>
                    <a:pt x="659" y="388"/>
                  </a:cubicBezTo>
                  <a:cubicBezTo>
                    <a:pt x="659" y="386"/>
                    <a:pt x="653" y="382"/>
                    <a:pt x="653" y="379"/>
                  </a:cubicBezTo>
                  <a:cubicBezTo>
                    <a:pt x="653" y="376"/>
                    <a:pt x="650" y="374"/>
                    <a:pt x="649" y="371"/>
                  </a:cubicBezTo>
                  <a:cubicBezTo>
                    <a:pt x="648" y="368"/>
                    <a:pt x="646" y="370"/>
                    <a:pt x="645" y="374"/>
                  </a:cubicBezTo>
                  <a:cubicBezTo>
                    <a:pt x="644" y="379"/>
                    <a:pt x="640" y="378"/>
                    <a:pt x="641" y="380"/>
                  </a:cubicBezTo>
                  <a:cubicBezTo>
                    <a:pt x="643" y="383"/>
                    <a:pt x="642" y="383"/>
                    <a:pt x="640" y="385"/>
                  </a:cubicBezTo>
                  <a:cubicBezTo>
                    <a:pt x="638" y="387"/>
                    <a:pt x="641" y="390"/>
                    <a:pt x="638" y="390"/>
                  </a:cubicBezTo>
                  <a:cubicBezTo>
                    <a:pt x="635" y="390"/>
                    <a:pt x="637" y="395"/>
                    <a:pt x="635" y="393"/>
                  </a:cubicBezTo>
                  <a:cubicBezTo>
                    <a:pt x="634" y="390"/>
                    <a:pt x="630" y="391"/>
                    <a:pt x="630" y="394"/>
                  </a:cubicBezTo>
                  <a:cubicBezTo>
                    <a:pt x="630" y="396"/>
                    <a:pt x="624" y="399"/>
                    <a:pt x="622" y="398"/>
                  </a:cubicBezTo>
                  <a:cubicBezTo>
                    <a:pt x="619" y="398"/>
                    <a:pt x="619" y="393"/>
                    <a:pt x="617" y="395"/>
                  </a:cubicBezTo>
                  <a:cubicBezTo>
                    <a:pt x="615" y="396"/>
                    <a:pt x="616" y="390"/>
                    <a:pt x="612" y="391"/>
                  </a:cubicBezTo>
                  <a:cubicBezTo>
                    <a:pt x="609" y="391"/>
                    <a:pt x="607" y="390"/>
                    <a:pt x="608" y="388"/>
                  </a:cubicBezTo>
                  <a:cubicBezTo>
                    <a:pt x="609" y="385"/>
                    <a:pt x="603" y="383"/>
                    <a:pt x="605" y="382"/>
                  </a:cubicBezTo>
                  <a:cubicBezTo>
                    <a:pt x="607" y="380"/>
                    <a:pt x="604" y="377"/>
                    <a:pt x="604" y="372"/>
                  </a:cubicBezTo>
                  <a:cubicBezTo>
                    <a:pt x="603" y="367"/>
                    <a:pt x="606" y="367"/>
                    <a:pt x="606" y="365"/>
                  </a:cubicBezTo>
                  <a:cubicBezTo>
                    <a:pt x="606" y="363"/>
                    <a:pt x="604" y="363"/>
                    <a:pt x="602" y="365"/>
                  </a:cubicBezTo>
                  <a:cubicBezTo>
                    <a:pt x="600" y="366"/>
                    <a:pt x="600" y="363"/>
                    <a:pt x="597" y="363"/>
                  </a:cubicBezTo>
                  <a:cubicBezTo>
                    <a:pt x="595" y="363"/>
                    <a:pt x="588" y="363"/>
                    <a:pt x="587" y="359"/>
                  </a:cubicBezTo>
                  <a:cubicBezTo>
                    <a:pt x="587" y="356"/>
                    <a:pt x="584" y="358"/>
                    <a:pt x="583" y="354"/>
                  </a:cubicBezTo>
                  <a:cubicBezTo>
                    <a:pt x="582" y="351"/>
                    <a:pt x="579" y="354"/>
                    <a:pt x="579" y="352"/>
                  </a:cubicBezTo>
                  <a:cubicBezTo>
                    <a:pt x="579" y="349"/>
                    <a:pt x="578" y="348"/>
                    <a:pt x="576" y="348"/>
                  </a:cubicBezTo>
                  <a:cubicBezTo>
                    <a:pt x="573" y="348"/>
                    <a:pt x="573" y="346"/>
                    <a:pt x="570" y="345"/>
                  </a:cubicBezTo>
                  <a:cubicBezTo>
                    <a:pt x="567" y="345"/>
                    <a:pt x="563" y="347"/>
                    <a:pt x="561" y="348"/>
                  </a:cubicBezTo>
                  <a:cubicBezTo>
                    <a:pt x="560" y="349"/>
                    <a:pt x="555" y="345"/>
                    <a:pt x="554" y="347"/>
                  </a:cubicBezTo>
                  <a:cubicBezTo>
                    <a:pt x="552" y="348"/>
                    <a:pt x="552" y="346"/>
                    <a:pt x="547" y="344"/>
                  </a:cubicBezTo>
                  <a:cubicBezTo>
                    <a:pt x="542" y="343"/>
                    <a:pt x="536" y="343"/>
                    <a:pt x="536" y="344"/>
                  </a:cubicBezTo>
                  <a:cubicBezTo>
                    <a:pt x="535" y="346"/>
                    <a:pt x="532" y="347"/>
                    <a:pt x="532" y="351"/>
                  </a:cubicBezTo>
                  <a:cubicBezTo>
                    <a:pt x="533" y="354"/>
                    <a:pt x="537" y="354"/>
                    <a:pt x="538" y="356"/>
                  </a:cubicBezTo>
                  <a:cubicBezTo>
                    <a:pt x="539" y="359"/>
                    <a:pt x="536" y="358"/>
                    <a:pt x="536" y="360"/>
                  </a:cubicBezTo>
                  <a:cubicBezTo>
                    <a:pt x="535" y="363"/>
                    <a:pt x="533" y="363"/>
                    <a:pt x="533" y="364"/>
                  </a:cubicBezTo>
                  <a:cubicBezTo>
                    <a:pt x="533" y="366"/>
                    <a:pt x="535" y="366"/>
                    <a:pt x="536" y="369"/>
                  </a:cubicBezTo>
                  <a:cubicBezTo>
                    <a:pt x="536" y="372"/>
                    <a:pt x="538" y="372"/>
                    <a:pt x="539" y="377"/>
                  </a:cubicBezTo>
                  <a:cubicBezTo>
                    <a:pt x="539" y="381"/>
                    <a:pt x="537" y="380"/>
                    <a:pt x="536" y="381"/>
                  </a:cubicBezTo>
                  <a:cubicBezTo>
                    <a:pt x="534" y="381"/>
                    <a:pt x="536" y="384"/>
                    <a:pt x="533" y="387"/>
                  </a:cubicBezTo>
                  <a:cubicBezTo>
                    <a:pt x="530" y="390"/>
                    <a:pt x="528" y="393"/>
                    <a:pt x="530" y="395"/>
                  </a:cubicBezTo>
                  <a:cubicBezTo>
                    <a:pt x="532" y="396"/>
                    <a:pt x="540" y="400"/>
                    <a:pt x="543" y="405"/>
                  </a:cubicBezTo>
                  <a:cubicBezTo>
                    <a:pt x="546" y="410"/>
                    <a:pt x="546" y="418"/>
                    <a:pt x="545" y="423"/>
                  </a:cubicBezTo>
                  <a:cubicBezTo>
                    <a:pt x="544" y="429"/>
                    <a:pt x="538" y="430"/>
                    <a:pt x="533" y="435"/>
                  </a:cubicBezTo>
                  <a:cubicBezTo>
                    <a:pt x="528" y="440"/>
                    <a:pt x="523" y="439"/>
                    <a:pt x="521" y="439"/>
                  </a:cubicBezTo>
                  <a:cubicBezTo>
                    <a:pt x="519" y="439"/>
                    <a:pt x="520" y="444"/>
                    <a:pt x="523" y="447"/>
                  </a:cubicBezTo>
                  <a:cubicBezTo>
                    <a:pt x="527" y="451"/>
                    <a:pt x="524" y="452"/>
                    <a:pt x="526" y="456"/>
                  </a:cubicBezTo>
                  <a:cubicBezTo>
                    <a:pt x="527" y="460"/>
                    <a:pt x="526" y="463"/>
                    <a:pt x="528" y="466"/>
                  </a:cubicBezTo>
                  <a:cubicBezTo>
                    <a:pt x="530" y="469"/>
                    <a:pt x="529" y="471"/>
                    <a:pt x="526" y="473"/>
                  </a:cubicBezTo>
                  <a:cubicBezTo>
                    <a:pt x="523" y="475"/>
                    <a:pt x="527" y="474"/>
                    <a:pt x="527" y="477"/>
                  </a:cubicBezTo>
                  <a:cubicBezTo>
                    <a:pt x="528" y="481"/>
                    <a:pt x="526" y="479"/>
                    <a:pt x="524" y="477"/>
                  </a:cubicBezTo>
                  <a:cubicBezTo>
                    <a:pt x="521" y="475"/>
                    <a:pt x="519" y="480"/>
                    <a:pt x="519" y="482"/>
                  </a:cubicBezTo>
                  <a:cubicBezTo>
                    <a:pt x="519" y="484"/>
                    <a:pt x="513" y="479"/>
                    <a:pt x="512" y="480"/>
                  </a:cubicBezTo>
                  <a:cubicBezTo>
                    <a:pt x="511" y="480"/>
                    <a:pt x="512" y="476"/>
                    <a:pt x="509" y="474"/>
                  </a:cubicBezTo>
                  <a:cubicBezTo>
                    <a:pt x="506" y="471"/>
                    <a:pt x="503" y="471"/>
                    <a:pt x="503" y="468"/>
                  </a:cubicBezTo>
                  <a:cubicBezTo>
                    <a:pt x="503" y="465"/>
                    <a:pt x="497" y="464"/>
                    <a:pt x="497" y="461"/>
                  </a:cubicBezTo>
                  <a:cubicBezTo>
                    <a:pt x="497" y="458"/>
                    <a:pt x="498" y="450"/>
                    <a:pt x="497" y="448"/>
                  </a:cubicBezTo>
                  <a:cubicBezTo>
                    <a:pt x="495" y="445"/>
                    <a:pt x="496" y="443"/>
                    <a:pt x="498" y="441"/>
                  </a:cubicBezTo>
                  <a:cubicBezTo>
                    <a:pt x="499" y="439"/>
                    <a:pt x="496" y="436"/>
                    <a:pt x="493" y="436"/>
                  </a:cubicBezTo>
                  <a:cubicBezTo>
                    <a:pt x="490" y="436"/>
                    <a:pt x="485" y="435"/>
                    <a:pt x="480" y="435"/>
                  </a:cubicBezTo>
                  <a:cubicBezTo>
                    <a:pt x="476" y="435"/>
                    <a:pt x="473" y="435"/>
                    <a:pt x="471" y="433"/>
                  </a:cubicBezTo>
                  <a:cubicBezTo>
                    <a:pt x="470" y="432"/>
                    <a:pt x="466" y="429"/>
                    <a:pt x="460" y="428"/>
                  </a:cubicBezTo>
                  <a:cubicBezTo>
                    <a:pt x="454" y="426"/>
                    <a:pt x="451" y="423"/>
                    <a:pt x="451" y="422"/>
                  </a:cubicBezTo>
                  <a:cubicBezTo>
                    <a:pt x="450" y="420"/>
                    <a:pt x="445" y="419"/>
                    <a:pt x="443" y="417"/>
                  </a:cubicBezTo>
                  <a:cubicBezTo>
                    <a:pt x="442" y="415"/>
                    <a:pt x="436" y="414"/>
                    <a:pt x="434" y="415"/>
                  </a:cubicBezTo>
                  <a:cubicBezTo>
                    <a:pt x="432" y="415"/>
                    <a:pt x="426" y="410"/>
                    <a:pt x="423" y="410"/>
                  </a:cubicBezTo>
                  <a:cubicBezTo>
                    <a:pt x="420" y="410"/>
                    <a:pt x="412" y="414"/>
                    <a:pt x="410" y="414"/>
                  </a:cubicBezTo>
                  <a:cubicBezTo>
                    <a:pt x="409" y="414"/>
                    <a:pt x="411" y="411"/>
                    <a:pt x="412" y="410"/>
                  </a:cubicBezTo>
                  <a:cubicBezTo>
                    <a:pt x="412" y="408"/>
                    <a:pt x="409" y="403"/>
                    <a:pt x="408" y="399"/>
                  </a:cubicBezTo>
                  <a:cubicBezTo>
                    <a:pt x="407" y="395"/>
                    <a:pt x="406" y="391"/>
                    <a:pt x="402" y="392"/>
                  </a:cubicBezTo>
                  <a:cubicBezTo>
                    <a:pt x="398" y="392"/>
                    <a:pt x="393" y="390"/>
                    <a:pt x="392" y="390"/>
                  </a:cubicBezTo>
                  <a:cubicBezTo>
                    <a:pt x="391" y="389"/>
                    <a:pt x="391" y="378"/>
                    <a:pt x="392" y="374"/>
                  </a:cubicBezTo>
                  <a:cubicBezTo>
                    <a:pt x="393" y="369"/>
                    <a:pt x="398" y="363"/>
                    <a:pt x="398" y="360"/>
                  </a:cubicBezTo>
                  <a:cubicBezTo>
                    <a:pt x="398" y="357"/>
                    <a:pt x="401" y="356"/>
                    <a:pt x="404" y="355"/>
                  </a:cubicBezTo>
                  <a:cubicBezTo>
                    <a:pt x="406" y="354"/>
                    <a:pt x="404" y="349"/>
                    <a:pt x="407" y="348"/>
                  </a:cubicBezTo>
                  <a:cubicBezTo>
                    <a:pt x="410" y="348"/>
                    <a:pt x="410" y="347"/>
                    <a:pt x="411" y="345"/>
                  </a:cubicBezTo>
                  <a:cubicBezTo>
                    <a:pt x="411" y="342"/>
                    <a:pt x="415" y="344"/>
                    <a:pt x="413" y="342"/>
                  </a:cubicBezTo>
                  <a:cubicBezTo>
                    <a:pt x="411" y="340"/>
                    <a:pt x="412" y="340"/>
                    <a:pt x="417" y="340"/>
                  </a:cubicBezTo>
                  <a:cubicBezTo>
                    <a:pt x="421" y="340"/>
                    <a:pt x="427" y="338"/>
                    <a:pt x="426" y="334"/>
                  </a:cubicBezTo>
                  <a:cubicBezTo>
                    <a:pt x="425" y="329"/>
                    <a:pt x="414" y="333"/>
                    <a:pt x="414" y="329"/>
                  </a:cubicBezTo>
                  <a:cubicBezTo>
                    <a:pt x="414" y="326"/>
                    <a:pt x="400" y="325"/>
                    <a:pt x="401" y="323"/>
                  </a:cubicBezTo>
                  <a:cubicBezTo>
                    <a:pt x="402" y="321"/>
                    <a:pt x="415" y="325"/>
                    <a:pt x="420" y="327"/>
                  </a:cubicBezTo>
                  <a:cubicBezTo>
                    <a:pt x="425" y="329"/>
                    <a:pt x="426" y="328"/>
                    <a:pt x="430" y="328"/>
                  </a:cubicBezTo>
                  <a:cubicBezTo>
                    <a:pt x="434" y="328"/>
                    <a:pt x="431" y="323"/>
                    <a:pt x="432" y="321"/>
                  </a:cubicBezTo>
                  <a:cubicBezTo>
                    <a:pt x="433" y="319"/>
                    <a:pt x="440" y="324"/>
                    <a:pt x="445" y="323"/>
                  </a:cubicBezTo>
                  <a:cubicBezTo>
                    <a:pt x="449" y="322"/>
                    <a:pt x="453" y="313"/>
                    <a:pt x="457" y="311"/>
                  </a:cubicBezTo>
                  <a:cubicBezTo>
                    <a:pt x="460" y="308"/>
                    <a:pt x="457" y="306"/>
                    <a:pt x="450" y="307"/>
                  </a:cubicBezTo>
                  <a:cubicBezTo>
                    <a:pt x="443" y="307"/>
                    <a:pt x="439" y="304"/>
                    <a:pt x="435" y="302"/>
                  </a:cubicBezTo>
                  <a:cubicBezTo>
                    <a:pt x="432" y="299"/>
                    <a:pt x="432" y="297"/>
                    <a:pt x="436" y="297"/>
                  </a:cubicBezTo>
                  <a:cubicBezTo>
                    <a:pt x="440" y="297"/>
                    <a:pt x="449" y="305"/>
                    <a:pt x="453" y="305"/>
                  </a:cubicBezTo>
                  <a:cubicBezTo>
                    <a:pt x="456" y="305"/>
                    <a:pt x="463" y="298"/>
                    <a:pt x="465" y="296"/>
                  </a:cubicBezTo>
                  <a:cubicBezTo>
                    <a:pt x="468" y="294"/>
                    <a:pt x="463" y="293"/>
                    <a:pt x="461" y="291"/>
                  </a:cubicBezTo>
                  <a:cubicBezTo>
                    <a:pt x="459" y="290"/>
                    <a:pt x="464" y="288"/>
                    <a:pt x="467" y="288"/>
                  </a:cubicBezTo>
                  <a:cubicBezTo>
                    <a:pt x="470" y="288"/>
                    <a:pt x="471" y="291"/>
                    <a:pt x="473" y="292"/>
                  </a:cubicBezTo>
                  <a:cubicBezTo>
                    <a:pt x="474" y="294"/>
                    <a:pt x="479" y="291"/>
                    <a:pt x="482" y="291"/>
                  </a:cubicBezTo>
                  <a:cubicBezTo>
                    <a:pt x="484" y="291"/>
                    <a:pt x="481" y="287"/>
                    <a:pt x="477" y="285"/>
                  </a:cubicBezTo>
                  <a:cubicBezTo>
                    <a:pt x="473" y="284"/>
                    <a:pt x="477" y="281"/>
                    <a:pt x="478" y="283"/>
                  </a:cubicBezTo>
                  <a:cubicBezTo>
                    <a:pt x="480" y="286"/>
                    <a:pt x="483" y="285"/>
                    <a:pt x="484" y="288"/>
                  </a:cubicBezTo>
                  <a:cubicBezTo>
                    <a:pt x="486" y="293"/>
                    <a:pt x="488" y="290"/>
                    <a:pt x="491" y="288"/>
                  </a:cubicBezTo>
                  <a:cubicBezTo>
                    <a:pt x="495" y="287"/>
                    <a:pt x="497" y="285"/>
                    <a:pt x="499" y="283"/>
                  </a:cubicBezTo>
                  <a:cubicBezTo>
                    <a:pt x="501" y="280"/>
                    <a:pt x="502" y="283"/>
                    <a:pt x="504" y="279"/>
                  </a:cubicBezTo>
                  <a:cubicBezTo>
                    <a:pt x="506" y="276"/>
                    <a:pt x="503" y="273"/>
                    <a:pt x="500" y="270"/>
                  </a:cubicBezTo>
                  <a:cubicBezTo>
                    <a:pt x="497" y="268"/>
                    <a:pt x="500" y="266"/>
                    <a:pt x="497" y="264"/>
                  </a:cubicBezTo>
                  <a:cubicBezTo>
                    <a:pt x="494" y="263"/>
                    <a:pt x="494" y="260"/>
                    <a:pt x="497" y="261"/>
                  </a:cubicBezTo>
                  <a:cubicBezTo>
                    <a:pt x="501" y="261"/>
                    <a:pt x="504" y="260"/>
                    <a:pt x="506" y="258"/>
                  </a:cubicBezTo>
                  <a:cubicBezTo>
                    <a:pt x="507" y="255"/>
                    <a:pt x="500" y="255"/>
                    <a:pt x="503" y="253"/>
                  </a:cubicBezTo>
                  <a:cubicBezTo>
                    <a:pt x="507" y="251"/>
                    <a:pt x="504" y="249"/>
                    <a:pt x="501" y="249"/>
                  </a:cubicBezTo>
                  <a:cubicBezTo>
                    <a:pt x="497" y="249"/>
                    <a:pt x="494" y="247"/>
                    <a:pt x="494" y="245"/>
                  </a:cubicBezTo>
                  <a:cubicBezTo>
                    <a:pt x="494" y="242"/>
                    <a:pt x="488" y="244"/>
                    <a:pt x="485" y="242"/>
                  </a:cubicBezTo>
                  <a:cubicBezTo>
                    <a:pt x="481" y="240"/>
                    <a:pt x="473" y="241"/>
                    <a:pt x="471" y="241"/>
                  </a:cubicBezTo>
                  <a:cubicBezTo>
                    <a:pt x="470" y="241"/>
                    <a:pt x="469" y="249"/>
                    <a:pt x="472" y="249"/>
                  </a:cubicBezTo>
                  <a:cubicBezTo>
                    <a:pt x="475" y="249"/>
                    <a:pt x="477" y="252"/>
                    <a:pt x="475" y="253"/>
                  </a:cubicBezTo>
                  <a:cubicBezTo>
                    <a:pt x="472" y="254"/>
                    <a:pt x="475" y="257"/>
                    <a:pt x="473" y="257"/>
                  </a:cubicBezTo>
                  <a:cubicBezTo>
                    <a:pt x="471" y="256"/>
                    <a:pt x="468" y="256"/>
                    <a:pt x="468" y="260"/>
                  </a:cubicBezTo>
                  <a:cubicBezTo>
                    <a:pt x="467" y="265"/>
                    <a:pt x="467" y="267"/>
                    <a:pt x="464" y="269"/>
                  </a:cubicBezTo>
                  <a:cubicBezTo>
                    <a:pt x="461" y="270"/>
                    <a:pt x="463" y="263"/>
                    <a:pt x="460" y="264"/>
                  </a:cubicBezTo>
                  <a:cubicBezTo>
                    <a:pt x="457" y="264"/>
                    <a:pt x="457" y="270"/>
                    <a:pt x="459" y="270"/>
                  </a:cubicBezTo>
                  <a:cubicBezTo>
                    <a:pt x="461" y="271"/>
                    <a:pt x="462" y="273"/>
                    <a:pt x="462" y="275"/>
                  </a:cubicBezTo>
                  <a:cubicBezTo>
                    <a:pt x="463" y="278"/>
                    <a:pt x="458" y="276"/>
                    <a:pt x="456" y="279"/>
                  </a:cubicBezTo>
                  <a:cubicBezTo>
                    <a:pt x="454" y="283"/>
                    <a:pt x="454" y="278"/>
                    <a:pt x="451" y="276"/>
                  </a:cubicBezTo>
                  <a:cubicBezTo>
                    <a:pt x="449" y="273"/>
                    <a:pt x="446" y="270"/>
                    <a:pt x="446" y="267"/>
                  </a:cubicBezTo>
                  <a:cubicBezTo>
                    <a:pt x="446" y="264"/>
                    <a:pt x="447" y="264"/>
                    <a:pt x="449" y="263"/>
                  </a:cubicBezTo>
                  <a:cubicBezTo>
                    <a:pt x="451" y="263"/>
                    <a:pt x="449" y="261"/>
                    <a:pt x="449" y="258"/>
                  </a:cubicBezTo>
                  <a:cubicBezTo>
                    <a:pt x="449" y="254"/>
                    <a:pt x="447" y="255"/>
                    <a:pt x="444" y="252"/>
                  </a:cubicBezTo>
                  <a:cubicBezTo>
                    <a:pt x="441" y="248"/>
                    <a:pt x="437" y="248"/>
                    <a:pt x="436" y="250"/>
                  </a:cubicBezTo>
                  <a:cubicBezTo>
                    <a:pt x="434" y="252"/>
                    <a:pt x="435" y="255"/>
                    <a:pt x="433" y="256"/>
                  </a:cubicBezTo>
                  <a:cubicBezTo>
                    <a:pt x="430" y="257"/>
                    <a:pt x="431" y="262"/>
                    <a:pt x="429" y="263"/>
                  </a:cubicBezTo>
                  <a:cubicBezTo>
                    <a:pt x="427" y="263"/>
                    <a:pt x="428" y="253"/>
                    <a:pt x="426" y="253"/>
                  </a:cubicBezTo>
                  <a:cubicBezTo>
                    <a:pt x="424" y="252"/>
                    <a:pt x="424" y="249"/>
                    <a:pt x="427" y="249"/>
                  </a:cubicBezTo>
                  <a:cubicBezTo>
                    <a:pt x="430" y="249"/>
                    <a:pt x="432" y="246"/>
                    <a:pt x="429" y="246"/>
                  </a:cubicBezTo>
                  <a:cubicBezTo>
                    <a:pt x="427" y="246"/>
                    <a:pt x="423" y="243"/>
                    <a:pt x="421" y="242"/>
                  </a:cubicBezTo>
                  <a:cubicBezTo>
                    <a:pt x="419" y="242"/>
                    <a:pt x="416" y="245"/>
                    <a:pt x="415" y="244"/>
                  </a:cubicBezTo>
                  <a:cubicBezTo>
                    <a:pt x="413" y="242"/>
                    <a:pt x="415" y="239"/>
                    <a:pt x="415" y="237"/>
                  </a:cubicBezTo>
                  <a:cubicBezTo>
                    <a:pt x="415" y="235"/>
                    <a:pt x="418" y="238"/>
                    <a:pt x="420" y="235"/>
                  </a:cubicBezTo>
                  <a:cubicBezTo>
                    <a:pt x="422" y="232"/>
                    <a:pt x="415" y="232"/>
                    <a:pt x="415" y="230"/>
                  </a:cubicBezTo>
                  <a:cubicBezTo>
                    <a:pt x="415" y="227"/>
                    <a:pt x="409" y="226"/>
                    <a:pt x="407" y="225"/>
                  </a:cubicBezTo>
                  <a:cubicBezTo>
                    <a:pt x="405" y="224"/>
                    <a:pt x="408" y="219"/>
                    <a:pt x="407" y="218"/>
                  </a:cubicBezTo>
                  <a:cubicBezTo>
                    <a:pt x="406" y="216"/>
                    <a:pt x="400" y="210"/>
                    <a:pt x="397" y="210"/>
                  </a:cubicBezTo>
                  <a:cubicBezTo>
                    <a:pt x="394" y="211"/>
                    <a:pt x="393" y="206"/>
                    <a:pt x="395" y="206"/>
                  </a:cubicBezTo>
                  <a:cubicBezTo>
                    <a:pt x="396" y="207"/>
                    <a:pt x="398" y="205"/>
                    <a:pt x="401" y="202"/>
                  </a:cubicBezTo>
                  <a:cubicBezTo>
                    <a:pt x="404" y="198"/>
                    <a:pt x="404" y="197"/>
                    <a:pt x="402" y="197"/>
                  </a:cubicBezTo>
                  <a:cubicBezTo>
                    <a:pt x="400" y="196"/>
                    <a:pt x="399" y="194"/>
                    <a:pt x="403" y="194"/>
                  </a:cubicBezTo>
                  <a:cubicBezTo>
                    <a:pt x="406" y="194"/>
                    <a:pt x="413" y="197"/>
                    <a:pt x="416" y="195"/>
                  </a:cubicBezTo>
                  <a:cubicBezTo>
                    <a:pt x="418" y="193"/>
                    <a:pt x="425" y="182"/>
                    <a:pt x="428" y="178"/>
                  </a:cubicBezTo>
                  <a:cubicBezTo>
                    <a:pt x="431" y="174"/>
                    <a:pt x="426" y="174"/>
                    <a:pt x="419" y="174"/>
                  </a:cubicBezTo>
                  <a:cubicBezTo>
                    <a:pt x="412" y="175"/>
                    <a:pt x="411" y="172"/>
                    <a:pt x="405" y="172"/>
                  </a:cubicBezTo>
                  <a:cubicBezTo>
                    <a:pt x="400" y="171"/>
                    <a:pt x="389" y="173"/>
                    <a:pt x="388" y="174"/>
                  </a:cubicBezTo>
                  <a:cubicBezTo>
                    <a:pt x="386" y="176"/>
                    <a:pt x="390" y="177"/>
                    <a:pt x="390" y="179"/>
                  </a:cubicBezTo>
                  <a:cubicBezTo>
                    <a:pt x="389" y="181"/>
                    <a:pt x="386" y="178"/>
                    <a:pt x="384" y="179"/>
                  </a:cubicBezTo>
                  <a:cubicBezTo>
                    <a:pt x="383" y="180"/>
                    <a:pt x="385" y="182"/>
                    <a:pt x="384" y="188"/>
                  </a:cubicBezTo>
                  <a:cubicBezTo>
                    <a:pt x="384" y="195"/>
                    <a:pt x="386" y="195"/>
                    <a:pt x="388" y="198"/>
                  </a:cubicBezTo>
                  <a:cubicBezTo>
                    <a:pt x="389" y="200"/>
                    <a:pt x="389" y="203"/>
                    <a:pt x="389" y="208"/>
                  </a:cubicBezTo>
                  <a:cubicBezTo>
                    <a:pt x="389" y="212"/>
                    <a:pt x="385" y="211"/>
                    <a:pt x="384" y="212"/>
                  </a:cubicBezTo>
                  <a:cubicBezTo>
                    <a:pt x="383" y="213"/>
                    <a:pt x="387" y="215"/>
                    <a:pt x="387" y="217"/>
                  </a:cubicBezTo>
                  <a:cubicBezTo>
                    <a:pt x="386" y="220"/>
                    <a:pt x="382" y="216"/>
                    <a:pt x="380" y="217"/>
                  </a:cubicBezTo>
                  <a:cubicBezTo>
                    <a:pt x="377" y="217"/>
                    <a:pt x="375" y="224"/>
                    <a:pt x="378" y="226"/>
                  </a:cubicBezTo>
                  <a:cubicBezTo>
                    <a:pt x="380" y="228"/>
                    <a:pt x="381" y="228"/>
                    <a:pt x="379" y="230"/>
                  </a:cubicBezTo>
                  <a:cubicBezTo>
                    <a:pt x="378" y="232"/>
                    <a:pt x="375" y="236"/>
                    <a:pt x="380" y="239"/>
                  </a:cubicBezTo>
                  <a:cubicBezTo>
                    <a:pt x="384" y="243"/>
                    <a:pt x="393" y="243"/>
                    <a:pt x="397" y="245"/>
                  </a:cubicBezTo>
                  <a:cubicBezTo>
                    <a:pt x="401" y="248"/>
                    <a:pt x="395" y="247"/>
                    <a:pt x="397" y="250"/>
                  </a:cubicBezTo>
                  <a:cubicBezTo>
                    <a:pt x="398" y="253"/>
                    <a:pt x="394" y="254"/>
                    <a:pt x="394" y="256"/>
                  </a:cubicBezTo>
                  <a:cubicBezTo>
                    <a:pt x="394" y="259"/>
                    <a:pt x="396" y="258"/>
                    <a:pt x="398" y="253"/>
                  </a:cubicBezTo>
                  <a:cubicBezTo>
                    <a:pt x="401" y="249"/>
                    <a:pt x="402" y="255"/>
                    <a:pt x="402" y="258"/>
                  </a:cubicBezTo>
                  <a:cubicBezTo>
                    <a:pt x="402" y="262"/>
                    <a:pt x="399" y="260"/>
                    <a:pt x="396" y="263"/>
                  </a:cubicBezTo>
                  <a:cubicBezTo>
                    <a:pt x="394" y="267"/>
                    <a:pt x="392" y="267"/>
                    <a:pt x="388" y="267"/>
                  </a:cubicBezTo>
                  <a:cubicBezTo>
                    <a:pt x="384" y="266"/>
                    <a:pt x="387" y="272"/>
                    <a:pt x="388" y="275"/>
                  </a:cubicBezTo>
                  <a:cubicBezTo>
                    <a:pt x="389" y="278"/>
                    <a:pt x="388" y="279"/>
                    <a:pt x="384" y="278"/>
                  </a:cubicBezTo>
                  <a:cubicBezTo>
                    <a:pt x="379" y="277"/>
                    <a:pt x="377" y="274"/>
                    <a:pt x="379" y="271"/>
                  </a:cubicBezTo>
                  <a:cubicBezTo>
                    <a:pt x="381" y="268"/>
                    <a:pt x="383" y="264"/>
                    <a:pt x="380" y="264"/>
                  </a:cubicBezTo>
                  <a:cubicBezTo>
                    <a:pt x="378" y="265"/>
                    <a:pt x="372" y="264"/>
                    <a:pt x="370" y="262"/>
                  </a:cubicBezTo>
                  <a:cubicBezTo>
                    <a:pt x="369" y="259"/>
                    <a:pt x="372" y="260"/>
                    <a:pt x="377" y="261"/>
                  </a:cubicBezTo>
                  <a:cubicBezTo>
                    <a:pt x="382" y="261"/>
                    <a:pt x="377" y="257"/>
                    <a:pt x="381" y="257"/>
                  </a:cubicBezTo>
                  <a:cubicBezTo>
                    <a:pt x="385" y="257"/>
                    <a:pt x="388" y="259"/>
                    <a:pt x="391" y="257"/>
                  </a:cubicBezTo>
                  <a:cubicBezTo>
                    <a:pt x="394" y="254"/>
                    <a:pt x="389" y="248"/>
                    <a:pt x="386" y="249"/>
                  </a:cubicBezTo>
                  <a:cubicBezTo>
                    <a:pt x="384" y="250"/>
                    <a:pt x="379" y="251"/>
                    <a:pt x="379" y="249"/>
                  </a:cubicBezTo>
                  <a:cubicBezTo>
                    <a:pt x="379" y="246"/>
                    <a:pt x="384" y="248"/>
                    <a:pt x="386" y="247"/>
                  </a:cubicBezTo>
                  <a:cubicBezTo>
                    <a:pt x="389" y="247"/>
                    <a:pt x="385" y="244"/>
                    <a:pt x="381" y="245"/>
                  </a:cubicBezTo>
                  <a:cubicBezTo>
                    <a:pt x="378" y="245"/>
                    <a:pt x="375" y="246"/>
                    <a:pt x="372" y="242"/>
                  </a:cubicBezTo>
                  <a:cubicBezTo>
                    <a:pt x="369" y="239"/>
                    <a:pt x="364" y="237"/>
                    <a:pt x="362" y="245"/>
                  </a:cubicBezTo>
                  <a:cubicBezTo>
                    <a:pt x="361" y="252"/>
                    <a:pt x="356" y="248"/>
                    <a:pt x="354" y="250"/>
                  </a:cubicBezTo>
                  <a:cubicBezTo>
                    <a:pt x="352" y="253"/>
                    <a:pt x="356" y="255"/>
                    <a:pt x="361" y="255"/>
                  </a:cubicBezTo>
                  <a:cubicBezTo>
                    <a:pt x="366" y="255"/>
                    <a:pt x="370" y="260"/>
                    <a:pt x="367" y="260"/>
                  </a:cubicBezTo>
                  <a:cubicBezTo>
                    <a:pt x="365" y="260"/>
                    <a:pt x="366" y="263"/>
                    <a:pt x="364" y="262"/>
                  </a:cubicBezTo>
                  <a:cubicBezTo>
                    <a:pt x="361" y="261"/>
                    <a:pt x="358" y="262"/>
                    <a:pt x="360" y="264"/>
                  </a:cubicBezTo>
                  <a:cubicBezTo>
                    <a:pt x="362" y="266"/>
                    <a:pt x="359" y="267"/>
                    <a:pt x="360" y="270"/>
                  </a:cubicBezTo>
                  <a:cubicBezTo>
                    <a:pt x="360" y="272"/>
                    <a:pt x="356" y="270"/>
                    <a:pt x="352" y="269"/>
                  </a:cubicBezTo>
                  <a:cubicBezTo>
                    <a:pt x="348" y="269"/>
                    <a:pt x="341" y="270"/>
                    <a:pt x="335" y="271"/>
                  </a:cubicBezTo>
                  <a:cubicBezTo>
                    <a:pt x="330" y="273"/>
                    <a:pt x="324" y="271"/>
                    <a:pt x="322" y="268"/>
                  </a:cubicBezTo>
                  <a:cubicBezTo>
                    <a:pt x="320" y="266"/>
                    <a:pt x="317" y="266"/>
                    <a:pt x="313" y="266"/>
                  </a:cubicBezTo>
                  <a:cubicBezTo>
                    <a:pt x="309" y="266"/>
                    <a:pt x="311" y="263"/>
                    <a:pt x="306" y="262"/>
                  </a:cubicBezTo>
                  <a:cubicBezTo>
                    <a:pt x="301" y="262"/>
                    <a:pt x="302" y="258"/>
                    <a:pt x="301" y="256"/>
                  </a:cubicBezTo>
                  <a:cubicBezTo>
                    <a:pt x="301" y="253"/>
                    <a:pt x="291" y="254"/>
                    <a:pt x="288" y="256"/>
                  </a:cubicBezTo>
                  <a:cubicBezTo>
                    <a:pt x="284" y="259"/>
                    <a:pt x="277" y="258"/>
                    <a:pt x="275" y="262"/>
                  </a:cubicBezTo>
                  <a:cubicBezTo>
                    <a:pt x="273" y="266"/>
                    <a:pt x="277" y="265"/>
                    <a:pt x="279" y="265"/>
                  </a:cubicBezTo>
                  <a:cubicBezTo>
                    <a:pt x="282" y="265"/>
                    <a:pt x="282" y="262"/>
                    <a:pt x="287" y="263"/>
                  </a:cubicBezTo>
                  <a:cubicBezTo>
                    <a:pt x="292" y="263"/>
                    <a:pt x="296" y="257"/>
                    <a:pt x="298" y="259"/>
                  </a:cubicBezTo>
                  <a:cubicBezTo>
                    <a:pt x="300" y="262"/>
                    <a:pt x="289" y="266"/>
                    <a:pt x="284" y="267"/>
                  </a:cubicBezTo>
                  <a:cubicBezTo>
                    <a:pt x="279" y="267"/>
                    <a:pt x="280" y="271"/>
                    <a:pt x="285" y="278"/>
                  </a:cubicBezTo>
                  <a:cubicBezTo>
                    <a:pt x="290" y="285"/>
                    <a:pt x="283" y="281"/>
                    <a:pt x="283" y="285"/>
                  </a:cubicBezTo>
                  <a:cubicBezTo>
                    <a:pt x="283" y="288"/>
                    <a:pt x="274" y="284"/>
                    <a:pt x="278" y="282"/>
                  </a:cubicBezTo>
                  <a:cubicBezTo>
                    <a:pt x="281" y="281"/>
                    <a:pt x="280" y="278"/>
                    <a:pt x="277" y="276"/>
                  </a:cubicBezTo>
                  <a:cubicBezTo>
                    <a:pt x="274" y="273"/>
                    <a:pt x="272" y="276"/>
                    <a:pt x="273" y="273"/>
                  </a:cubicBezTo>
                  <a:cubicBezTo>
                    <a:pt x="273" y="271"/>
                    <a:pt x="270" y="273"/>
                    <a:pt x="267" y="271"/>
                  </a:cubicBezTo>
                  <a:cubicBezTo>
                    <a:pt x="264" y="269"/>
                    <a:pt x="263" y="267"/>
                    <a:pt x="260" y="269"/>
                  </a:cubicBezTo>
                  <a:cubicBezTo>
                    <a:pt x="256" y="271"/>
                    <a:pt x="252" y="271"/>
                    <a:pt x="244" y="272"/>
                  </a:cubicBezTo>
                  <a:cubicBezTo>
                    <a:pt x="236" y="273"/>
                    <a:pt x="222" y="273"/>
                    <a:pt x="219" y="270"/>
                  </a:cubicBezTo>
                  <a:cubicBezTo>
                    <a:pt x="217" y="268"/>
                    <a:pt x="226" y="263"/>
                    <a:pt x="229" y="264"/>
                  </a:cubicBezTo>
                  <a:cubicBezTo>
                    <a:pt x="231" y="264"/>
                    <a:pt x="230" y="261"/>
                    <a:pt x="226" y="257"/>
                  </a:cubicBezTo>
                  <a:cubicBezTo>
                    <a:pt x="221" y="254"/>
                    <a:pt x="212" y="252"/>
                    <a:pt x="212" y="254"/>
                  </a:cubicBezTo>
                  <a:cubicBezTo>
                    <a:pt x="212" y="256"/>
                    <a:pt x="207" y="254"/>
                    <a:pt x="200" y="253"/>
                  </a:cubicBezTo>
                  <a:cubicBezTo>
                    <a:pt x="193" y="252"/>
                    <a:pt x="192" y="249"/>
                    <a:pt x="187" y="249"/>
                  </a:cubicBezTo>
                  <a:cubicBezTo>
                    <a:pt x="183" y="249"/>
                    <a:pt x="176" y="247"/>
                    <a:pt x="171" y="243"/>
                  </a:cubicBezTo>
                  <a:cubicBezTo>
                    <a:pt x="166" y="239"/>
                    <a:pt x="153" y="240"/>
                    <a:pt x="152" y="244"/>
                  </a:cubicBezTo>
                  <a:cubicBezTo>
                    <a:pt x="150" y="248"/>
                    <a:pt x="146" y="248"/>
                    <a:pt x="142" y="248"/>
                  </a:cubicBezTo>
                  <a:cubicBezTo>
                    <a:pt x="138" y="248"/>
                    <a:pt x="144" y="243"/>
                    <a:pt x="142" y="242"/>
                  </a:cubicBezTo>
                  <a:cubicBezTo>
                    <a:pt x="141" y="241"/>
                    <a:pt x="143" y="236"/>
                    <a:pt x="140" y="236"/>
                  </a:cubicBezTo>
                  <a:cubicBezTo>
                    <a:pt x="137" y="235"/>
                    <a:pt x="134" y="248"/>
                    <a:pt x="128" y="248"/>
                  </a:cubicBezTo>
                  <a:cubicBezTo>
                    <a:pt x="123" y="247"/>
                    <a:pt x="120" y="234"/>
                    <a:pt x="116" y="231"/>
                  </a:cubicBezTo>
                  <a:cubicBezTo>
                    <a:pt x="111" y="228"/>
                    <a:pt x="107" y="227"/>
                    <a:pt x="111" y="232"/>
                  </a:cubicBezTo>
                  <a:cubicBezTo>
                    <a:pt x="114" y="237"/>
                    <a:pt x="107" y="234"/>
                    <a:pt x="108" y="237"/>
                  </a:cubicBezTo>
                  <a:cubicBezTo>
                    <a:pt x="108" y="241"/>
                    <a:pt x="101" y="245"/>
                    <a:pt x="101" y="243"/>
                  </a:cubicBezTo>
                  <a:cubicBezTo>
                    <a:pt x="102" y="241"/>
                    <a:pt x="98" y="239"/>
                    <a:pt x="93" y="244"/>
                  </a:cubicBezTo>
                  <a:cubicBezTo>
                    <a:pt x="89" y="249"/>
                    <a:pt x="86" y="248"/>
                    <a:pt x="85" y="247"/>
                  </a:cubicBezTo>
                  <a:cubicBezTo>
                    <a:pt x="85" y="245"/>
                    <a:pt x="72" y="251"/>
                    <a:pt x="72" y="254"/>
                  </a:cubicBezTo>
                  <a:cubicBezTo>
                    <a:pt x="73" y="256"/>
                    <a:pt x="70" y="258"/>
                    <a:pt x="66" y="257"/>
                  </a:cubicBezTo>
                  <a:cubicBezTo>
                    <a:pt x="63" y="257"/>
                    <a:pt x="66" y="254"/>
                    <a:pt x="69" y="253"/>
                  </a:cubicBezTo>
                  <a:cubicBezTo>
                    <a:pt x="72" y="251"/>
                    <a:pt x="80" y="244"/>
                    <a:pt x="85" y="243"/>
                  </a:cubicBezTo>
                  <a:cubicBezTo>
                    <a:pt x="89" y="243"/>
                    <a:pt x="98" y="239"/>
                    <a:pt x="98" y="237"/>
                  </a:cubicBezTo>
                  <a:cubicBezTo>
                    <a:pt x="98" y="235"/>
                    <a:pt x="94" y="237"/>
                    <a:pt x="91" y="236"/>
                  </a:cubicBezTo>
                  <a:cubicBezTo>
                    <a:pt x="88" y="236"/>
                    <a:pt x="83" y="239"/>
                    <a:pt x="77" y="241"/>
                  </a:cubicBezTo>
                  <a:cubicBezTo>
                    <a:pt x="72" y="243"/>
                    <a:pt x="67" y="243"/>
                    <a:pt x="68" y="246"/>
                  </a:cubicBezTo>
                  <a:cubicBezTo>
                    <a:pt x="70" y="249"/>
                    <a:pt x="63" y="245"/>
                    <a:pt x="62" y="247"/>
                  </a:cubicBezTo>
                  <a:cubicBezTo>
                    <a:pt x="61" y="249"/>
                    <a:pt x="58" y="247"/>
                    <a:pt x="60" y="246"/>
                  </a:cubicBezTo>
                  <a:cubicBezTo>
                    <a:pt x="62" y="245"/>
                    <a:pt x="56" y="243"/>
                    <a:pt x="56" y="244"/>
                  </a:cubicBezTo>
                  <a:cubicBezTo>
                    <a:pt x="56" y="245"/>
                    <a:pt x="55" y="247"/>
                    <a:pt x="50" y="247"/>
                  </a:cubicBezTo>
                  <a:cubicBezTo>
                    <a:pt x="46" y="247"/>
                    <a:pt x="41" y="250"/>
                    <a:pt x="44" y="253"/>
                  </a:cubicBezTo>
                  <a:cubicBezTo>
                    <a:pt x="47" y="255"/>
                    <a:pt x="49" y="256"/>
                    <a:pt x="48" y="257"/>
                  </a:cubicBezTo>
                  <a:cubicBezTo>
                    <a:pt x="46" y="259"/>
                    <a:pt x="41" y="253"/>
                    <a:pt x="35" y="254"/>
                  </a:cubicBezTo>
                  <a:cubicBezTo>
                    <a:pt x="28" y="255"/>
                    <a:pt x="15" y="247"/>
                    <a:pt x="15" y="245"/>
                  </a:cubicBezTo>
                  <a:cubicBezTo>
                    <a:pt x="15" y="243"/>
                    <a:pt x="6" y="244"/>
                    <a:pt x="0" y="244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3" y="375"/>
                    <a:pt x="4" y="374"/>
                  </a:cubicBezTo>
                  <a:cubicBezTo>
                    <a:pt x="5" y="372"/>
                    <a:pt x="8" y="374"/>
                    <a:pt x="12" y="372"/>
                  </a:cubicBezTo>
                  <a:cubicBezTo>
                    <a:pt x="16" y="370"/>
                    <a:pt x="18" y="374"/>
                    <a:pt x="18" y="376"/>
                  </a:cubicBezTo>
                  <a:cubicBezTo>
                    <a:pt x="18" y="378"/>
                    <a:pt x="24" y="382"/>
                    <a:pt x="26" y="385"/>
                  </a:cubicBezTo>
                  <a:cubicBezTo>
                    <a:pt x="29" y="388"/>
                    <a:pt x="30" y="391"/>
                    <a:pt x="33" y="389"/>
                  </a:cubicBezTo>
                  <a:cubicBezTo>
                    <a:pt x="35" y="387"/>
                    <a:pt x="40" y="386"/>
                    <a:pt x="40" y="383"/>
                  </a:cubicBezTo>
                  <a:cubicBezTo>
                    <a:pt x="40" y="380"/>
                    <a:pt x="52" y="379"/>
                    <a:pt x="52" y="384"/>
                  </a:cubicBezTo>
                  <a:cubicBezTo>
                    <a:pt x="52" y="388"/>
                    <a:pt x="63" y="393"/>
                    <a:pt x="70" y="404"/>
                  </a:cubicBezTo>
                  <a:cubicBezTo>
                    <a:pt x="76" y="416"/>
                    <a:pt x="75" y="418"/>
                    <a:pt x="85" y="422"/>
                  </a:cubicBezTo>
                  <a:cubicBezTo>
                    <a:pt x="94" y="426"/>
                    <a:pt x="94" y="428"/>
                    <a:pt x="93" y="431"/>
                  </a:cubicBezTo>
                  <a:cubicBezTo>
                    <a:pt x="92" y="434"/>
                    <a:pt x="99" y="436"/>
                    <a:pt x="95" y="439"/>
                  </a:cubicBezTo>
                  <a:cubicBezTo>
                    <a:pt x="93" y="440"/>
                    <a:pt x="91" y="441"/>
                    <a:pt x="89" y="443"/>
                  </a:cubicBezTo>
                  <a:cubicBezTo>
                    <a:pt x="89" y="444"/>
                    <a:pt x="91" y="445"/>
                    <a:pt x="92" y="447"/>
                  </a:cubicBezTo>
                  <a:cubicBezTo>
                    <a:pt x="95" y="449"/>
                    <a:pt x="88" y="449"/>
                    <a:pt x="90" y="450"/>
                  </a:cubicBezTo>
                  <a:cubicBezTo>
                    <a:pt x="92" y="452"/>
                    <a:pt x="90" y="455"/>
                    <a:pt x="92" y="457"/>
                  </a:cubicBezTo>
                  <a:cubicBezTo>
                    <a:pt x="94" y="459"/>
                    <a:pt x="97" y="458"/>
                    <a:pt x="99" y="456"/>
                  </a:cubicBezTo>
                  <a:cubicBezTo>
                    <a:pt x="101" y="455"/>
                    <a:pt x="103" y="458"/>
                    <a:pt x="101" y="461"/>
                  </a:cubicBezTo>
                  <a:cubicBezTo>
                    <a:pt x="99" y="464"/>
                    <a:pt x="103" y="466"/>
                    <a:pt x="104" y="464"/>
                  </a:cubicBezTo>
                  <a:cubicBezTo>
                    <a:pt x="106" y="462"/>
                    <a:pt x="110" y="467"/>
                    <a:pt x="111" y="468"/>
                  </a:cubicBezTo>
                  <a:cubicBezTo>
                    <a:pt x="113" y="469"/>
                    <a:pt x="115" y="472"/>
                    <a:pt x="112" y="472"/>
                  </a:cubicBezTo>
                  <a:cubicBezTo>
                    <a:pt x="109" y="472"/>
                    <a:pt x="109" y="477"/>
                    <a:pt x="111" y="477"/>
                  </a:cubicBezTo>
                  <a:cubicBezTo>
                    <a:pt x="114" y="477"/>
                    <a:pt x="113" y="480"/>
                    <a:pt x="113" y="482"/>
                  </a:cubicBezTo>
                  <a:cubicBezTo>
                    <a:pt x="113" y="483"/>
                    <a:pt x="120" y="486"/>
                    <a:pt x="122" y="485"/>
                  </a:cubicBezTo>
                  <a:cubicBezTo>
                    <a:pt x="125" y="484"/>
                    <a:pt x="127" y="486"/>
                    <a:pt x="128" y="489"/>
                  </a:cubicBezTo>
                  <a:cubicBezTo>
                    <a:pt x="129" y="491"/>
                    <a:pt x="134" y="492"/>
                    <a:pt x="135" y="491"/>
                  </a:cubicBezTo>
                  <a:cubicBezTo>
                    <a:pt x="137" y="489"/>
                    <a:pt x="138" y="493"/>
                    <a:pt x="139" y="496"/>
                  </a:cubicBezTo>
                  <a:cubicBezTo>
                    <a:pt x="139" y="498"/>
                    <a:pt x="143" y="497"/>
                    <a:pt x="145" y="497"/>
                  </a:cubicBezTo>
                  <a:cubicBezTo>
                    <a:pt x="147" y="497"/>
                    <a:pt x="148" y="500"/>
                    <a:pt x="150" y="499"/>
                  </a:cubicBezTo>
                  <a:cubicBezTo>
                    <a:pt x="153" y="498"/>
                    <a:pt x="154" y="504"/>
                    <a:pt x="156" y="507"/>
                  </a:cubicBezTo>
                  <a:cubicBezTo>
                    <a:pt x="388" y="506"/>
                    <a:pt x="388" y="506"/>
                    <a:pt x="388" y="506"/>
                  </a:cubicBezTo>
                  <a:cubicBezTo>
                    <a:pt x="388" y="506"/>
                    <a:pt x="389" y="500"/>
                    <a:pt x="391" y="502"/>
                  </a:cubicBezTo>
                  <a:cubicBezTo>
                    <a:pt x="394" y="504"/>
                    <a:pt x="392" y="507"/>
                    <a:pt x="395" y="509"/>
                  </a:cubicBezTo>
                  <a:cubicBezTo>
                    <a:pt x="398" y="510"/>
                    <a:pt x="400" y="512"/>
                    <a:pt x="402" y="511"/>
                  </a:cubicBezTo>
                  <a:cubicBezTo>
                    <a:pt x="404" y="510"/>
                    <a:pt x="407" y="508"/>
                    <a:pt x="410" y="511"/>
                  </a:cubicBezTo>
                  <a:cubicBezTo>
                    <a:pt x="413" y="515"/>
                    <a:pt x="415" y="512"/>
                    <a:pt x="417" y="514"/>
                  </a:cubicBezTo>
                  <a:cubicBezTo>
                    <a:pt x="419" y="516"/>
                    <a:pt x="422" y="518"/>
                    <a:pt x="424" y="515"/>
                  </a:cubicBezTo>
                  <a:cubicBezTo>
                    <a:pt x="426" y="513"/>
                    <a:pt x="433" y="516"/>
                    <a:pt x="436" y="517"/>
                  </a:cubicBezTo>
                  <a:cubicBezTo>
                    <a:pt x="440" y="514"/>
                    <a:pt x="443" y="507"/>
                    <a:pt x="447" y="507"/>
                  </a:cubicBezTo>
                  <a:cubicBezTo>
                    <a:pt x="452" y="507"/>
                    <a:pt x="464" y="508"/>
                    <a:pt x="465" y="514"/>
                  </a:cubicBezTo>
                  <a:cubicBezTo>
                    <a:pt x="466" y="520"/>
                    <a:pt x="473" y="515"/>
                    <a:pt x="474" y="520"/>
                  </a:cubicBezTo>
                  <a:cubicBezTo>
                    <a:pt x="475" y="526"/>
                    <a:pt x="479" y="530"/>
                    <a:pt x="479" y="532"/>
                  </a:cubicBezTo>
                  <a:cubicBezTo>
                    <a:pt x="480" y="533"/>
                    <a:pt x="482" y="534"/>
                    <a:pt x="483" y="536"/>
                  </a:cubicBezTo>
                  <a:cubicBezTo>
                    <a:pt x="486" y="535"/>
                    <a:pt x="492" y="536"/>
                    <a:pt x="496" y="537"/>
                  </a:cubicBezTo>
                  <a:cubicBezTo>
                    <a:pt x="502" y="539"/>
                    <a:pt x="509" y="535"/>
                    <a:pt x="512" y="541"/>
                  </a:cubicBezTo>
                  <a:cubicBezTo>
                    <a:pt x="515" y="548"/>
                    <a:pt x="521" y="553"/>
                    <a:pt x="515" y="553"/>
                  </a:cubicBezTo>
                  <a:cubicBezTo>
                    <a:pt x="510" y="553"/>
                    <a:pt x="504" y="547"/>
                    <a:pt x="504" y="550"/>
                  </a:cubicBezTo>
                  <a:cubicBezTo>
                    <a:pt x="505" y="554"/>
                    <a:pt x="502" y="552"/>
                    <a:pt x="502" y="558"/>
                  </a:cubicBezTo>
                  <a:cubicBezTo>
                    <a:pt x="502" y="563"/>
                    <a:pt x="498" y="571"/>
                    <a:pt x="496" y="571"/>
                  </a:cubicBezTo>
                  <a:cubicBezTo>
                    <a:pt x="495" y="571"/>
                    <a:pt x="495" y="571"/>
                    <a:pt x="495" y="571"/>
                  </a:cubicBezTo>
                  <a:cubicBezTo>
                    <a:pt x="495" y="573"/>
                    <a:pt x="495" y="576"/>
                    <a:pt x="497" y="577"/>
                  </a:cubicBezTo>
                  <a:cubicBezTo>
                    <a:pt x="500" y="575"/>
                    <a:pt x="504" y="572"/>
                    <a:pt x="507" y="572"/>
                  </a:cubicBezTo>
                  <a:cubicBezTo>
                    <a:pt x="513" y="572"/>
                    <a:pt x="514" y="576"/>
                    <a:pt x="518" y="573"/>
                  </a:cubicBezTo>
                  <a:cubicBezTo>
                    <a:pt x="522" y="571"/>
                    <a:pt x="522" y="569"/>
                    <a:pt x="523" y="571"/>
                  </a:cubicBezTo>
                  <a:cubicBezTo>
                    <a:pt x="523" y="572"/>
                    <a:pt x="523" y="572"/>
                    <a:pt x="523" y="572"/>
                  </a:cubicBezTo>
                  <a:cubicBezTo>
                    <a:pt x="524" y="571"/>
                    <a:pt x="525" y="571"/>
                    <a:pt x="526" y="570"/>
                  </a:cubicBezTo>
                  <a:cubicBezTo>
                    <a:pt x="526" y="569"/>
                    <a:pt x="525" y="568"/>
                    <a:pt x="525" y="567"/>
                  </a:cubicBezTo>
                  <a:cubicBezTo>
                    <a:pt x="521" y="567"/>
                    <a:pt x="520" y="568"/>
                    <a:pt x="519" y="565"/>
                  </a:cubicBezTo>
                  <a:cubicBezTo>
                    <a:pt x="518" y="561"/>
                    <a:pt x="530" y="557"/>
                    <a:pt x="536" y="558"/>
                  </a:cubicBezTo>
                  <a:cubicBezTo>
                    <a:pt x="542" y="559"/>
                    <a:pt x="546" y="555"/>
                    <a:pt x="548" y="557"/>
                  </a:cubicBezTo>
                  <a:cubicBezTo>
                    <a:pt x="551" y="554"/>
                    <a:pt x="558" y="549"/>
                    <a:pt x="559" y="549"/>
                  </a:cubicBezTo>
                  <a:cubicBezTo>
                    <a:pt x="561" y="549"/>
                    <a:pt x="588" y="549"/>
                    <a:pt x="588" y="549"/>
                  </a:cubicBezTo>
                  <a:cubicBezTo>
                    <a:pt x="588" y="549"/>
                    <a:pt x="597" y="543"/>
                    <a:pt x="599" y="538"/>
                  </a:cubicBezTo>
                  <a:cubicBezTo>
                    <a:pt x="600" y="532"/>
                    <a:pt x="606" y="520"/>
                    <a:pt x="609" y="523"/>
                  </a:cubicBezTo>
                  <a:cubicBezTo>
                    <a:pt x="613" y="525"/>
                    <a:pt x="620" y="523"/>
                    <a:pt x="620" y="526"/>
                  </a:cubicBezTo>
                  <a:cubicBezTo>
                    <a:pt x="621" y="528"/>
                    <a:pt x="618" y="537"/>
                    <a:pt x="628" y="549"/>
                  </a:cubicBezTo>
                  <a:cubicBezTo>
                    <a:pt x="631" y="547"/>
                    <a:pt x="634" y="546"/>
                    <a:pt x="636" y="546"/>
                  </a:cubicBezTo>
                  <a:cubicBezTo>
                    <a:pt x="640" y="546"/>
                    <a:pt x="645" y="541"/>
                    <a:pt x="646" y="539"/>
                  </a:cubicBezTo>
                  <a:cubicBezTo>
                    <a:pt x="648" y="536"/>
                    <a:pt x="650" y="541"/>
                    <a:pt x="647" y="542"/>
                  </a:cubicBezTo>
                  <a:cubicBezTo>
                    <a:pt x="644" y="543"/>
                    <a:pt x="649" y="545"/>
                    <a:pt x="654" y="545"/>
                  </a:cubicBezTo>
                  <a:cubicBezTo>
                    <a:pt x="660" y="545"/>
                    <a:pt x="652" y="547"/>
                    <a:pt x="648" y="547"/>
                  </a:cubicBezTo>
                  <a:cubicBezTo>
                    <a:pt x="644" y="547"/>
                    <a:pt x="643" y="547"/>
                    <a:pt x="637" y="552"/>
                  </a:cubicBezTo>
                  <a:cubicBezTo>
                    <a:pt x="632" y="558"/>
                    <a:pt x="633" y="559"/>
                    <a:pt x="636" y="562"/>
                  </a:cubicBezTo>
                  <a:cubicBezTo>
                    <a:pt x="639" y="564"/>
                    <a:pt x="643" y="563"/>
                    <a:pt x="647" y="560"/>
                  </a:cubicBezTo>
                  <a:cubicBezTo>
                    <a:pt x="651" y="556"/>
                    <a:pt x="651" y="553"/>
                    <a:pt x="655" y="553"/>
                  </a:cubicBezTo>
                  <a:cubicBezTo>
                    <a:pt x="659" y="553"/>
                    <a:pt x="670" y="549"/>
                    <a:pt x="675" y="548"/>
                  </a:cubicBezTo>
                  <a:cubicBezTo>
                    <a:pt x="679" y="546"/>
                    <a:pt x="676" y="545"/>
                    <a:pt x="676" y="543"/>
                  </a:cubicBezTo>
                  <a:cubicBezTo>
                    <a:pt x="676" y="541"/>
                    <a:pt x="685" y="541"/>
                    <a:pt x="688" y="539"/>
                  </a:cubicBezTo>
                  <a:cubicBezTo>
                    <a:pt x="691" y="537"/>
                    <a:pt x="687" y="535"/>
                    <a:pt x="685" y="536"/>
                  </a:cubicBezTo>
                  <a:close/>
                  <a:moveTo>
                    <a:pt x="199" y="294"/>
                  </a:moveTo>
                  <a:cubicBezTo>
                    <a:pt x="194" y="300"/>
                    <a:pt x="192" y="301"/>
                    <a:pt x="187" y="300"/>
                  </a:cubicBezTo>
                  <a:cubicBezTo>
                    <a:pt x="182" y="299"/>
                    <a:pt x="179" y="302"/>
                    <a:pt x="181" y="303"/>
                  </a:cubicBezTo>
                  <a:cubicBezTo>
                    <a:pt x="184" y="305"/>
                    <a:pt x="184" y="307"/>
                    <a:pt x="179" y="308"/>
                  </a:cubicBezTo>
                  <a:cubicBezTo>
                    <a:pt x="174" y="309"/>
                    <a:pt x="170" y="313"/>
                    <a:pt x="168" y="312"/>
                  </a:cubicBezTo>
                  <a:cubicBezTo>
                    <a:pt x="166" y="312"/>
                    <a:pt x="177" y="304"/>
                    <a:pt x="174" y="302"/>
                  </a:cubicBezTo>
                  <a:cubicBezTo>
                    <a:pt x="171" y="300"/>
                    <a:pt x="164" y="306"/>
                    <a:pt x="164" y="308"/>
                  </a:cubicBezTo>
                  <a:cubicBezTo>
                    <a:pt x="164" y="311"/>
                    <a:pt x="159" y="311"/>
                    <a:pt x="157" y="311"/>
                  </a:cubicBezTo>
                  <a:cubicBezTo>
                    <a:pt x="154" y="311"/>
                    <a:pt x="150" y="308"/>
                    <a:pt x="153" y="308"/>
                  </a:cubicBezTo>
                  <a:cubicBezTo>
                    <a:pt x="156" y="307"/>
                    <a:pt x="154" y="304"/>
                    <a:pt x="158" y="303"/>
                  </a:cubicBezTo>
                  <a:cubicBezTo>
                    <a:pt x="162" y="301"/>
                    <a:pt x="157" y="299"/>
                    <a:pt x="158" y="297"/>
                  </a:cubicBezTo>
                  <a:cubicBezTo>
                    <a:pt x="159" y="296"/>
                    <a:pt x="167" y="299"/>
                    <a:pt x="167" y="296"/>
                  </a:cubicBezTo>
                  <a:cubicBezTo>
                    <a:pt x="167" y="293"/>
                    <a:pt x="159" y="291"/>
                    <a:pt x="157" y="292"/>
                  </a:cubicBezTo>
                  <a:cubicBezTo>
                    <a:pt x="154" y="294"/>
                    <a:pt x="148" y="298"/>
                    <a:pt x="140" y="295"/>
                  </a:cubicBezTo>
                  <a:cubicBezTo>
                    <a:pt x="138" y="294"/>
                    <a:pt x="159" y="292"/>
                    <a:pt x="163" y="288"/>
                  </a:cubicBezTo>
                  <a:cubicBezTo>
                    <a:pt x="166" y="285"/>
                    <a:pt x="182" y="281"/>
                    <a:pt x="184" y="284"/>
                  </a:cubicBezTo>
                  <a:cubicBezTo>
                    <a:pt x="185" y="287"/>
                    <a:pt x="175" y="289"/>
                    <a:pt x="180" y="292"/>
                  </a:cubicBezTo>
                  <a:cubicBezTo>
                    <a:pt x="184" y="295"/>
                    <a:pt x="192" y="293"/>
                    <a:pt x="194" y="290"/>
                  </a:cubicBezTo>
                  <a:cubicBezTo>
                    <a:pt x="196" y="287"/>
                    <a:pt x="203" y="288"/>
                    <a:pt x="199" y="294"/>
                  </a:cubicBezTo>
                  <a:close/>
                  <a:moveTo>
                    <a:pt x="246" y="354"/>
                  </a:moveTo>
                  <a:cubicBezTo>
                    <a:pt x="240" y="359"/>
                    <a:pt x="240" y="357"/>
                    <a:pt x="235" y="358"/>
                  </a:cubicBezTo>
                  <a:cubicBezTo>
                    <a:pt x="230" y="359"/>
                    <a:pt x="234" y="364"/>
                    <a:pt x="228" y="365"/>
                  </a:cubicBezTo>
                  <a:cubicBezTo>
                    <a:pt x="222" y="365"/>
                    <a:pt x="207" y="366"/>
                    <a:pt x="205" y="362"/>
                  </a:cubicBezTo>
                  <a:cubicBezTo>
                    <a:pt x="205" y="361"/>
                    <a:pt x="213" y="362"/>
                    <a:pt x="214" y="360"/>
                  </a:cubicBezTo>
                  <a:cubicBezTo>
                    <a:pt x="215" y="357"/>
                    <a:pt x="217" y="353"/>
                    <a:pt x="221" y="353"/>
                  </a:cubicBezTo>
                  <a:cubicBezTo>
                    <a:pt x="224" y="353"/>
                    <a:pt x="224" y="348"/>
                    <a:pt x="218" y="345"/>
                  </a:cubicBezTo>
                  <a:cubicBezTo>
                    <a:pt x="212" y="342"/>
                    <a:pt x="227" y="340"/>
                    <a:pt x="230" y="345"/>
                  </a:cubicBezTo>
                  <a:cubicBezTo>
                    <a:pt x="234" y="350"/>
                    <a:pt x="240" y="353"/>
                    <a:pt x="243" y="350"/>
                  </a:cubicBezTo>
                  <a:cubicBezTo>
                    <a:pt x="246" y="346"/>
                    <a:pt x="266" y="337"/>
                    <a:pt x="266" y="341"/>
                  </a:cubicBezTo>
                  <a:cubicBezTo>
                    <a:pt x="266" y="346"/>
                    <a:pt x="252" y="349"/>
                    <a:pt x="246" y="354"/>
                  </a:cubicBezTo>
                  <a:close/>
                  <a:moveTo>
                    <a:pt x="376" y="489"/>
                  </a:moveTo>
                  <a:cubicBezTo>
                    <a:pt x="372" y="490"/>
                    <a:pt x="376" y="479"/>
                    <a:pt x="369" y="475"/>
                  </a:cubicBezTo>
                  <a:cubicBezTo>
                    <a:pt x="360" y="470"/>
                    <a:pt x="356" y="461"/>
                    <a:pt x="356" y="456"/>
                  </a:cubicBezTo>
                  <a:cubicBezTo>
                    <a:pt x="356" y="451"/>
                    <a:pt x="363" y="449"/>
                    <a:pt x="366" y="453"/>
                  </a:cubicBezTo>
                  <a:cubicBezTo>
                    <a:pt x="369" y="456"/>
                    <a:pt x="374" y="472"/>
                    <a:pt x="376" y="476"/>
                  </a:cubicBezTo>
                  <a:cubicBezTo>
                    <a:pt x="379" y="481"/>
                    <a:pt x="379" y="489"/>
                    <a:pt x="376" y="48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6" name="Freeform 126">
              <a:extLst>
                <a:ext uri="{FF2B5EF4-FFF2-40B4-BE49-F238E27FC236}">
                  <a16:creationId xmlns:a16="http://schemas.microsoft.com/office/drawing/2014/main" id="{782064EE-D935-55EF-122E-FA64C2A46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258" y="2402163"/>
              <a:ext cx="1013106" cy="705305"/>
            </a:xfrm>
            <a:custGeom>
              <a:avLst/>
              <a:gdLst>
                <a:gd name="T0" fmla="*/ 299 w 328"/>
                <a:gd name="T1" fmla="*/ 186 h 226"/>
                <a:gd name="T2" fmla="*/ 262 w 328"/>
                <a:gd name="T3" fmla="*/ 171 h 226"/>
                <a:gd name="T4" fmla="*/ 241 w 328"/>
                <a:gd name="T5" fmla="*/ 154 h 226"/>
                <a:gd name="T6" fmla="*/ 229 w 328"/>
                <a:gd name="T7" fmla="*/ 26 h 226"/>
                <a:gd name="T8" fmla="*/ 191 w 328"/>
                <a:gd name="T9" fmla="*/ 21 h 226"/>
                <a:gd name="T10" fmla="*/ 139 w 328"/>
                <a:gd name="T11" fmla="*/ 15 h 226"/>
                <a:gd name="T12" fmla="*/ 116 w 328"/>
                <a:gd name="T13" fmla="*/ 8 h 226"/>
                <a:gd name="T14" fmla="*/ 101 w 328"/>
                <a:gd name="T15" fmla="*/ 7 h 226"/>
                <a:gd name="T16" fmla="*/ 89 w 328"/>
                <a:gd name="T17" fmla="*/ 6 h 226"/>
                <a:gd name="T18" fmla="*/ 70 w 328"/>
                <a:gd name="T19" fmla="*/ 15 h 226"/>
                <a:gd name="T20" fmla="*/ 41 w 328"/>
                <a:gd name="T21" fmla="*/ 25 h 226"/>
                <a:gd name="T22" fmla="*/ 14 w 328"/>
                <a:gd name="T23" fmla="*/ 44 h 226"/>
                <a:gd name="T24" fmla="*/ 52 w 328"/>
                <a:gd name="T25" fmla="*/ 65 h 226"/>
                <a:gd name="T26" fmla="*/ 53 w 328"/>
                <a:gd name="T27" fmla="*/ 77 h 226"/>
                <a:gd name="T28" fmla="*/ 35 w 328"/>
                <a:gd name="T29" fmla="*/ 72 h 226"/>
                <a:gd name="T30" fmla="*/ 13 w 328"/>
                <a:gd name="T31" fmla="*/ 79 h 226"/>
                <a:gd name="T32" fmla="*/ 12 w 328"/>
                <a:gd name="T33" fmla="*/ 94 h 226"/>
                <a:gd name="T34" fmla="*/ 44 w 328"/>
                <a:gd name="T35" fmla="*/ 101 h 226"/>
                <a:gd name="T36" fmla="*/ 58 w 328"/>
                <a:gd name="T37" fmla="*/ 113 h 226"/>
                <a:gd name="T38" fmla="*/ 32 w 328"/>
                <a:gd name="T39" fmla="*/ 118 h 226"/>
                <a:gd name="T40" fmla="*/ 16 w 328"/>
                <a:gd name="T41" fmla="*/ 140 h 226"/>
                <a:gd name="T42" fmla="*/ 34 w 328"/>
                <a:gd name="T43" fmla="*/ 163 h 226"/>
                <a:gd name="T44" fmla="*/ 52 w 328"/>
                <a:gd name="T45" fmla="*/ 167 h 226"/>
                <a:gd name="T46" fmla="*/ 72 w 328"/>
                <a:gd name="T47" fmla="*/ 176 h 226"/>
                <a:gd name="T48" fmla="*/ 90 w 328"/>
                <a:gd name="T49" fmla="*/ 174 h 226"/>
                <a:gd name="T50" fmla="*/ 76 w 328"/>
                <a:gd name="T51" fmla="*/ 200 h 226"/>
                <a:gd name="T52" fmla="*/ 43 w 328"/>
                <a:gd name="T53" fmla="*/ 222 h 226"/>
                <a:gd name="T54" fmla="*/ 63 w 328"/>
                <a:gd name="T55" fmla="*/ 214 h 226"/>
                <a:gd name="T56" fmla="*/ 82 w 328"/>
                <a:gd name="T57" fmla="*/ 205 h 226"/>
                <a:gd name="T58" fmla="*/ 110 w 328"/>
                <a:gd name="T59" fmla="*/ 186 h 226"/>
                <a:gd name="T60" fmla="*/ 123 w 328"/>
                <a:gd name="T61" fmla="*/ 173 h 226"/>
                <a:gd name="T62" fmla="*/ 129 w 328"/>
                <a:gd name="T63" fmla="*/ 159 h 226"/>
                <a:gd name="T64" fmla="*/ 146 w 328"/>
                <a:gd name="T65" fmla="*/ 143 h 226"/>
                <a:gd name="T66" fmla="*/ 143 w 328"/>
                <a:gd name="T67" fmla="*/ 150 h 226"/>
                <a:gd name="T68" fmla="*/ 137 w 328"/>
                <a:gd name="T69" fmla="*/ 167 h 226"/>
                <a:gd name="T70" fmla="*/ 169 w 328"/>
                <a:gd name="T71" fmla="*/ 160 h 226"/>
                <a:gd name="T72" fmla="*/ 168 w 328"/>
                <a:gd name="T73" fmla="*/ 147 h 226"/>
                <a:gd name="T74" fmla="*/ 186 w 328"/>
                <a:gd name="T75" fmla="*/ 150 h 226"/>
                <a:gd name="T76" fmla="*/ 190 w 328"/>
                <a:gd name="T77" fmla="*/ 155 h 226"/>
                <a:gd name="T78" fmla="*/ 206 w 328"/>
                <a:gd name="T79" fmla="*/ 159 h 226"/>
                <a:gd name="T80" fmla="*/ 242 w 328"/>
                <a:gd name="T81" fmla="*/ 160 h 226"/>
                <a:gd name="T82" fmla="*/ 254 w 328"/>
                <a:gd name="T83" fmla="*/ 173 h 226"/>
                <a:gd name="T84" fmla="*/ 276 w 328"/>
                <a:gd name="T85" fmla="*/ 180 h 226"/>
                <a:gd name="T86" fmla="*/ 281 w 328"/>
                <a:gd name="T87" fmla="*/ 185 h 226"/>
                <a:gd name="T88" fmla="*/ 276 w 328"/>
                <a:gd name="T89" fmla="*/ 193 h 226"/>
                <a:gd name="T90" fmla="*/ 281 w 328"/>
                <a:gd name="T91" fmla="*/ 195 h 226"/>
                <a:gd name="T92" fmla="*/ 289 w 328"/>
                <a:gd name="T93" fmla="*/ 192 h 226"/>
                <a:gd name="T94" fmla="*/ 291 w 328"/>
                <a:gd name="T95" fmla="*/ 196 h 226"/>
                <a:gd name="T96" fmla="*/ 290 w 328"/>
                <a:gd name="T97" fmla="*/ 204 h 226"/>
                <a:gd name="T98" fmla="*/ 300 w 328"/>
                <a:gd name="T99" fmla="*/ 204 h 226"/>
                <a:gd name="T100" fmla="*/ 302 w 328"/>
                <a:gd name="T101" fmla="*/ 212 h 226"/>
                <a:gd name="T102" fmla="*/ 296 w 328"/>
                <a:gd name="T103" fmla="*/ 224 h 226"/>
                <a:gd name="T104" fmla="*/ 305 w 328"/>
                <a:gd name="T105" fmla="*/ 218 h 226"/>
                <a:gd name="T106" fmla="*/ 314 w 328"/>
                <a:gd name="T107" fmla="*/ 223 h 226"/>
                <a:gd name="T108" fmla="*/ 324 w 328"/>
                <a:gd name="T109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8" h="226">
                  <a:moveTo>
                    <a:pt x="322" y="213"/>
                  </a:moveTo>
                  <a:cubicBezTo>
                    <a:pt x="323" y="210"/>
                    <a:pt x="323" y="208"/>
                    <a:pt x="314" y="204"/>
                  </a:cubicBezTo>
                  <a:cubicBezTo>
                    <a:pt x="304" y="200"/>
                    <a:pt x="305" y="198"/>
                    <a:pt x="299" y="186"/>
                  </a:cubicBezTo>
                  <a:cubicBezTo>
                    <a:pt x="292" y="175"/>
                    <a:pt x="281" y="170"/>
                    <a:pt x="281" y="166"/>
                  </a:cubicBezTo>
                  <a:cubicBezTo>
                    <a:pt x="281" y="161"/>
                    <a:pt x="269" y="162"/>
                    <a:pt x="269" y="165"/>
                  </a:cubicBezTo>
                  <a:cubicBezTo>
                    <a:pt x="269" y="168"/>
                    <a:pt x="264" y="169"/>
                    <a:pt x="262" y="171"/>
                  </a:cubicBezTo>
                  <a:cubicBezTo>
                    <a:pt x="259" y="173"/>
                    <a:pt x="258" y="170"/>
                    <a:pt x="255" y="167"/>
                  </a:cubicBezTo>
                  <a:cubicBezTo>
                    <a:pt x="253" y="164"/>
                    <a:pt x="247" y="160"/>
                    <a:pt x="247" y="158"/>
                  </a:cubicBezTo>
                  <a:cubicBezTo>
                    <a:pt x="247" y="156"/>
                    <a:pt x="245" y="152"/>
                    <a:pt x="241" y="154"/>
                  </a:cubicBezTo>
                  <a:cubicBezTo>
                    <a:pt x="237" y="156"/>
                    <a:pt x="234" y="154"/>
                    <a:pt x="233" y="156"/>
                  </a:cubicBezTo>
                  <a:cubicBezTo>
                    <a:pt x="232" y="157"/>
                    <a:pt x="229" y="155"/>
                    <a:pt x="229" y="155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7" y="25"/>
                    <a:pt x="226" y="25"/>
                    <a:pt x="225" y="25"/>
                  </a:cubicBezTo>
                  <a:cubicBezTo>
                    <a:pt x="219" y="23"/>
                    <a:pt x="211" y="19"/>
                    <a:pt x="207" y="20"/>
                  </a:cubicBezTo>
                  <a:cubicBezTo>
                    <a:pt x="203" y="21"/>
                    <a:pt x="194" y="22"/>
                    <a:pt x="191" y="21"/>
                  </a:cubicBezTo>
                  <a:cubicBezTo>
                    <a:pt x="188" y="19"/>
                    <a:pt x="184" y="18"/>
                    <a:pt x="178" y="19"/>
                  </a:cubicBezTo>
                  <a:cubicBezTo>
                    <a:pt x="172" y="20"/>
                    <a:pt x="168" y="15"/>
                    <a:pt x="160" y="13"/>
                  </a:cubicBezTo>
                  <a:cubicBezTo>
                    <a:pt x="152" y="12"/>
                    <a:pt x="141" y="14"/>
                    <a:pt x="139" y="15"/>
                  </a:cubicBezTo>
                  <a:cubicBezTo>
                    <a:pt x="136" y="16"/>
                    <a:pt x="137" y="12"/>
                    <a:pt x="133" y="13"/>
                  </a:cubicBezTo>
                  <a:cubicBezTo>
                    <a:pt x="130" y="13"/>
                    <a:pt x="132" y="11"/>
                    <a:pt x="131" y="8"/>
                  </a:cubicBezTo>
                  <a:cubicBezTo>
                    <a:pt x="129" y="5"/>
                    <a:pt x="119" y="8"/>
                    <a:pt x="116" y="8"/>
                  </a:cubicBezTo>
                  <a:cubicBezTo>
                    <a:pt x="113" y="9"/>
                    <a:pt x="112" y="7"/>
                    <a:pt x="112" y="5"/>
                  </a:cubicBezTo>
                  <a:cubicBezTo>
                    <a:pt x="112" y="3"/>
                    <a:pt x="109" y="4"/>
                    <a:pt x="108" y="6"/>
                  </a:cubicBezTo>
                  <a:cubicBezTo>
                    <a:pt x="106" y="8"/>
                    <a:pt x="103" y="9"/>
                    <a:pt x="101" y="7"/>
                  </a:cubicBezTo>
                  <a:cubicBezTo>
                    <a:pt x="100" y="6"/>
                    <a:pt x="104" y="5"/>
                    <a:pt x="104" y="4"/>
                  </a:cubicBezTo>
                  <a:cubicBezTo>
                    <a:pt x="105" y="2"/>
                    <a:pt x="100" y="1"/>
                    <a:pt x="98" y="0"/>
                  </a:cubicBezTo>
                  <a:cubicBezTo>
                    <a:pt x="96" y="0"/>
                    <a:pt x="93" y="2"/>
                    <a:pt x="89" y="6"/>
                  </a:cubicBezTo>
                  <a:cubicBezTo>
                    <a:pt x="85" y="9"/>
                    <a:pt x="79" y="9"/>
                    <a:pt x="76" y="9"/>
                  </a:cubicBezTo>
                  <a:cubicBezTo>
                    <a:pt x="72" y="8"/>
                    <a:pt x="68" y="9"/>
                    <a:pt x="68" y="11"/>
                  </a:cubicBezTo>
                  <a:cubicBezTo>
                    <a:pt x="68" y="13"/>
                    <a:pt x="72" y="13"/>
                    <a:pt x="70" y="15"/>
                  </a:cubicBezTo>
                  <a:cubicBezTo>
                    <a:pt x="67" y="18"/>
                    <a:pt x="66" y="12"/>
                    <a:pt x="64" y="15"/>
                  </a:cubicBezTo>
                  <a:cubicBezTo>
                    <a:pt x="61" y="18"/>
                    <a:pt x="53" y="17"/>
                    <a:pt x="51" y="17"/>
                  </a:cubicBezTo>
                  <a:cubicBezTo>
                    <a:pt x="49" y="17"/>
                    <a:pt x="43" y="23"/>
                    <a:pt x="41" y="25"/>
                  </a:cubicBezTo>
                  <a:cubicBezTo>
                    <a:pt x="39" y="27"/>
                    <a:pt x="43" y="29"/>
                    <a:pt x="38" y="34"/>
                  </a:cubicBezTo>
                  <a:cubicBezTo>
                    <a:pt x="33" y="40"/>
                    <a:pt x="19" y="38"/>
                    <a:pt x="17" y="38"/>
                  </a:cubicBezTo>
                  <a:cubicBezTo>
                    <a:pt x="14" y="38"/>
                    <a:pt x="16" y="42"/>
                    <a:pt x="14" y="44"/>
                  </a:cubicBezTo>
                  <a:cubicBezTo>
                    <a:pt x="13" y="46"/>
                    <a:pt x="16" y="48"/>
                    <a:pt x="24" y="50"/>
                  </a:cubicBezTo>
                  <a:cubicBezTo>
                    <a:pt x="31" y="52"/>
                    <a:pt x="37" y="62"/>
                    <a:pt x="37" y="64"/>
                  </a:cubicBezTo>
                  <a:cubicBezTo>
                    <a:pt x="38" y="67"/>
                    <a:pt x="48" y="64"/>
                    <a:pt x="52" y="65"/>
                  </a:cubicBezTo>
                  <a:cubicBezTo>
                    <a:pt x="55" y="65"/>
                    <a:pt x="51" y="70"/>
                    <a:pt x="54" y="72"/>
                  </a:cubicBezTo>
                  <a:cubicBezTo>
                    <a:pt x="58" y="73"/>
                    <a:pt x="62" y="71"/>
                    <a:pt x="63" y="74"/>
                  </a:cubicBezTo>
                  <a:cubicBezTo>
                    <a:pt x="64" y="76"/>
                    <a:pt x="57" y="74"/>
                    <a:pt x="53" y="77"/>
                  </a:cubicBezTo>
                  <a:cubicBezTo>
                    <a:pt x="50" y="79"/>
                    <a:pt x="48" y="81"/>
                    <a:pt x="46" y="79"/>
                  </a:cubicBezTo>
                  <a:cubicBezTo>
                    <a:pt x="45" y="77"/>
                    <a:pt x="39" y="78"/>
                    <a:pt x="35" y="78"/>
                  </a:cubicBezTo>
                  <a:cubicBezTo>
                    <a:pt x="32" y="79"/>
                    <a:pt x="35" y="74"/>
                    <a:pt x="35" y="72"/>
                  </a:cubicBezTo>
                  <a:cubicBezTo>
                    <a:pt x="36" y="71"/>
                    <a:pt x="31" y="69"/>
                    <a:pt x="25" y="73"/>
                  </a:cubicBezTo>
                  <a:cubicBezTo>
                    <a:pt x="19" y="76"/>
                    <a:pt x="21" y="75"/>
                    <a:pt x="20" y="78"/>
                  </a:cubicBezTo>
                  <a:cubicBezTo>
                    <a:pt x="20" y="81"/>
                    <a:pt x="17" y="76"/>
                    <a:pt x="13" y="79"/>
                  </a:cubicBezTo>
                  <a:cubicBezTo>
                    <a:pt x="9" y="81"/>
                    <a:pt x="3" y="83"/>
                    <a:pt x="2" y="85"/>
                  </a:cubicBezTo>
                  <a:cubicBezTo>
                    <a:pt x="0" y="88"/>
                    <a:pt x="10" y="89"/>
                    <a:pt x="14" y="90"/>
                  </a:cubicBezTo>
                  <a:cubicBezTo>
                    <a:pt x="17" y="91"/>
                    <a:pt x="9" y="93"/>
                    <a:pt x="12" y="94"/>
                  </a:cubicBezTo>
                  <a:cubicBezTo>
                    <a:pt x="15" y="95"/>
                    <a:pt x="14" y="98"/>
                    <a:pt x="19" y="100"/>
                  </a:cubicBezTo>
                  <a:cubicBezTo>
                    <a:pt x="23" y="103"/>
                    <a:pt x="34" y="100"/>
                    <a:pt x="37" y="100"/>
                  </a:cubicBezTo>
                  <a:cubicBezTo>
                    <a:pt x="39" y="100"/>
                    <a:pt x="42" y="104"/>
                    <a:pt x="44" y="101"/>
                  </a:cubicBezTo>
                  <a:cubicBezTo>
                    <a:pt x="46" y="99"/>
                    <a:pt x="55" y="92"/>
                    <a:pt x="59" y="96"/>
                  </a:cubicBezTo>
                  <a:cubicBezTo>
                    <a:pt x="63" y="100"/>
                    <a:pt x="54" y="99"/>
                    <a:pt x="57" y="102"/>
                  </a:cubicBezTo>
                  <a:cubicBezTo>
                    <a:pt x="59" y="104"/>
                    <a:pt x="62" y="110"/>
                    <a:pt x="58" y="113"/>
                  </a:cubicBezTo>
                  <a:cubicBezTo>
                    <a:pt x="53" y="116"/>
                    <a:pt x="50" y="114"/>
                    <a:pt x="47" y="114"/>
                  </a:cubicBezTo>
                  <a:cubicBezTo>
                    <a:pt x="45" y="114"/>
                    <a:pt x="46" y="118"/>
                    <a:pt x="43" y="121"/>
                  </a:cubicBezTo>
                  <a:cubicBezTo>
                    <a:pt x="39" y="123"/>
                    <a:pt x="37" y="118"/>
                    <a:pt x="32" y="118"/>
                  </a:cubicBezTo>
                  <a:cubicBezTo>
                    <a:pt x="28" y="118"/>
                    <a:pt x="29" y="123"/>
                    <a:pt x="29" y="126"/>
                  </a:cubicBezTo>
                  <a:cubicBezTo>
                    <a:pt x="29" y="129"/>
                    <a:pt x="22" y="126"/>
                    <a:pt x="20" y="132"/>
                  </a:cubicBezTo>
                  <a:cubicBezTo>
                    <a:pt x="19" y="139"/>
                    <a:pt x="12" y="133"/>
                    <a:pt x="16" y="140"/>
                  </a:cubicBezTo>
                  <a:cubicBezTo>
                    <a:pt x="21" y="146"/>
                    <a:pt x="20" y="142"/>
                    <a:pt x="24" y="145"/>
                  </a:cubicBezTo>
                  <a:cubicBezTo>
                    <a:pt x="28" y="148"/>
                    <a:pt x="20" y="152"/>
                    <a:pt x="24" y="153"/>
                  </a:cubicBezTo>
                  <a:cubicBezTo>
                    <a:pt x="27" y="154"/>
                    <a:pt x="31" y="160"/>
                    <a:pt x="34" y="163"/>
                  </a:cubicBezTo>
                  <a:cubicBezTo>
                    <a:pt x="37" y="165"/>
                    <a:pt x="40" y="162"/>
                    <a:pt x="44" y="161"/>
                  </a:cubicBezTo>
                  <a:cubicBezTo>
                    <a:pt x="48" y="161"/>
                    <a:pt x="46" y="156"/>
                    <a:pt x="48" y="158"/>
                  </a:cubicBezTo>
                  <a:cubicBezTo>
                    <a:pt x="51" y="160"/>
                    <a:pt x="54" y="166"/>
                    <a:pt x="52" y="167"/>
                  </a:cubicBezTo>
                  <a:cubicBezTo>
                    <a:pt x="50" y="169"/>
                    <a:pt x="51" y="173"/>
                    <a:pt x="51" y="176"/>
                  </a:cubicBezTo>
                  <a:cubicBezTo>
                    <a:pt x="51" y="178"/>
                    <a:pt x="59" y="177"/>
                    <a:pt x="60" y="175"/>
                  </a:cubicBezTo>
                  <a:cubicBezTo>
                    <a:pt x="61" y="172"/>
                    <a:pt x="68" y="171"/>
                    <a:pt x="72" y="176"/>
                  </a:cubicBezTo>
                  <a:cubicBezTo>
                    <a:pt x="76" y="180"/>
                    <a:pt x="77" y="181"/>
                    <a:pt x="77" y="177"/>
                  </a:cubicBezTo>
                  <a:cubicBezTo>
                    <a:pt x="77" y="174"/>
                    <a:pt x="80" y="170"/>
                    <a:pt x="80" y="173"/>
                  </a:cubicBezTo>
                  <a:cubicBezTo>
                    <a:pt x="81" y="176"/>
                    <a:pt x="84" y="176"/>
                    <a:pt x="90" y="174"/>
                  </a:cubicBezTo>
                  <a:cubicBezTo>
                    <a:pt x="95" y="171"/>
                    <a:pt x="93" y="174"/>
                    <a:pt x="90" y="178"/>
                  </a:cubicBezTo>
                  <a:cubicBezTo>
                    <a:pt x="86" y="183"/>
                    <a:pt x="90" y="190"/>
                    <a:pt x="87" y="191"/>
                  </a:cubicBezTo>
                  <a:cubicBezTo>
                    <a:pt x="84" y="192"/>
                    <a:pt x="81" y="200"/>
                    <a:pt x="76" y="200"/>
                  </a:cubicBezTo>
                  <a:cubicBezTo>
                    <a:pt x="72" y="201"/>
                    <a:pt x="63" y="210"/>
                    <a:pt x="62" y="211"/>
                  </a:cubicBezTo>
                  <a:cubicBezTo>
                    <a:pt x="61" y="213"/>
                    <a:pt x="51" y="208"/>
                    <a:pt x="49" y="213"/>
                  </a:cubicBezTo>
                  <a:cubicBezTo>
                    <a:pt x="48" y="217"/>
                    <a:pt x="41" y="220"/>
                    <a:pt x="43" y="222"/>
                  </a:cubicBezTo>
                  <a:cubicBezTo>
                    <a:pt x="44" y="223"/>
                    <a:pt x="53" y="219"/>
                    <a:pt x="53" y="216"/>
                  </a:cubicBezTo>
                  <a:cubicBezTo>
                    <a:pt x="53" y="214"/>
                    <a:pt x="55" y="215"/>
                    <a:pt x="56" y="216"/>
                  </a:cubicBezTo>
                  <a:cubicBezTo>
                    <a:pt x="58" y="218"/>
                    <a:pt x="61" y="215"/>
                    <a:pt x="63" y="214"/>
                  </a:cubicBezTo>
                  <a:cubicBezTo>
                    <a:pt x="65" y="212"/>
                    <a:pt x="67" y="213"/>
                    <a:pt x="69" y="213"/>
                  </a:cubicBezTo>
                  <a:cubicBezTo>
                    <a:pt x="71" y="213"/>
                    <a:pt x="72" y="211"/>
                    <a:pt x="77" y="210"/>
                  </a:cubicBezTo>
                  <a:cubicBezTo>
                    <a:pt x="82" y="209"/>
                    <a:pt x="81" y="208"/>
                    <a:pt x="82" y="205"/>
                  </a:cubicBezTo>
                  <a:cubicBezTo>
                    <a:pt x="83" y="203"/>
                    <a:pt x="95" y="197"/>
                    <a:pt x="97" y="196"/>
                  </a:cubicBezTo>
                  <a:cubicBezTo>
                    <a:pt x="99" y="196"/>
                    <a:pt x="98" y="192"/>
                    <a:pt x="100" y="192"/>
                  </a:cubicBezTo>
                  <a:cubicBezTo>
                    <a:pt x="103" y="192"/>
                    <a:pt x="107" y="189"/>
                    <a:pt x="110" y="186"/>
                  </a:cubicBezTo>
                  <a:cubicBezTo>
                    <a:pt x="113" y="184"/>
                    <a:pt x="114" y="185"/>
                    <a:pt x="116" y="184"/>
                  </a:cubicBezTo>
                  <a:cubicBezTo>
                    <a:pt x="118" y="183"/>
                    <a:pt x="117" y="178"/>
                    <a:pt x="119" y="178"/>
                  </a:cubicBezTo>
                  <a:cubicBezTo>
                    <a:pt x="121" y="177"/>
                    <a:pt x="123" y="175"/>
                    <a:pt x="123" y="173"/>
                  </a:cubicBezTo>
                  <a:cubicBezTo>
                    <a:pt x="123" y="171"/>
                    <a:pt x="117" y="171"/>
                    <a:pt x="117" y="170"/>
                  </a:cubicBezTo>
                  <a:cubicBezTo>
                    <a:pt x="116" y="169"/>
                    <a:pt x="121" y="164"/>
                    <a:pt x="124" y="164"/>
                  </a:cubicBezTo>
                  <a:cubicBezTo>
                    <a:pt x="126" y="164"/>
                    <a:pt x="129" y="162"/>
                    <a:pt x="129" y="159"/>
                  </a:cubicBezTo>
                  <a:cubicBezTo>
                    <a:pt x="129" y="156"/>
                    <a:pt x="132" y="155"/>
                    <a:pt x="135" y="153"/>
                  </a:cubicBezTo>
                  <a:cubicBezTo>
                    <a:pt x="137" y="150"/>
                    <a:pt x="137" y="148"/>
                    <a:pt x="139" y="148"/>
                  </a:cubicBezTo>
                  <a:cubicBezTo>
                    <a:pt x="141" y="148"/>
                    <a:pt x="144" y="144"/>
                    <a:pt x="146" y="143"/>
                  </a:cubicBezTo>
                  <a:cubicBezTo>
                    <a:pt x="149" y="141"/>
                    <a:pt x="146" y="145"/>
                    <a:pt x="151" y="145"/>
                  </a:cubicBezTo>
                  <a:cubicBezTo>
                    <a:pt x="156" y="145"/>
                    <a:pt x="155" y="150"/>
                    <a:pt x="152" y="148"/>
                  </a:cubicBezTo>
                  <a:cubicBezTo>
                    <a:pt x="148" y="146"/>
                    <a:pt x="146" y="146"/>
                    <a:pt x="143" y="150"/>
                  </a:cubicBezTo>
                  <a:cubicBezTo>
                    <a:pt x="139" y="153"/>
                    <a:pt x="142" y="154"/>
                    <a:pt x="139" y="157"/>
                  </a:cubicBezTo>
                  <a:cubicBezTo>
                    <a:pt x="137" y="161"/>
                    <a:pt x="137" y="163"/>
                    <a:pt x="140" y="163"/>
                  </a:cubicBezTo>
                  <a:cubicBezTo>
                    <a:pt x="143" y="164"/>
                    <a:pt x="140" y="166"/>
                    <a:pt x="137" y="167"/>
                  </a:cubicBezTo>
                  <a:cubicBezTo>
                    <a:pt x="134" y="168"/>
                    <a:pt x="136" y="170"/>
                    <a:pt x="140" y="170"/>
                  </a:cubicBezTo>
                  <a:cubicBezTo>
                    <a:pt x="145" y="170"/>
                    <a:pt x="151" y="164"/>
                    <a:pt x="157" y="161"/>
                  </a:cubicBezTo>
                  <a:cubicBezTo>
                    <a:pt x="163" y="158"/>
                    <a:pt x="167" y="161"/>
                    <a:pt x="169" y="160"/>
                  </a:cubicBezTo>
                  <a:cubicBezTo>
                    <a:pt x="171" y="160"/>
                    <a:pt x="167" y="157"/>
                    <a:pt x="169" y="156"/>
                  </a:cubicBezTo>
                  <a:cubicBezTo>
                    <a:pt x="171" y="155"/>
                    <a:pt x="167" y="154"/>
                    <a:pt x="166" y="151"/>
                  </a:cubicBezTo>
                  <a:cubicBezTo>
                    <a:pt x="164" y="147"/>
                    <a:pt x="168" y="150"/>
                    <a:pt x="168" y="147"/>
                  </a:cubicBezTo>
                  <a:cubicBezTo>
                    <a:pt x="169" y="144"/>
                    <a:pt x="171" y="145"/>
                    <a:pt x="173" y="146"/>
                  </a:cubicBezTo>
                  <a:cubicBezTo>
                    <a:pt x="175" y="148"/>
                    <a:pt x="177" y="145"/>
                    <a:pt x="179" y="149"/>
                  </a:cubicBezTo>
                  <a:cubicBezTo>
                    <a:pt x="181" y="152"/>
                    <a:pt x="183" y="148"/>
                    <a:pt x="186" y="150"/>
                  </a:cubicBezTo>
                  <a:cubicBezTo>
                    <a:pt x="189" y="153"/>
                    <a:pt x="185" y="152"/>
                    <a:pt x="182" y="153"/>
                  </a:cubicBezTo>
                  <a:cubicBezTo>
                    <a:pt x="179" y="154"/>
                    <a:pt x="180" y="158"/>
                    <a:pt x="183" y="156"/>
                  </a:cubicBezTo>
                  <a:cubicBezTo>
                    <a:pt x="185" y="154"/>
                    <a:pt x="187" y="153"/>
                    <a:pt x="190" y="155"/>
                  </a:cubicBezTo>
                  <a:cubicBezTo>
                    <a:pt x="192" y="157"/>
                    <a:pt x="193" y="156"/>
                    <a:pt x="195" y="154"/>
                  </a:cubicBezTo>
                  <a:cubicBezTo>
                    <a:pt x="197" y="152"/>
                    <a:pt x="197" y="154"/>
                    <a:pt x="197" y="156"/>
                  </a:cubicBezTo>
                  <a:cubicBezTo>
                    <a:pt x="197" y="157"/>
                    <a:pt x="200" y="158"/>
                    <a:pt x="206" y="159"/>
                  </a:cubicBezTo>
                  <a:cubicBezTo>
                    <a:pt x="212" y="159"/>
                    <a:pt x="222" y="158"/>
                    <a:pt x="224" y="158"/>
                  </a:cubicBezTo>
                  <a:cubicBezTo>
                    <a:pt x="227" y="158"/>
                    <a:pt x="226" y="162"/>
                    <a:pt x="232" y="163"/>
                  </a:cubicBezTo>
                  <a:cubicBezTo>
                    <a:pt x="238" y="164"/>
                    <a:pt x="239" y="157"/>
                    <a:pt x="242" y="160"/>
                  </a:cubicBezTo>
                  <a:cubicBezTo>
                    <a:pt x="245" y="162"/>
                    <a:pt x="242" y="163"/>
                    <a:pt x="240" y="165"/>
                  </a:cubicBezTo>
                  <a:cubicBezTo>
                    <a:pt x="239" y="167"/>
                    <a:pt x="242" y="167"/>
                    <a:pt x="245" y="168"/>
                  </a:cubicBezTo>
                  <a:cubicBezTo>
                    <a:pt x="247" y="169"/>
                    <a:pt x="252" y="170"/>
                    <a:pt x="254" y="173"/>
                  </a:cubicBezTo>
                  <a:cubicBezTo>
                    <a:pt x="257" y="175"/>
                    <a:pt x="258" y="178"/>
                    <a:pt x="264" y="181"/>
                  </a:cubicBezTo>
                  <a:cubicBezTo>
                    <a:pt x="270" y="184"/>
                    <a:pt x="264" y="173"/>
                    <a:pt x="269" y="177"/>
                  </a:cubicBezTo>
                  <a:cubicBezTo>
                    <a:pt x="274" y="180"/>
                    <a:pt x="272" y="177"/>
                    <a:pt x="276" y="180"/>
                  </a:cubicBezTo>
                  <a:cubicBezTo>
                    <a:pt x="280" y="184"/>
                    <a:pt x="278" y="179"/>
                    <a:pt x="277" y="173"/>
                  </a:cubicBezTo>
                  <a:cubicBezTo>
                    <a:pt x="275" y="167"/>
                    <a:pt x="278" y="171"/>
                    <a:pt x="280" y="174"/>
                  </a:cubicBezTo>
                  <a:cubicBezTo>
                    <a:pt x="282" y="176"/>
                    <a:pt x="282" y="181"/>
                    <a:pt x="281" y="185"/>
                  </a:cubicBezTo>
                  <a:cubicBezTo>
                    <a:pt x="279" y="188"/>
                    <a:pt x="274" y="185"/>
                    <a:pt x="274" y="184"/>
                  </a:cubicBezTo>
                  <a:cubicBezTo>
                    <a:pt x="275" y="182"/>
                    <a:pt x="269" y="182"/>
                    <a:pt x="269" y="185"/>
                  </a:cubicBezTo>
                  <a:cubicBezTo>
                    <a:pt x="268" y="188"/>
                    <a:pt x="273" y="193"/>
                    <a:pt x="276" y="193"/>
                  </a:cubicBezTo>
                  <a:cubicBezTo>
                    <a:pt x="278" y="194"/>
                    <a:pt x="276" y="198"/>
                    <a:pt x="278" y="199"/>
                  </a:cubicBezTo>
                  <a:cubicBezTo>
                    <a:pt x="281" y="200"/>
                    <a:pt x="281" y="205"/>
                    <a:pt x="282" y="204"/>
                  </a:cubicBezTo>
                  <a:cubicBezTo>
                    <a:pt x="284" y="203"/>
                    <a:pt x="283" y="197"/>
                    <a:pt x="281" y="195"/>
                  </a:cubicBezTo>
                  <a:cubicBezTo>
                    <a:pt x="280" y="192"/>
                    <a:pt x="280" y="188"/>
                    <a:pt x="283" y="189"/>
                  </a:cubicBezTo>
                  <a:cubicBezTo>
                    <a:pt x="285" y="190"/>
                    <a:pt x="283" y="194"/>
                    <a:pt x="284" y="195"/>
                  </a:cubicBezTo>
                  <a:cubicBezTo>
                    <a:pt x="285" y="196"/>
                    <a:pt x="286" y="194"/>
                    <a:pt x="289" y="192"/>
                  </a:cubicBezTo>
                  <a:cubicBezTo>
                    <a:pt x="291" y="191"/>
                    <a:pt x="288" y="187"/>
                    <a:pt x="289" y="184"/>
                  </a:cubicBezTo>
                  <a:cubicBezTo>
                    <a:pt x="290" y="182"/>
                    <a:pt x="292" y="186"/>
                    <a:pt x="294" y="190"/>
                  </a:cubicBezTo>
                  <a:cubicBezTo>
                    <a:pt x="295" y="194"/>
                    <a:pt x="291" y="194"/>
                    <a:pt x="291" y="196"/>
                  </a:cubicBezTo>
                  <a:cubicBezTo>
                    <a:pt x="291" y="198"/>
                    <a:pt x="287" y="197"/>
                    <a:pt x="286" y="198"/>
                  </a:cubicBezTo>
                  <a:cubicBezTo>
                    <a:pt x="285" y="199"/>
                    <a:pt x="286" y="207"/>
                    <a:pt x="287" y="207"/>
                  </a:cubicBezTo>
                  <a:cubicBezTo>
                    <a:pt x="289" y="207"/>
                    <a:pt x="290" y="201"/>
                    <a:pt x="290" y="204"/>
                  </a:cubicBezTo>
                  <a:cubicBezTo>
                    <a:pt x="291" y="207"/>
                    <a:pt x="295" y="200"/>
                    <a:pt x="296" y="203"/>
                  </a:cubicBezTo>
                  <a:cubicBezTo>
                    <a:pt x="297" y="206"/>
                    <a:pt x="301" y="209"/>
                    <a:pt x="303" y="208"/>
                  </a:cubicBezTo>
                  <a:cubicBezTo>
                    <a:pt x="305" y="208"/>
                    <a:pt x="302" y="204"/>
                    <a:pt x="300" y="204"/>
                  </a:cubicBezTo>
                  <a:cubicBezTo>
                    <a:pt x="297" y="204"/>
                    <a:pt x="297" y="200"/>
                    <a:pt x="300" y="200"/>
                  </a:cubicBezTo>
                  <a:cubicBezTo>
                    <a:pt x="302" y="199"/>
                    <a:pt x="306" y="206"/>
                    <a:pt x="306" y="208"/>
                  </a:cubicBezTo>
                  <a:cubicBezTo>
                    <a:pt x="306" y="210"/>
                    <a:pt x="304" y="210"/>
                    <a:pt x="302" y="212"/>
                  </a:cubicBezTo>
                  <a:cubicBezTo>
                    <a:pt x="300" y="215"/>
                    <a:pt x="297" y="209"/>
                    <a:pt x="295" y="209"/>
                  </a:cubicBezTo>
                  <a:cubicBezTo>
                    <a:pt x="292" y="209"/>
                    <a:pt x="295" y="213"/>
                    <a:pt x="296" y="215"/>
                  </a:cubicBezTo>
                  <a:cubicBezTo>
                    <a:pt x="297" y="218"/>
                    <a:pt x="293" y="221"/>
                    <a:pt x="296" y="224"/>
                  </a:cubicBezTo>
                  <a:cubicBezTo>
                    <a:pt x="299" y="226"/>
                    <a:pt x="298" y="222"/>
                    <a:pt x="299" y="221"/>
                  </a:cubicBezTo>
                  <a:cubicBezTo>
                    <a:pt x="299" y="219"/>
                    <a:pt x="302" y="221"/>
                    <a:pt x="304" y="222"/>
                  </a:cubicBezTo>
                  <a:cubicBezTo>
                    <a:pt x="305" y="224"/>
                    <a:pt x="305" y="219"/>
                    <a:pt x="305" y="218"/>
                  </a:cubicBezTo>
                  <a:cubicBezTo>
                    <a:pt x="305" y="216"/>
                    <a:pt x="308" y="217"/>
                    <a:pt x="310" y="219"/>
                  </a:cubicBezTo>
                  <a:cubicBezTo>
                    <a:pt x="311" y="221"/>
                    <a:pt x="311" y="217"/>
                    <a:pt x="314" y="217"/>
                  </a:cubicBezTo>
                  <a:cubicBezTo>
                    <a:pt x="316" y="218"/>
                    <a:pt x="314" y="221"/>
                    <a:pt x="314" y="223"/>
                  </a:cubicBezTo>
                  <a:cubicBezTo>
                    <a:pt x="314" y="225"/>
                    <a:pt x="318" y="221"/>
                    <a:pt x="318" y="224"/>
                  </a:cubicBezTo>
                  <a:cubicBezTo>
                    <a:pt x="318" y="224"/>
                    <a:pt x="318" y="224"/>
                    <a:pt x="318" y="225"/>
                  </a:cubicBezTo>
                  <a:cubicBezTo>
                    <a:pt x="320" y="223"/>
                    <a:pt x="322" y="222"/>
                    <a:pt x="324" y="221"/>
                  </a:cubicBezTo>
                  <a:cubicBezTo>
                    <a:pt x="328" y="218"/>
                    <a:pt x="321" y="216"/>
                    <a:pt x="322" y="2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7" name="Freeform 127">
              <a:extLst>
                <a:ext uri="{FF2B5EF4-FFF2-40B4-BE49-F238E27FC236}">
                  <a16:creationId xmlns:a16="http://schemas.microsoft.com/office/drawing/2014/main" id="{78773FD7-A49B-BBF8-DF1B-6493B9D6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397" y="3121942"/>
              <a:ext cx="31333" cy="31581"/>
            </a:xfrm>
            <a:custGeom>
              <a:avLst/>
              <a:gdLst>
                <a:gd name="T0" fmla="*/ 4 w 10"/>
                <a:gd name="T1" fmla="*/ 8 h 10"/>
                <a:gd name="T2" fmla="*/ 8 w 10"/>
                <a:gd name="T3" fmla="*/ 2 h 10"/>
                <a:gd name="T4" fmla="*/ 4 w 10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8"/>
                  </a:moveTo>
                  <a:cubicBezTo>
                    <a:pt x="8" y="7"/>
                    <a:pt x="10" y="4"/>
                    <a:pt x="8" y="2"/>
                  </a:cubicBezTo>
                  <a:cubicBezTo>
                    <a:pt x="6" y="0"/>
                    <a:pt x="0" y="10"/>
                    <a:pt x="4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128">
              <a:extLst>
                <a:ext uri="{FF2B5EF4-FFF2-40B4-BE49-F238E27FC236}">
                  <a16:creationId xmlns:a16="http://schemas.microsoft.com/office/drawing/2014/main" id="{C4A974D3-6DE6-FFE4-7095-A17E58AE4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674" y="3091678"/>
              <a:ext cx="58750" cy="25002"/>
            </a:xfrm>
            <a:custGeom>
              <a:avLst/>
              <a:gdLst>
                <a:gd name="T0" fmla="*/ 15 w 19"/>
                <a:gd name="T1" fmla="*/ 2 h 8"/>
                <a:gd name="T2" fmla="*/ 3 w 19"/>
                <a:gd name="T3" fmla="*/ 7 h 8"/>
                <a:gd name="T4" fmla="*/ 10 w 19"/>
                <a:gd name="T5" fmla="*/ 5 h 8"/>
                <a:gd name="T6" fmla="*/ 15 w 19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15" y="2"/>
                  </a:moveTo>
                  <a:cubicBezTo>
                    <a:pt x="10" y="0"/>
                    <a:pt x="0" y="7"/>
                    <a:pt x="3" y="7"/>
                  </a:cubicBezTo>
                  <a:cubicBezTo>
                    <a:pt x="6" y="8"/>
                    <a:pt x="7" y="5"/>
                    <a:pt x="10" y="5"/>
                  </a:cubicBezTo>
                  <a:cubicBezTo>
                    <a:pt x="13" y="5"/>
                    <a:pt x="19" y="3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9" name="Freeform 129">
              <a:extLst>
                <a:ext uri="{FF2B5EF4-FFF2-40B4-BE49-F238E27FC236}">
                  <a16:creationId xmlns:a16="http://schemas.microsoft.com/office/drawing/2014/main" id="{838E7FD1-E2F9-6A4E-2C15-DF5B4BA25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228" y="2954827"/>
              <a:ext cx="77027" cy="71057"/>
            </a:xfrm>
            <a:custGeom>
              <a:avLst/>
              <a:gdLst>
                <a:gd name="T0" fmla="*/ 21 w 25"/>
                <a:gd name="T1" fmla="*/ 2 h 23"/>
                <a:gd name="T2" fmla="*/ 15 w 25"/>
                <a:gd name="T3" fmla="*/ 4 h 23"/>
                <a:gd name="T4" fmla="*/ 7 w 25"/>
                <a:gd name="T5" fmla="*/ 13 h 23"/>
                <a:gd name="T6" fmla="*/ 1 w 25"/>
                <a:gd name="T7" fmla="*/ 15 h 23"/>
                <a:gd name="T8" fmla="*/ 5 w 25"/>
                <a:gd name="T9" fmla="*/ 21 h 23"/>
                <a:gd name="T10" fmla="*/ 9 w 25"/>
                <a:gd name="T11" fmla="*/ 21 h 23"/>
                <a:gd name="T12" fmla="*/ 20 w 25"/>
                <a:gd name="T13" fmla="*/ 14 h 23"/>
                <a:gd name="T14" fmla="*/ 17 w 25"/>
                <a:gd name="T15" fmla="*/ 9 h 23"/>
                <a:gd name="T16" fmla="*/ 23 w 25"/>
                <a:gd name="T17" fmla="*/ 6 h 23"/>
                <a:gd name="T18" fmla="*/ 21 w 25"/>
                <a:gd name="T1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3">
                  <a:moveTo>
                    <a:pt x="21" y="2"/>
                  </a:moveTo>
                  <a:cubicBezTo>
                    <a:pt x="21" y="0"/>
                    <a:pt x="18" y="0"/>
                    <a:pt x="15" y="4"/>
                  </a:cubicBezTo>
                  <a:cubicBezTo>
                    <a:pt x="11" y="8"/>
                    <a:pt x="8" y="11"/>
                    <a:pt x="7" y="13"/>
                  </a:cubicBezTo>
                  <a:cubicBezTo>
                    <a:pt x="7" y="15"/>
                    <a:pt x="2" y="12"/>
                    <a:pt x="1" y="15"/>
                  </a:cubicBezTo>
                  <a:cubicBezTo>
                    <a:pt x="0" y="18"/>
                    <a:pt x="2" y="23"/>
                    <a:pt x="5" y="21"/>
                  </a:cubicBezTo>
                  <a:cubicBezTo>
                    <a:pt x="7" y="20"/>
                    <a:pt x="7" y="21"/>
                    <a:pt x="9" y="21"/>
                  </a:cubicBezTo>
                  <a:cubicBezTo>
                    <a:pt x="11" y="21"/>
                    <a:pt x="18" y="16"/>
                    <a:pt x="20" y="14"/>
                  </a:cubicBezTo>
                  <a:cubicBezTo>
                    <a:pt x="22" y="11"/>
                    <a:pt x="17" y="10"/>
                    <a:pt x="17" y="9"/>
                  </a:cubicBezTo>
                  <a:cubicBezTo>
                    <a:pt x="17" y="7"/>
                    <a:pt x="21" y="7"/>
                    <a:pt x="23" y="6"/>
                  </a:cubicBezTo>
                  <a:cubicBezTo>
                    <a:pt x="25" y="5"/>
                    <a:pt x="21" y="4"/>
                    <a:pt x="21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0" name="Freeform 130">
              <a:extLst>
                <a:ext uri="{FF2B5EF4-FFF2-40B4-BE49-F238E27FC236}">
                  <a16:creationId xmlns:a16="http://schemas.microsoft.com/office/drawing/2014/main" id="{F78F98D7-E3C9-4956-1352-25D37881D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535" y="2882455"/>
              <a:ext cx="49610" cy="31581"/>
            </a:xfrm>
            <a:custGeom>
              <a:avLst/>
              <a:gdLst>
                <a:gd name="T0" fmla="*/ 8 w 16"/>
                <a:gd name="T1" fmla="*/ 3 h 10"/>
                <a:gd name="T2" fmla="*/ 1 w 16"/>
                <a:gd name="T3" fmla="*/ 5 h 10"/>
                <a:gd name="T4" fmla="*/ 13 w 16"/>
                <a:gd name="T5" fmla="*/ 9 h 10"/>
                <a:gd name="T6" fmla="*/ 14 w 16"/>
                <a:gd name="T7" fmla="*/ 3 h 10"/>
                <a:gd name="T8" fmla="*/ 8 w 16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8" y="3"/>
                  </a:moveTo>
                  <a:cubicBezTo>
                    <a:pt x="8" y="0"/>
                    <a:pt x="0" y="2"/>
                    <a:pt x="1" y="5"/>
                  </a:cubicBezTo>
                  <a:cubicBezTo>
                    <a:pt x="2" y="8"/>
                    <a:pt x="9" y="10"/>
                    <a:pt x="13" y="9"/>
                  </a:cubicBezTo>
                  <a:cubicBezTo>
                    <a:pt x="15" y="8"/>
                    <a:pt x="16" y="5"/>
                    <a:pt x="14" y="3"/>
                  </a:cubicBezTo>
                  <a:cubicBezTo>
                    <a:pt x="12" y="1"/>
                    <a:pt x="9" y="6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1" name="Freeform 131">
              <a:extLst>
                <a:ext uri="{FF2B5EF4-FFF2-40B4-BE49-F238E27FC236}">
                  <a16:creationId xmlns:a16="http://schemas.microsoft.com/office/drawing/2014/main" id="{FC262BF4-2AF9-A9D0-BB30-D1960B40B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086" y="3281163"/>
              <a:ext cx="1510520" cy="760572"/>
            </a:xfrm>
            <a:custGeom>
              <a:avLst/>
              <a:gdLst>
                <a:gd name="T0" fmla="*/ 460 w 489"/>
                <a:gd name="T1" fmla="*/ 38 h 244"/>
                <a:gd name="T2" fmla="*/ 409 w 489"/>
                <a:gd name="T3" fmla="*/ 57 h 244"/>
                <a:gd name="T4" fmla="*/ 386 w 489"/>
                <a:gd name="T5" fmla="*/ 67 h 244"/>
                <a:gd name="T6" fmla="*/ 365 w 489"/>
                <a:gd name="T7" fmla="*/ 84 h 244"/>
                <a:gd name="T8" fmla="*/ 358 w 489"/>
                <a:gd name="T9" fmla="*/ 77 h 244"/>
                <a:gd name="T10" fmla="*/ 344 w 489"/>
                <a:gd name="T11" fmla="*/ 62 h 244"/>
                <a:gd name="T12" fmla="*/ 326 w 489"/>
                <a:gd name="T13" fmla="*/ 51 h 244"/>
                <a:gd name="T14" fmla="*/ 311 w 489"/>
                <a:gd name="T15" fmla="*/ 65 h 244"/>
                <a:gd name="T16" fmla="*/ 343 w 489"/>
                <a:gd name="T17" fmla="*/ 37 h 244"/>
                <a:gd name="T18" fmla="*/ 339 w 489"/>
                <a:gd name="T19" fmla="*/ 34 h 244"/>
                <a:gd name="T20" fmla="*/ 309 w 489"/>
                <a:gd name="T21" fmla="*/ 28 h 244"/>
                <a:gd name="T22" fmla="*/ 276 w 489"/>
                <a:gd name="T23" fmla="*/ 29 h 244"/>
                <a:gd name="T24" fmla="*/ 285 w 489"/>
                <a:gd name="T25" fmla="*/ 15 h 244"/>
                <a:gd name="T26" fmla="*/ 263 w 489"/>
                <a:gd name="T27" fmla="*/ 11 h 244"/>
                <a:gd name="T28" fmla="*/ 249 w 489"/>
                <a:gd name="T29" fmla="*/ 6 h 244"/>
                <a:gd name="T30" fmla="*/ 20 w 489"/>
                <a:gd name="T31" fmla="*/ 17 h 244"/>
                <a:gd name="T32" fmla="*/ 15 w 489"/>
                <a:gd name="T33" fmla="*/ 16 h 244"/>
                <a:gd name="T34" fmla="*/ 0 w 489"/>
                <a:gd name="T35" fmla="*/ 14 h 244"/>
                <a:gd name="T36" fmla="*/ 8 w 489"/>
                <a:gd name="T37" fmla="*/ 35 h 244"/>
                <a:gd name="T38" fmla="*/ 3 w 489"/>
                <a:gd name="T39" fmla="*/ 77 h 244"/>
                <a:gd name="T40" fmla="*/ 9 w 489"/>
                <a:gd name="T41" fmla="*/ 113 h 244"/>
                <a:gd name="T42" fmla="*/ 23 w 489"/>
                <a:gd name="T43" fmla="*/ 130 h 244"/>
                <a:gd name="T44" fmla="*/ 37 w 489"/>
                <a:gd name="T45" fmla="*/ 154 h 244"/>
                <a:gd name="T46" fmla="*/ 63 w 489"/>
                <a:gd name="T47" fmla="*/ 169 h 244"/>
                <a:gd name="T48" fmla="*/ 93 w 489"/>
                <a:gd name="T49" fmla="*/ 176 h 244"/>
                <a:gd name="T50" fmla="*/ 142 w 489"/>
                <a:gd name="T51" fmla="*/ 180 h 244"/>
                <a:gd name="T52" fmla="*/ 170 w 489"/>
                <a:gd name="T53" fmla="*/ 195 h 244"/>
                <a:gd name="T54" fmla="*/ 189 w 489"/>
                <a:gd name="T55" fmla="*/ 198 h 244"/>
                <a:gd name="T56" fmla="*/ 214 w 489"/>
                <a:gd name="T57" fmla="*/ 224 h 244"/>
                <a:gd name="T58" fmla="*/ 232 w 489"/>
                <a:gd name="T59" fmla="*/ 235 h 244"/>
                <a:gd name="T60" fmla="*/ 238 w 489"/>
                <a:gd name="T61" fmla="*/ 211 h 244"/>
                <a:gd name="T62" fmla="*/ 255 w 489"/>
                <a:gd name="T63" fmla="*/ 200 h 244"/>
                <a:gd name="T64" fmla="*/ 269 w 489"/>
                <a:gd name="T65" fmla="*/ 198 h 244"/>
                <a:gd name="T66" fmla="*/ 288 w 489"/>
                <a:gd name="T67" fmla="*/ 203 h 244"/>
                <a:gd name="T68" fmla="*/ 298 w 489"/>
                <a:gd name="T69" fmla="*/ 201 h 244"/>
                <a:gd name="T70" fmla="*/ 309 w 489"/>
                <a:gd name="T71" fmla="*/ 192 h 244"/>
                <a:gd name="T72" fmla="*/ 332 w 489"/>
                <a:gd name="T73" fmla="*/ 198 h 244"/>
                <a:gd name="T74" fmla="*/ 354 w 489"/>
                <a:gd name="T75" fmla="*/ 206 h 244"/>
                <a:gd name="T76" fmla="*/ 361 w 489"/>
                <a:gd name="T77" fmla="*/ 232 h 244"/>
                <a:gd name="T78" fmla="*/ 377 w 489"/>
                <a:gd name="T79" fmla="*/ 231 h 244"/>
                <a:gd name="T80" fmla="*/ 365 w 489"/>
                <a:gd name="T81" fmla="*/ 189 h 244"/>
                <a:gd name="T82" fmla="*/ 389 w 489"/>
                <a:gd name="T83" fmla="*/ 161 h 244"/>
                <a:gd name="T84" fmla="*/ 404 w 489"/>
                <a:gd name="T85" fmla="*/ 147 h 244"/>
                <a:gd name="T86" fmla="*/ 414 w 489"/>
                <a:gd name="T87" fmla="*/ 140 h 244"/>
                <a:gd name="T88" fmla="*/ 408 w 489"/>
                <a:gd name="T89" fmla="*/ 127 h 244"/>
                <a:gd name="T90" fmla="*/ 407 w 489"/>
                <a:gd name="T91" fmla="*/ 106 h 244"/>
                <a:gd name="T92" fmla="*/ 412 w 489"/>
                <a:gd name="T93" fmla="*/ 124 h 244"/>
                <a:gd name="T94" fmla="*/ 417 w 489"/>
                <a:gd name="T95" fmla="*/ 107 h 244"/>
                <a:gd name="T96" fmla="*/ 432 w 489"/>
                <a:gd name="T97" fmla="*/ 94 h 244"/>
                <a:gd name="T98" fmla="*/ 445 w 489"/>
                <a:gd name="T99" fmla="*/ 86 h 244"/>
                <a:gd name="T100" fmla="*/ 454 w 489"/>
                <a:gd name="T101" fmla="*/ 76 h 244"/>
                <a:gd name="T102" fmla="*/ 466 w 489"/>
                <a:gd name="T103" fmla="*/ 60 h 244"/>
                <a:gd name="T104" fmla="*/ 489 w 489"/>
                <a:gd name="T105" fmla="*/ 4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9" h="244">
                  <a:moveTo>
                    <a:pt x="481" y="26"/>
                  </a:moveTo>
                  <a:cubicBezTo>
                    <a:pt x="481" y="23"/>
                    <a:pt x="474" y="25"/>
                    <a:pt x="470" y="23"/>
                  </a:cubicBezTo>
                  <a:cubicBezTo>
                    <a:pt x="467" y="20"/>
                    <a:pt x="461" y="32"/>
                    <a:pt x="460" y="38"/>
                  </a:cubicBezTo>
                  <a:cubicBezTo>
                    <a:pt x="458" y="43"/>
                    <a:pt x="449" y="49"/>
                    <a:pt x="449" y="49"/>
                  </a:cubicBezTo>
                  <a:cubicBezTo>
                    <a:pt x="449" y="49"/>
                    <a:pt x="422" y="49"/>
                    <a:pt x="420" y="49"/>
                  </a:cubicBezTo>
                  <a:cubicBezTo>
                    <a:pt x="419" y="49"/>
                    <a:pt x="412" y="54"/>
                    <a:pt x="409" y="57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12" y="63"/>
                    <a:pt x="402" y="66"/>
                    <a:pt x="393" y="66"/>
                  </a:cubicBezTo>
                  <a:cubicBezTo>
                    <a:pt x="390" y="66"/>
                    <a:pt x="388" y="66"/>
                    <a:pt x="386" y="67"/>
                  </a:cubicBezTo>
                  <a:cubicBezTo>
                    <a:pt x="386" y="68"/>
                    <a:pt x="387" y="69"/>
                    <a:pt x="387" y="70"/>
                  </a:cubicBezTo>
                  <a:cubicBezTo>
                    <a:pt x="386" y="71"/>
                    <a:pt x="385" y="71"/>
                    <a:pt x="384" y="72"/>
                  </a:cubicBezTo>
                  <a:cubicBezTo>
                    <a:pt x="383" y="75"/>
                    <a:pt x="371" y="81"/>
                    <a:pt x="365" y="84"/>
                  </a:cubicBezTo>
                  <a:cubicBezTo>
                    <a:pt x="358" y="88"/>
                    <a:pt x="348" y="86"/>
                    <a:pt x="348" y="80"/>
                  </a:cubicBezTo>
                  <a:cubicBezTo>
                    <a:pt x="348" y="75"/>
                    <a:pt x="353" y="76"/>
                    <a:pt x="354" y="78"/>
                  </a:cubicBezTo>
                  <a:cubicBezTo>
                    <a:pt x="355" y="79"/>
                    <a:pt x="356" y="79"/>
                    <a:pt x="358" y="77"/>
                  </a:cubicBezTo>
                  <a:cubicBezTo>
                    <a:pt x="356" y="76"/>
                    <a:pt x="356" y="73"/>
                    <a:pt x="356" y="71"/>
                  </a:cubicBezTo>
                  <a:cubicBezTo>
                    <a:pt x="354" y="70"/>
                    <a:pt x="358" y="62"/>
                    <a:pt x="353" y="60"/>
                  </a:cubicBezTo>
                  <a:cubicBezTo>
                    <a:pt x="349" y="59"/>
                    <a:pt x="343" y="66"/>
                    <a:pt x="344" y="62"/>
                  </a:cubicBezTo>
                  <a:cubicBezTo>
                    <a:pt x="345" y="57"/>
                    <a:pt x="352" y="53"/>
                    <a:pt x="348" y="46"/>
                  </a:cubicBezTo>
                  <a:cubicBezTo>
                    <a:pt x="343" y="40"/>
                    <a:pt x="336" y="40"/>
                    <a:pt x="335" y="45"/>
                  </a:cubicBezTo>
                  <a:cubicBezTo>
                    <a:pt x="333" y="50"/>
                    <a:pt x="328" y="47"/>
                    <a:pt x="326" y="51"/>
                  </a:cubicBezTo>
                  <a:cubicBezTo>
                    <a:pt x="324" y="55"/>
                    <a:pt x="322" y="63"/>
                    <a:pt x="324" y="69"/>
                  </a:cubicBezTo>
                  <a:cubicBezTo>
                    <a:pt x="325" y="75"/>
                    <a:pt x="323" y="78"/>
                    <a:pt x="318" y="81"/>
                  </a:cubicBezTo>
                  <a:cubicBezTo>
                    <a:pt x="312" y="85"/>
                    <a:pt x="309" y="76"/>
                    <a:pt x="311" y="65"/>
                  </a:cubicBezTo>
                  <a:cubicBezTo>
                    <a:pt x="313" y="58"/>
                    <a:pt x="317" y="51"/>
                    <a:pt x="313" y="51"/>
                  </a:cubicBezTo>
                  <a:cubicBezTo>
                    <a:pt x="310" y="51"/>
                    <a:pt x="318" y="42"/>
                    <a:pt x="326" y="40"/>
                  </a:cubicBezTo>
                  <a:cubicBezTo>
                    <a:pt x="334" y="38"/>
                    <a:pt x="343" y="39"/>
                    <a:pt x="343" y="37"/>
                  </a:cubicBezTo>
                  <a:cubicBezTo>
                    <a:pt x="343" y="36"/>
                    <a:pt x="344" y="36"/>
                    <a:pt x="344" y="36"/>
                  </a:cubicBezTo>
                  <a:cubicBezTo>
                    <a:pt x="343" y="34"/>
                    <a:pt x="341" y="33"/>
                    <a:pt x="340" y="32"/>
                  </a:cubicBezTo>
                  <a:cubicBezTo>
                    <a:pt x="339" y="33"/>
                    <a:pt x="339" y="33"/>
                    <a:pt x="339" y="34"/>
                  </a:cubicBezTo>
                  <a:cubicBezTo>
                    <a:pt x="336" y="36"/>
                    <a:pt x="336" y="30"/>
                    <a:pt x="331" y="30"/>
                  </a:cubicBezTo>
                  <a:cubicBezTo>
                    <a:pt x="325" y="30"/>
                    <a:pt x="320" y="35"/>
                    <a:pt x="315" y="33"/>
                  </a:cubicBezTo>
                  <a:cubicBezTo>
                    <a:pt x="311" y="31"/>
                    <a:pt x="313" y="28"/>
                    <a:pt x="309" y="28"/>
                  </a:cubicBezTo>
                  <a:cubicBezTo>
                    <a:pt x="305" y="28"/>
                    <a:pt x="312" y="20"/>
                    <a:pt x="306" y="23"/>
                  </a:cubicBezTo>
                  <a:cubicBezTo>
                    <a:pt x="300" y="27"/>
                    <a:pt x="291" y="35"/>
                    <a:pt x="287" y="31"/>
                  </a:cubicBezTo>
                  <a:cubicBezTo>
                    <a:pt x="283" y="28"/>
                    <a:pt x="279" y="32"/>
                    <a:pt x="276" y="29"/>
                  </a:cubicBezTo>
                  <a:cubicBezTo>
                    <a:pt x="273" y="26"/>
                    <a:pt x="286" y="18"/>
                    <a:pt x="293" y="19"/>
                  </a:cubicBezTo>
                  <a:cubicBezTo>
                    <a:pt x="294" y="19"/>
                    <a:pt x="296" y="18"/>
                    <a:pt x="297" y="17"/>
                  </a:cubicBezTo>
                  <a:cubicBezTo>
                    <a:pt x="294" y="16"/>
                    <a:pt x="287" y="13"/>
                    <a:pt x="285" y="15"/>
                  </a:cubicBezTo>
                  <a:cubicBezTo>
                    <a:pt x="283" y="18"/>
                    <a:pt x="280" y="16"/>
                    <a:pt x="278" y="14"/>
                  </a:cubicBezTo>
                  <a:cubicBezTo>
                    <a:pt x="276" y="12"/>
                    <a:pt x="274" y="15"/>
                    <a:pt x="271" y="11"/>
                  </a:cubicBezTo>
                  <a:cubicBezTo>
                    <a:pt x="268" y="8"/>
                    <a:pt x="265" y="10"/>
                    <a:pt x="263" y="11"/>
                  </a:cubicBezTo>
                  <a:cubicBezTo>
                    <a:pt x="261" y="12"/>
                    <a:pt x="259" y="10"/>
                    <a:pt x="256" y="9"/>
                  </a:cubicBezTo>
                  <a:cubicBezTo>
                    <a:pt x="253" y="7"/>
                    <a:pt x="255" y="4"/>
                    <a:pt x="252" y="2"/>
                  </a:cubicBezTo>
                  <a:cubicBezTo>
                    <a:pt x="250" y="0"/>
                    <a:pt x="249" y="6"/>
                    <a:pt x="249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21" y="11"/>
                    <a:pt x="19" y="13"/>
                    <a:pt x="20" y="17"/>
                  </a:cubicBezTo>
                  <a:cubicBezTo>
                    <a:pt x="21" y="20"/>
                    <a:pt x="20" y="26"/>
                    <a:pt x="17" y="26"/>
                  </a:cubicBezTo>
                  <a:cubicBezTo>
                    <a:pt x="14" y="26"/>
                    <a:pt x="14" y="22"/>
                    <a:pt x="16" y="21"/>
                  </a:cubicBezTo>
                  <a:cubicBezTo>
                    <a:pt x="18" y="20"/>
                    <a:pt x="17" y="16"/>
                    <a:pt x="15" y="16"/>
                  </a:cubicBezTo>
                  <a:cubicBezTo>
                    <a:pt x="14" y="16"/>
                    <a:pt x="13" y="15"/>
                    <a:pt x="13" y="13"/>
                  </a:cubicBezTo>
                  <a:cubicBezTo>
                    <a:pt x="9" y="14"/>
                    <a:pt x="5" y="14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6"/>
                    <a:pt x="1" y="21"/>
                    <a:pt x="4" y="25"/>
                  </a:cubicBezTo>
                  <a:cubicBezTo>
                    <a:pt x="7" y="29"/>
                    <a:pt x="5" y="31"/>
                    <a:pt x="8" y="33"/>
                  </a:cubicBezTo>
                  <a:cubicBezTo>
                    <a:pt x="11" y="34"/>
                    <a:pt x="11" y="36"/>
                    <a:pt x="8" y="35"/>
                  </a:cubicBezTo>
                  <a:cubicBezTo>
                    <a:pt x="6" y="35"/>
                    <a:pt x="7" y="37"/>
                    <a:pt x="6" y="43"/>
                  </a:cubicBezTo>
                  <a:cubicBezTo>
                    <a:pt x="6" y="49"/>
                    <a:pt x="6" y="60"/>
                    <a:pt x="5" y="64"/>
                  </a:cubicBezTo>
                  <a:cubicBezTo>
                    <a:pt x="5" y="67"/>
                    <a:pt x="0" y="73"/>
                    <a:pt x="3" y="77"/>
                  </a:cubicBezTo>
                  <a:cubicBezTo>
                    <a:pt x="5" y="81"/>
                    <a:pt x="7" y="86"/>
                    <a:pt x="6" y="91"/>
                  </a:cubicBezTo>
                  <a:cubicBezTo>
                    <a:pt x="4" y="95"/>
                    <a:pt x="5" y="98"/>
                    <a:pt x="7" y="102"/>
                  </a:cubicBezTo>
                  <a:cubicBezTo>
                    <a:pt x="9" y="105"/>
                    <a:pt x="7" y="111"/>
                    <a:pt x="9" y="113"/>
                  </a:cubicBezTo>
                  <a:cubicBezTo>
                    <a:pt x="12" y="114"/>
                    <a:pt x="14" y="116"/>
                    <a:pt x="16" y="120"/>
                  </a:cubicBezTo>
                  <a:cubicBezTo>
                    <a:pt x="18" y="123"/>
                    <a:pt x="20" y="121"/>
                    <a:pt x="20" y="124"/>
                  </a:cubicBezTo>
                  <a:cubicBezTo>
                    <a:pt x="20" y="128"/>
                    <a:pt x="20" y="128"/>
                    <a:pt x="23" y="130"/>
                  </a:cubicBezTo>
                  <a:cubicBezTo>
                    <a:pt x="26" y="131"/>
                    <a:pt x="24" y="134"/>
                    <a:pt x="24" y="136"/>
                  </a:cubicBezTo>
                  <a:cubicBezTo>
                    <a:pt x="24" y="138"/>
                    <a:pt x="28" y="141"/>
                    <a:pt x="33" y="146"/>
                  </a:cubicBezTo>
                  <a:cubicBezTo>
                    <a:pt x="38" y="150"/>
                    <a:pt x="34" y="154"/>
                    <a:pt x="37" y="154"/>
                  </a:cubicBezTo>
                  <a:cubicBezTo>
                    <a:pt x="41" y="154"/>
                    <a:pt x="44" y="156"/>
                    <a:pt x="48" y="158"/>
                  </a:cubicBezTo>
                  <a:cubicBezTo>
                    <a:pt x="51" y="160"/>
                    <a:pt x="53" y="159"/>
                    <a:pt x="55" y="159"/>
                  </a:cubicBezTo>
                  <a:cubicBezTo>
                    <a:pt x="57" y="160"/>
                    <a:pt x="62" y="165"/>
                    <a:pt x="63" y="169"/>
                  </a:cubicBezTo>
                  <a:cubicBezTo>
                    <a:pt x="63" y="170"/>
                    <a:pt x="64" y="172"/>
                    <a:pt x="65" y="174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84" y="172"/>
                    <a:pt x="90" y="176"/>
                    <a:pt x="93" y="176"/>
                  </a:cubicBezTo>
                  <a:cubicBezTo>
                    <a:pt x="97" y="177"/>
                    <a:pt x="115" y="184"/>
                    <a:pt x="115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0"/>
                    <a:pt x="163" y="188"/>
                    <a:pt x="165" y="189"/>
                  </a:cubicBezTo>
                  <a:cubicBezTo>
                    <a:pt x="166" y="189"/>
                    <a:pt x="170" y="193"/>
                    <a:pt x="170" y="195"/>
                  </a:cubicBezTo>
                  <a:cubicBezTo>
                    <a:pt x="170" y="198"/>
                    <a:pt x="171" y="200"/>
                    <a:pt x="173" y="201"/>
                  </a:cubicBezTo>
                  <a:cubicBezTo>
                    <a:pt x="175" y="202"/>
                    <a:pt x="182" y="206"/>
                    <a:pt x="183" y="206"/>
                  </a:cubicBezTo>
                  <a:cubicBezTo>
                    <a:pt x="184" y="205"/>
                    <a:pt x="186" y="198"/>
                    <a:pt x="189" y="198"/>
                  </a:cubicBezTo>
                  <a:cubicBezTo>
                    <a:pt x="193" y="198"/>
                    <a:pt x="203" y="201"/>
                    <a:pt x="204" y="207"/>
                  </a:cubicBezTo>
                  <a:cubicBezTo>
                    <a:pt x="206" y="212"/>
                    <a:pt x="211" y="217"/>
                    <a:pt x="212" y="218"/>
                  </a:cubicBezTo>
                  <a:cubicBezTo>
                    <a:pt x="214" y="219"/>
                    <a:pt x="213" y="223"/>
                    <a:pt x="214" y="224"/>
                  </a:cubicBezTo>
                  <a:cubicBezTo>
                    <a:pt x="216" y="226"/>
                    <a:pt x="215" y="230"/>
                    <a:pt x="217" y="230"/>
                  </a:cubicBezTo>
                  <a:cubicBezTo>
                    <a:pt x="218" y="230"/>
                    <a:pt x="225" y="234"/>
                    <a:pt x="229" y="234"/>
                  </a:cubicBezTo>
                  <a:cubicBezTo>
                    <a:pt x="229" y="234"/>
                    <a:pt x="231" y="234"/>
                    <a:pt x="232" y="235"/>
                  </a:cubicBezTo>
                  <a:cubicBezTo>
                    <a:pt x="232" y="228"/>
                    <a:pt x="226" y="227"/>
                    <a:pt x="230" y="224"/>
                  </a:cubicBezTo>
                  <a:cubicBezTo>
                    <a:pt x="234" y="221"/>
                    <a:pt x="229" y="218"/>
                    <a:pt x="232" y="216"/>
                  </a:cubicBezTo>
                  <a:cubicBezTo>
                    <a:pt x="234" y="215"/>
                    <a:pt x="238" y="213"/>
                    <a:pt x="238" y="211"/>
                  </a:cubicBezTo>
                  <a:cubicBezTo>
                    <a:pt x="238" y="209"/>
                    <a:pt x="240" y="209"/>
                    <a:pt x="243" y="209"/>
                  </a:cubicBezTo>
                  <a:cubicBezTo>
                    <a:pt x="246" y="209"/>
                    <a:pt x="251" y="204"/>
                    <a:pt x="251" y="202"/>
                  </a:cubicBezTo>
                  <a:cubicBezTo>
                    <a:pt x="251" y="200"/>
                    <a:pt x="252" y="200"/>
                    <a:pt x="255" y="200"/>
                  </a:cubicBezTo>
                  <a:cubicBezTo>
                    <a:pt x="259" y="201"/>
                    <a:pt x="258" y="196"/>
                    <a:pt x="260" y="197"/>
                  </a:cubicBezTo>
                  <a:cubicBezTo>
                    <a:pt x="263" y="198"/>
                    <a:pt x="265" y="199"/>
                    <a:pt x="265" y="197"/>
                  </a:cubicBezTo>
                  <a:cubicBezTo>
                    <a:pt x="265" y="196"/>
                    <a:pt x="267" y="196"/>
                    <a:pt x="269" y="198"/>
                  </a:cubicBezTo>
                  <a:cubicBezTo>
                    <a:pt x="270" y="201"/>
                    <a:pt x="275" y="201"/>
                    <a:pt x="276" y="199"/>
                  </a:cubicBezTo>
                  <a:cubicBezTo>
                    <a:pt x="276" y="196"/>
                    <a:pt x="279" y="199"/>
                    <a:pt x="281" y="201"/>
                  </a:cubicBezTo>
                  <a:cubicBezTo>
                    <a:pt x="284" y="204"/>
                    <a:pt x="285" y="203"/>
                    <a:pt x="288" y="203"/>
                  </a:cubicBezTo>
                  <a:cubicBezTo>
                    <a:pt x="292" y="203"/>
                    <a:pt x="292" y="203"/>
                    <a:pt x="292" y="200"/>
                  </a:cubicBezTo>
                  <a:cubicBezTo>
                    <a:pt x="292" y="198"/>
                    <a:pt x="296" y="205"/>
                    <a:pt x="300" y="206"/>
                  </a:cubicBezTo>
                  <a:cubicBezTo>
                    <a:pt x="303" y="206"/>
                    <a:pt x="300" y="203"/>
                    <a:pt x="298" y="201"/>
                  </a:cubicBezTo>
                  <a:cubicBezTo>
                    <a:pt x="295" y="199"/>
                    <a:pt x="298" y="198"/>
                    <a:pt x="296" y="197"/>
                  </a:cubicBezTo>
                  <a:cubicBezTo>
                    <a:pt x="294" y="195"/>
                    <a:pt x="299" y="193"/>
                    <a:pt x="303" y="193"/>
                  </a:cubicBezTo>
                  <a:cubicBezTo>
                    <a:pt x="308" y="193"/>
                    <a:pt x="308" y="194"/>
                    <a:pt x="309" y="192"/>
                  </a:cubicBezTo>
                  <a:cubicBezTo>
                    <a:pt x="311" y="189"/>
                    <a:pt x="313" y="192"/>
                    <a:pt x="313" y="194"/>
                  </a:cubicBezTo>
                  <a:cubicBezTo>
                    <a:pt x="313" y="196"/>
                    <a:pt x="320" y="192"/>
                    <a:pt x="324" y="192"/>
                  </a:cubicBezTo>
                  <a:cubicBezTo>
                    <a:pt x="328" y="192"/>
                    <a:pt x="331" y="196"/>
                    <a:pt x="332" y="198"/>
                  </a:cubicBezTo>
                  <a:cubicBezTo>
                    <a:pt x="332" y="200"/>
                    <a:pt x="335" y="201"/>
                    <a:pt x="338" y="199"/>
                  </a:cubicBezTo>
                  <a:cubicBezTo>
                    <a:pt x="340" y="197"/>
                    <a:pt x="343" y="194"/>
                    <a:pt x="345" y="196"/>
                  </a:cubicBezTo>
                  <a:cubicBezTo>
                    <a:pt x="348" y="199"/>
                    <a:pt x="351" y="203"/>
                    <a:pt x="354" y="206"/>
                  </a:cubicBezTo>
                  <a:cubicBezTo>
                    <a:pt x="357" y="209"/>
                    <a:pt x="352" y="213"/>
                    <a:pt x="354" y="215"/>
                  </a:cubicBezTo>
                  <a:cubicBezTo>
                    <a:pt x="356" y="218"/>
                    <a:pt x="354" y="221"/>
                    <a:pt x="357" y="224"/>
                  </a:cubicBezTo>
                  <a:cubicBezTo>
                    <a:pt x="361" y="226"/>
                    <a:pt x="358" y="232"/>
                    <a:pt x="361" y="232"/>
                  </a:cubicBezTo>
                  <a:cubicBezTo>
                    <a:pt x="364" y="233"/>
                    <a:pt x="366" y="238"/>
                    <a:pt x="367" y="240"/>
                  </a:cubicBezTo>
                  <a:cubicBezTo>
                    <a:pt x="367" y="242"/>
                    <a:pt x="373" y="244"/>
                    <a:pt x="373" y="241"/>
                  </a:cubicBezTo>
                  <a:cubicBezTo>
                    <a:pt x="373" y="238"/>
                    <a:pt x="376" y="234"/>
                    <a:pt x="377" y="231"/>
                  </a:cubicBezTo>
                  <a:cubicBezTo>
                    <a:pt x="377" y="228"/>
                    <a:pt x="374" y="217"/>
                    <a:pt x="372" y="214"/>
                  </a:cubicBezTo>
                  <a:cubicBezTo>
                    <a:pt x="370" y="211"/>
                    <a:pt x="373" y="210"/>
                    <a:pt x="370" y="206"/>
                  </a:cubicBezTo>
                  <a:cubicBezTo>
                    <a:pt x="367" y="202"/>
                    <a:pt x="365" y="195"/>
                    <a:pt x="365" y="189"/>
                  </a:cubicBezTo>
                  <a:cubicBezTo>
                    <a:pt x="365" y="184"/>
                    <a:pt x="372" y="175"/>
                    <a:pt x="375" y="172"/>
                  </a:cubicBezTo>
                  <a:cubicBezTo>
                    <a:pt x="378" y="169"/>
                    <a:pt x="382" y="171"/>
                    <a:pt x="382" y="168"/>
                  </a:cubicBezTo>
                  <a:cubicBezTo>
                    <a:pt x="383" y="165"/>
                    <a:pt x="387" y="161"/>
                    <a:pt x="389" y="161"/>
                  </a:cubicBezTo>
                  <a:cubicBezTo>
                    <a:pt x="391" y="161"/>
                    <a:pt x="394" y="161"/>
                    <a:pt x="394" y="159"/>
                  </a:cubicBezTo>
                  <a:cubicBezTo>
                    <a:pt x="395" y="157"/>
                    <a:pt x="398" y="154"/>
                    <a:pt x="403" y="153"/>
                  </a:cubicBezTo>
                  <a:cubicBezTo>
                    <a:pt x="408" y="152"/>
                    <a:pt x="405" y="150"/>
                    <a:pt x="404" y="147"/>
                  </a:cubicBezTo>
                  <a:cubicBezTo>
                    <a:pt x="403" y="145"/>
                    <a:pt x="405" y="143"/>
                    <a:pt x="406" y="144"/>
                  </a:cubicBezTo>
                  <a:cubicBezTo>
                    <a:pt x="407" y="146"/>
                    <a:pt x="410" y="146"/>
                    <a:pt x="412" y="145"/>
                  </a:cubicBezTo>
                  <a:cubicBezTo>
                    <a:pt x="414" y="143"/>
                    <a:pt x="418" y="140"/>
                    <a:pt x="414" y="140"/>
                  </a:cubicBezTo>
                  <a:cubicBezTo>
                    <a:pt x="410" y="139"/>
                    <a:pt x="409" y="138"/>
                    <a:pt x="411" y="137"/>
                  </a:cubicBezTo>
                  <a:cubicBezTo>
                    <a:pt x="414" y="136"/>
                    <a:pt x="412" y="131"/>
                    <a:pt x="408" y="131"/>
                  </a:cubicBezTo>
                  <a:cubicBezTo>
                    <a:pt x="405" y="131"/>
                    <a:pt x="406" y="129"/>
                    <a:pt x="408" y="127"/>
                  </a:cubicBezTo>
                  <a:cubicBezTo>
                    <a:pt x="410" y="125"/>
                    <a:pt x="405" y="122"/>
                    <a:pt x="403" y="120"/>
                  </a:cubicBezTo>
                  <a:cubicBezTo>
                    <a:pt x="400" y="118"/>
                    <a:pt x="404" y="117"/>
                    <a:pt x="406" y="117"/>
                  </a:cubicBezTo>
                  <a:cubicBezTo>
                    <a:pt x="408" y="116"/>
                    <a:pt x="406" y="108"/>
                    <a:pt x="407" y="106"/>
                  </a:cubicBezTo>
                  <a:cubicBezTo>
                    <a:pt x="408" y="104"/>
                    <a:pt x="411" y="104"/>
                    <a:pt x="410" y="106"/>
                  </a:cubicBezTo>
                  <a:cubicBezTo>
                    <a:pt x="409" y="108"/>
                    <a:pt x="407" y="111"/>
                    <a:pt x="409" y="114"/>
                  </a:cubicBezTo>
                  <a:cubicBezTo>
                    <a:pt x="412" y="117"/>
                    <a:pt x="413" y="120"/>
                    <a:pt x="412" y="124"/>
                  </a:cubicBezTo>
                  <a:cubicBezTo>
                    <a:pt x="411" y="128"/>
                    <a:pt x="413" y="127"/>
                    <a:pt x="415" y="122"/>
                  </a:cubicBezTo>
                  <a:cubicBezTo>
                    <a:pt x="418" y="116"/>
                    <a:pt x="419" y="111"/>
                    <a:pt x="417" y="111"/>
                  </a:cubicBezTo>
                  <a:cubicBezTo>
                    <a:pt x="415" y="110"/>
                    <a:pt x="415" y="105"/>
                    <a:pt x="417" y="107"/>
                  </a:cubicBezTo>
                  <a:cubicBezTo>
                    <a:pt x="419" y="110"/>
                    <a:pt x="420" y="110"/>
                    <a:pt x="423" y="107"/>
                  </a:cubicBezTo>
                  <a:cubicBezTo>
                    <a:pt x="426" y="103"/>
                    <a:pt x="430" y="98"/>
                    <a:pt x="428" y="96"/>
                  </a:cubicBezTo>
                  <a:cubicBezTo>
                    <a:pt x="425" y="95"/>
                    <a:pt x="428" y="94"/>
                    <a:pt x="432" y="94"/>
                  </a:cubicBezTo>
                  <a:cubicBezTo>
                    <a:pt x="436" y="94"/>
                    <a:pt x="444" y="92"/>
                    <a:pt x="444" y="91"/>
                  </a:cubicBezTo>
                  <a:cubicBezTo>
                    <a:pt x="446" y="87"/>
                    <a:pt x="432" y="92"/>
                    <a:pt x="432" y="90"/>
                  </a:cubicBezTo>
                  <a:cubicBezTo>
                    <a:pt x="432" y="88"/>
                    <a:pt x="441" y="86"/>
                    <a:pt x="445" y="86"/>
                  </a:cubicBezTo>
                  <a:cubicBezTo>
                    <a:pt x="450" y="86"/>
                    <a:pt x="447" y="80"/>
                    <a:pt x="449" y="82"/>
                  </a:cubicBezTo>
                  <a:cubicBezTo>
                    <a:pt x="451" y="85"/>
                    <a:pt x="454" y="84"/>
                    <a:pt x="456" y="83"/>
                  </a:cubicBezTo>
                  <a:cubicBezTo>
                    <a:pt x="459" y="81"/>
                    <a:pt x="457" y="77"/>
                    <a:pt x="454" y="76"/>
                  </a:cubicBezTo>
                  <a:cubicBezTo>
                    <a:pt x="451" y="76"/>
                    <a:pt x="456" y="74"/>
                    <a:pt x="455" y="72"/>
                  </a:cubicBezTo>
                  <a:cubicBezTo>
                    <a:pt x="454" y="70"/>
                    <a:pt x="457" y="64"/>
                    <a:pt x="461" y="63"/>
                  </a:cubicBezTo>
                  <a:cubicBezTo>
                    <a:pt x="464" y="62"/>
                    <a:pt x="463" y="60"/>
                    <a:pt x="466" y="60"/>
                  </a:cubicBezTo>
                  <a:cubicBezTo>
                    <a:pt x="469" y="60"/>
                    <a:pt x="469" y="56"/>
                    <a:pt x="472" y="54"/>
                  </a:cubicBezTo>
                  <a:cubicBezTo>
                    <a:pt x="474" y="51"/>
                    <a:pt x="478" y="58"/>
                    <a:pt x="482" y="54"/>
                  </a:cubicBezTo>
                  <a:cubicBezTo>
                    <a:pt x="484" y="53"/>
                    <a:pt x="486" y="51"/>
                    <a:pt x="489" y="49"/>
                  </a:cubicBezTo>
                  <a:cubicBezTo>
                    <a:pt x="479" y="37"/>
                    <a:pt x="482" y="28"/>
                    <a:pt x="481" y="2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2" name="Freeform 132">
              <a:extLst>
                <a:ext uri="{FF2B5EF4-FFF2-40B4-BE49-F238E27FC236}">
                  <a16:creationId xmlns:a16="http://schemas.microsoft.com/office/drawing/2014/main" id="{FFDD7E10-F1D6-96D3-45E0-4A9DFA3F42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5821" y="3474595"/>
              <a:ext cx="332915" cy="239488"/>
            </a:xfrm>
            <a:custGeom>
              <a:avLst/>
              <a:gdLst>
                <a:gd name="T0" fmla="*/ 107 w 108"/>
                <a:gd name="T1" fmla="*/ 13 h 77"/>
                <a:gd name="T2" fmla="*/ 98 w 108"/>
                <a:gd name="T3" fmla="*/ 13 h 77"/>
                <a:gd name="T4" fmla="*/ 88 w 108"/>
                <a:gd name="T5" fmla="*/ 11 h 77"/>
                <a:gd name="T6" fmla="*/ 84 w 108"/>
                <a:gd name="T7" fmla="*/ 10 h 77"/>
                <a:gd name="T8" fmla="*/ 78 w 108"/>
                <a:gd name="T9" fmla="*/ 10 h 77"/>
                <a:gd name="T10" fmla="*/ 70 w 108"/>
                <a:gd name="T11" fmla="*/ 7 h 77"/>
                <a:gd name="T12" fmla="*/ 65 w 108"/>
                <a:gd name="T13" fmla="*/ 4 h 77"/>
                <a:gd name="T14" fmla="*/ 50 w 108"/>
                <a:gd name="T15" fmla="*/ 3 h 77"/>
                <a:gd name="T16" fmla="*/ 22 w 108"/>
                <a:gd name="T17" fmla="*/ 2 h 77"/>
                <a:gd name="T18" fmla="*/ 12 w 108"/>
                <a:gd name="T19" fmla="*/ 0 h 77"/>
                <a:gd name="T20" fmla="*/ 5 w 108"/>
                <a:gd name="T21" fmla="*/ 4 h 77"/>
                <a:gd name="T22" fmla="*/ 3 w 108"/>
                <a:gd name="T23" fmla="*/ 10 h 77"/>
                <a:gd name="T24" fmla="*/ 5 w 108"/>
                <a:gd name="T25" fmla="*/ 18 h 77"/>
                <a:gd name="T26" fmla="*/ 7 w 108"/>
                <a:gd name="T27" fmla="*/ 17 h 77"/>
                <a:gd name="T28" fmla="*/ 10 w 108"/>
                <a:gd name="T29" fmla="*/ 18 h 77"/>
                <a:gd name="T30" fmla="*/ 15 w 108"/>
                <a:gd name="T31" fmla="*/ 19 h 77"/>
                <a:gd name="T32" fmla="*/ 19 w 108"/>
                <a:gd name="T33" fmla="*/ 19 h 77"/>
                <a:gd name="T34" fmla="*/ 24 w 108"/>
                <a:gd name="T35" fmla="*/ 20 h 77"/>
                <a:gd name="T36" fmla="*/ 26 w 108"/>
                <a:gd name="T37" fmla="*/ 23 h 77"/>
                <a:gd name="T38" fmla="*/ 21 w 108"/>
                <a:gd name="T39" fmla="*/ 28 h 77"/>
                <a:gd name="T40" fmla="*/ 21 w 108"/>
                <a:gd name="T41" fmla="*/ 36 h 77"/>
                <a:gd name="T42" fmla="*/ 20 w 108"/>
                <a:gd name="T43" fmla="*/ 42 h 77"/>
                <a:gd name="T44" fmla="*/ 17 w 108"/>
                <a:gd name="T45" fmla="*/ 45 h 77"/>
                <a:gd name="T46" fmla="*/ 20 w 108"/>
                <a:gd name="T47" fmla="*/ 50 h 77"/>
                <a:gd name="T48" fmla="*/ 18 w 108"/>
                <a:gd name="T49" fmla="*/ 54 h 77"/>
                <a:gd name="T50" fmla="*/ 20 w 108"/>
                <a:gd name="T51" fmla="*/ 58 h 77"/>
                <a:gd name="T52" fmla="*/ 16 w 108"/>
                <a:gd name="T53" fmla="*/ 63 h 77"/>
                <a:gd name="T54" fmla="*/ 18 w 108"/>
                <a:gd name="T55" fmla="*/ 66 h 77"/>
                <a:gd name="T56" fmla="*/ 22 w 108"/>
                <a:gd name="T57" fmla="*/ 67 h 77"/>
                <a:gd name="T58" fmla="*/ 32 w 108"/>
                <a:gd name="T59" fmla="*/ 76 h 77"/>
                <a:gd name="T60" fmla="*/ 34 w 108"/>
                <a:gd name="T61" fmla="*/ 73 h 77"/>
                <a:gd name="T62" fmla="*/ 39 w 108"/>
                <a:gd name="T63" fmla="*/ 73 h 77"/>
                <a:gd name="T64" fmla="*/ 47 w 108"/>
                <a:gd name="T65" fmla="*/ 70 h 77"/>
                <a:gd name="T66" fmla="*/ 57 w 108"/>
                <a:gd name="T67" fmla="*/ 70 h 77"/>
                <a:gd name="T68" fmla="*/ 64 w 108"/>
                <a:gd name="T69" fmla="*/ 67 h 77"/>
                <a:gd name="T70" fmla="*/ 70 w 108"/>
                <a:gd name="T71" fmla="*/ 62 h 77"/>
                <a:gd name="T72" fmla="*/ 73 w 108"/>
                <a:gd name="T73" fmla="*/ 56 h 77"/>
                <a:gd name="T74" fmla="*/ 79 w 108"/>
                <a:gd name="T75" fmla="*/ 50 h 77"/>
                <a:gd name="T76" fmla="*/ 80 w 108"/>
                <a:gd name="T77" fmla="*/ 38 h 77"/>
                <a:gd name="T78" fmla="*/ 87 w 108"/>
                <a:gd name="T79" fmla="*/ 29 h 77"/>
                <a:gd name="T80" fmla="*/ 94 w 108"/>
                <a:gd name="T81" fmla="*/ 25 h 77"/>
                <a:gd name="T82" fmla="*/ 104 w 108"/>
                <a:gd name="T83" fmla="*/ 20 h 77"/>
                <a:gd name="T84" fmla="*/ 107 w 108"/>
                <a:gd name="T85" fmla="*/ 13 h 77"/>
                <a:gd name="T86" fmla="*/ 108 w 108"/>
                <a:gd name="T87" fmla="*/ 41 h 77"/>
                <a:gd name="T88" fmla="*/ 100 w 108"/>
                <a:gd name="T89" fmla="*/ 43 h 77"/>
                <a:gd name="T90" fmla="*/ 108 w 108"/>
                <a:gd name="T91" fmla="*/ 4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8" h="77">
                  <a:moveTo>
                    <a:pt x="107" y="13"/>
                  </a:moveTo>
                  <a:cubicBezTo>
                    <a:pt x="104" y="13"/>
                    <a:pt x="101" y="14"/>
                    <a:pt x="98" y="13"/>
                  </a:cubicBezTo>
                  <a:cubicBezTo>
                    <a:pt x="96" y="13"/>
                    <a:pt x="90" y="12"/>
                    <a:pt x="88" y="11"/>
                  </a:cubicBezTo>
                  <a:cubicBezTo>
                    <a:pt x="87" y="9"/>
                    <a:pt x="84" y="8"/>
                    <a:pt x="84" y="10"/>
                  </a:cubicBezTo>
                  <a:cubicBezTo>
                    <a:pt x="84" y="12"/>
                    <a:pt x="80" y="12"/>
                    <a:pt x="78" y="10"/>
                  </a:cubicBezTo>
                  <a:cubicBezTo>
                    <a:pt x="75" y="9"/>
                    <a:pt x="71" y="8"/>
                    <a:pt x="70" y="7"/>
                  </a:cubicBezTo>
                  <a:cubicBezTo>
                    <a:pt x="69" y="6"/>
                    <a:pt x="67" y="5"/>
                    <a:pt x="65" y="4"/>
                  </a:cubicBezTo>
                  <a:cubicBezTo>
                    <a:pt x="62" y="5"/>
                    <a:pt x="55" y="2"/>
                    <a:pt x="50" y="3"/>
                  </a:cubicBezTo>
                  <a:cubicBezTo>
                    <a:pt x="45" y="3"/>
                    <a:pt x="29" y="2"/>
                    <a:pt x="22" y="2"/>
                  </a:cubicBezTo>
                  <a:cubicBezTo>
                    <a:pt x="16" y="3"/>
                    <a:pt x="16" y="0"/>
                    <a:pt x="12" y="0"/>
                  </a:cubicBezTo>
                  <a:cubicBezTo>
                    <a:pt x="9" y="0"/>
                    <a:pt x="10" y="4"/>
                    <a:pt x="5" y="4"/>
                  </a:cubicBezTo>
                  <a:cubicBezTo>
                    <a:pt x="0" y="4"/>
                    <a:pt x="0" y="7"/>
                    <a:pt x="3" y="10"/>
                  </a:cubicBezTo>
                  <a:cubicBezTo>
                    <a:pt x="5" y="12"/>
                    <a:pt x="5" y="15"/>
                    <a:pt x="5" y="18"/>
                  </a:cubicBezTo>
                  <a:cubicBezTo>
                    <a:pt x="6" y="18"/>
                    <a:pt x="7" y="18"/>
                    <a:pt x="7" y="17"/>
                  </a:cubicBezTo>
                  <a:cubicBezTo>
                    <a:pt x="9" y="16"/>
                    <a:pt x="10" y="16"/>
                    <a:pt x="10" y="18"/>
                  </a:cubicBezTo>
                  <a:cubicBezTo>
                    <a:pt x="10" y="20"/>
                    <a:pt x="14" y="19"/>
                    <a:pt x="15" y="19"/>
                  </a:cubicBezTo>
                  <a:cubicBezTo>
                    <a:pt x="17" y="19"/>
                    <a:pt x="17" y="20"/>
                    <a:pt x="19" y="19"/>
                  </a:cubicBezTo>
                  <a:cubicBezTo>
                    <a:pt x="21" y="17"/>
                    <a:pt x="24" y="18"/>
                    <a:pt x="24" y="20"/>
                  </a:cubicBezTo>
                  <a:cubicBezTo>
                    <a:pt x="24" y="22"/>
                    <a:pt x="28" y="21"/>
                    <a:pt x="26" y="23"/>
                  </a:cubicBezTo>
                  <a:cubicBezTo>
                    <a:pt x="24" y="26"/>
                    <a:pt x="21" y="26"/>
                    <a:pt x="21" y="28"/>
                  </a:cubicBezTo>
                  <a:cubicBezTo>
                    <a:pt x="21" y="30"/>
                    <a:pt x="23" y="34"/>
                    <a:pt x="21" y="36"/>
                  </a:cubicBezTo>
                  <a:cubicBezTo>
                    <a:pt x="19" y="38"/>
                    <a:pt x="22" y="42"/>
                    <a:pt x="20" y="42"/>
                  </a:cubicBezTo>
                  <a:cubicBezTo>
                    <a:pt x="17" y="42"/>
                    <a:pt x="15" y="43"/>
                    <a:pt x="17" y="45"/>
                  </a:cubicBezTo>
                  <a:cubicBezTo>
                    <a:pt x="20" y="47"/>
                    <a:pt x="22" y="50"/>
                    <a:pt x="20" y="50"/>
                  </a:cubicBezTo>
                  <a:cubicBezTo>
                    <a:pt x="18" y="50"/>
                    <a:pt x="17" y="53"/>
                    <a:pt x="18" y="54"/>
                  </a:cubicBezTo>
                  <a:cubicBezTo>
                    <a:pt x="19" y="55"/>
                    <a:pt x="23" y="58"/>
                    <a:pt x="20" y="58"/>
                  </a:cubicBezTo>
                  <a:cubicBezTo>
                    <a:pt x="16" y="59"/>
                    <a:pt x="16" y="62"/>
                    <a:pt x="16" y="63"/>
                  </a:cubicBezTo>
                  <a:cubicBezTo>
                    <a:pt x="16" y="64"/>
                    <a:pt x="17" y="65"/>
                    <a:pt x="18" y="66"/>
                  </a:cubicBezTo>
                  <a:cubicBezTo>
                    <a:pt x="19" y="66"/>
                    <a:pt x="21" y="66"/>
                    <a:pt x="22" y="67"/>
                  </a:cubicBezTo>
                  <a:cubicBezTo>
                    <a:pt x="25" y="68"/>
                    <a:pt x="27" y="77"/>
                    <a:pt x="32" y="76"/>
                  </a:cubicBezTo>
                  <a:cubicBezTo>
                    <a:pt x="34" y="76"/>
                    <a:pt x="33" y="74"/>
                    <a:pt x="34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1" y="73"/>
                    <a:pt x="42" y="70"/>
                    <a:pt x="47" y="70"/>
                  </a:cubicBezTo>
                  <a:cubicBezTo>
                    <a:pt x="51" y="70"/>
                    <a:pt x="54" y="70"/>
                    <a:pt x="57" y="70"/>
                  </a:cubicBezTo>
                  <a:cubicBezTo>
                    <a:pt x="60" y="70"/>
                    <a:pt x="63" y="69"/>
                    <a:pt x="64" y="67"/>
                  </a:cubicBezTo>
                  <a:cubicBezTo>
                    <a:pt x="64" y="65"/>
                    <a:pt x="67" y="63"/>
                    <a:pt x="70" y="62"/>
                  </a:cubicBezTo>
                  <a:cubicBezTo>
                    <a:pt x="74" y="62"/>
                    <a:pt x="73" y="58"/>
                    <a:pt x="73" y="56"/>
                  </a:cubicBezTo>
                  <a:cubicBezTo>
                    <a:pt x="74" y="54"/>
                    <a:pt x="79" y="51"/>
                    <a:pt x="79" y="50"/>
                  </a:cubicBezTo>
                  <a:cubicBezTo>
                    <a:pt x="80" y="48"/>
                    <a:pt x="76" y="43"/>
                    <a:pt x="80" y="38"/>
                  </a:cubicBezTo>
                  <a:cubicBezTo>
                    <a:pt x="83" y="33"/>
                    <a:pt x="87" y="32"/>
                    <a:pt x="87" y="29"/>
                  </a:cubicBezTo>
                  <a:cubicBezTo>
                    <a:pt x="87" y="27"/>
                    <a:pt x="90" y="26"/>
                    <a:pt x="94" y="25"/>
                  </a:cubicBezTo>
                  <a:cubicBezTo>
                    <a:pt x="99" y="25"/>
                    <a:pt x="100" y="22"/>
                    <a:pt x="104" y="20"/>
                  </a:cubicBezTo>
                  <a:cubicBezTo>
                    <a:pt x="107" y="19"/>
                    <a:pt x="108" y="17"/>
                    <a:pt x="107" y="13"/>
                  </a:cubicBezTo>
                  <a:close/>
                  <a:moveTo>
                    <a:pt x="108" y="41"/>
                  </a:moveTo>
                  <a:cubicBezTo>
                    <a:pt x="107" y="36"/>
                    <a:pt x="99" y="42"/>
                    <a:pt x="100" y="43"/>
                  </a:cubicBezTo>
                  <a:cubicBezTo>
                    <a:pt x="104" y="46"/>
                    <a:pt x="108" y="45"/>
                    <a:pt x="108" y="4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3" name="Freeform 133">
              <a:extLst>
                <a:ext uri="{FF2B5EF4-FFF2-40B4-BE49-F238E27FC236}">
                  <a16:creationId xmlns:a16="http://schemas.microsoft.com/office/drawing/2014/main" id="{3E57FD95-BE79-08AD-A11F-563E81D9F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790" y="3368010"/>
              <a:ext cx="88777" cy="50003"/>
            </a:xfrm>
            <a:custGeom>
              <a:avLst/>
              <a:gdLst>
                <a:gd name="T0" fmla="*/ 0 w 29"/>
                <a:gd name="T1" fmla="*/ 14 h 16"/>
                <a:gd name="T2" fmla="*/ 6 w 29"/>
                <a:gd name="T3" fmla="*/ 14 h 16"/>
                <a:gd name="T4" fmla="*/ 7 w 29"/>
                <a:gd name="T5" fmla="*/ 16 h 16"/>
                <a:gd name="T6" fmla="*/ 13 w 29"/>
                <a:gd name="T7" fmla="*/ 15 h 16"/>
                <a:gd name="T8" fmla="*/ 18 w 29"/>
                <a:gd name="T9" fmla="*/ 15 h 16"/>
                <a:gd name="T10" fmla="*/ 21 w 29"/>
                <a:gd name="T11" fmla="*/ 11 h 16"/>
                <a:gd name="T12" fmla="*/ 23 w 29"/>
                <a:gd name="T13" fmla="*/ 7 h 16"/>
                <a:gd name="T14" fmla="*/ 29 w 29"/>
                <a:gd name="T15" fmla="*/ 4 h 16"/>
                <a:gd name="T16" fmla="*/ 26 w 29"/>
                <a:gd name="T17" fmla="*/ 1 h 16"/>
                <a:gd name="T18" fmla="*/ 21 w 29"/>
                <a:gd name="T19" fmla="*/ 2 h 16"/>
                <a:gd name="T20" fmla="*/ 13 w 29"/>
                <a:gd name="T21" fmla="*/ 5 h 16"/>
                <a:gd name="T22" fmla="*/ 4 w 29"/>
                <a:gd name="T23" fmla="*/ 3 h 16"/>
                <a:gd name="T24" fmla="*/ 1 w 29"/>
                <a:gd name="T25" fmla="*/ 3 h 16"/>
                <a:gd name="T26" fmla="*/ 0 w 29"/>
                <a:gd name="T2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6">
                  <a:moveTo>
                    <a:pt x="0" y="14"/>
                  </a:moveTo>
                  <a:cubicBezTo>
                    <a:pt x="2" y="13"/>
                    <a:pt x="5" y="13"/>
                    <a:pt x="6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9" y="16"/>
                    <a:pt x="12" y="15"/>
                    <a:pt x="13" y="15"/>
                  </a:cubicBezTo>
                  <a:cubicBezTo>
                    <a:pt x="15" y="14"/>
                    <a:pt x="18" y="16"/>
                    <a:pt x="18" y="15"/>
                  </a:cubicBezTo>
                  <a:cubicBezTo>
                    <a:pt x="19" y="14"/>
                    <a:pt x="20" y="11"/>
                    <a:pt x="21" y="11"/>
                  </a:cubicBezTo>
                  <a:cubicBezTo>
                    <a:pt x="23" y="11"/>
                    <a:pt x="22" y="7"/>
                    <a:pt x="23" y="7"/>
                  </a:cubicBezTo>
                  <a:cubicBezTo>
                    <a:pt x="25" y="7"/>
                    <a:pt x="29" y="4"/>
                    <a:pt x="29" y="4"/>
                  </a:cubicBezTo>
                  <a:cubicBezTo>
                    <a:pt x="29" y="4"/>
                    <a:pt x="27" y="1"/>
                    <a:pt x="26" y="1"/>
                  </a:cubicBezTo>
                  <a:cubicBezTo>
                    <a:pt x="26" y="0"/>
                    <a:pt x="24" y="2"/>
                    <a:pt x="21" y="2"/>
                  </a:cubicBezTo>
                  <a:cubicBezTo>
                    <a:pt x="17" y="2"/>
                    <a:pt x="15" y="5"/>
                    <a:pt x="13" y="5"/>
                  </a:cubicBezTo>
                  <a:cubicBezTo>
                    <a:pt x="12" y="5"/>
                    <a:pt x="7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6"/>
                    <a:pt x="0" y="10"/>
                    <a:pt x="0" y="1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4" name="Freeform 134">
              <a:extLst>
                <a:ext uri="{FF2B5EF4-FFF2-40B4-BE49-F238E27FC236}">
                  <a16:creationId xmlns:a16="http://schemas.microsoft.com/office/drawing/2014/main" id="{70115BF2-8314-3E68-455B-E32751FEB5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5650" y="3536441"/>
              <a:ext cx="165805" cy="209223"/>
            </a:xfrm>
            <a:custGeom>
              <a:avLst/>
              <a:gdLst>
                <a:gd name="T0" fmla="*/ 53 w 54"/>
                <a:gd name="T1" fmla="*/ 0 h 67"/>
                <a:gd name="T2" fmla="*/ 49 w 54"/>
                <a:gd name="T3" fmla="*/ 2 h 67"/>
                <a:gd name="T4" fmla="*/ 46 w 54"/>
                <a:gd name="T5" fmla="*/ 4 h 67"/>
                <a:gd name="T6" fmla="*/ 37 w 54"/>
                <a:gd name="T7" fmla="*/ 2 h 67"/>
                <a:gd name="T8" fmla="*/ 26 w 54"/>
                <a:gd name="T9" fmla="*/ 2 h 67"/>
                <a:gd name="T10" fmla="*/ 25 w 54"/>
                <a:gd name="T11" fmla="*/ 2 h 67"/>
                <a:gd name="T12" fmla="*/ 18 w 54"/>
                <a:gd name="T13" fmla="*/ 6 h 67"/>
                <a:gd name="T14" fmla="*/ 14 w 54"/>
                <a:gd name="T15" fmla="*/ 8 h 67"/>
                <a:gd name="T16" fmla="*/ 8 w 54"/>
                <a:gd name="T17" fmla="*/ 9 h 67"/>
                <a:gd name="T18" fmla="*/ 5 w 54"/>
                <a:gd name="T19" fmla="*/ 14 h 67"/>
                <a:gd name="T20" fmla="*/ 3 w 54"/>
                <a:gd name="T21" fmla="*/ 17 h 67"/>
                <a:gd name="T22" fmla="*/ 0 w 54"/>
                <a:gd name="T23" fmla="*/ 22 h 67"/>
                <a:gd name="T24" fmla="*/ 1 w 54"/>
                <a:gd name="T25" fmla="*/ 22 h 67"/>
                <a:gd name="T26" fmla="*/ 5 w 54"/>
                <a:gd name="T27" fmla="*/ 29 h 67"/>
                <a:gd name="T28" fmla="*/ 11 w 54"/>
                <a:gd name="T29" fmla="*/ 31 h 67"/>
                <a:gd name="T30" fmla="*/ 19 w 54"/>
                <a:gd name="T31" fmla="*/ 34 h 67"/>
                <a:gd name="T32" fmla="*/ 10 w 54"/>
                <a:gd name="T33" fmla="*/ 35 h 67"/>
                <a:gd name="T34" fmla="*/ 12 w 54"/>
                <a:gd name="T35" fmla="*/ 42 h 67"/>
                <a:gd name="T36" fmla="*/ 16 w 54"/>
                <a:gd name="T37" fmla="*/ 48 h 67"/>
                <a:gd name="T38" fmla="*/ 24 w 54"/>
                <a:gd name="T39" fmla="*/ 51 h 67"/>
                <a:gd name="T40" fmla="*/ 22 w 54"/>
                <a:gd name="T41" fmla="*/ 43 h 67"/>
                <a:gd name="T42" fmla="*/ 28 w 54"/>
                <a:gd name="T43" fmla="*/ 43 h 67"/>
                <a:gd name="T44" fmla="*/ 24 w 54"/>
                <a:gd name="T45" fmla="*/ 39 h 67"/>
                <a:gd name="T46" fmla="*/ 27 w 54"/>
                <a:gd name="T47" fmla="*/ 38 h 67"/>
                <a:gd name="T48" fmla="*/ 33 w 54"/>
                <a:gd name="T49" fmla="*/ 37 h 67"/>
                <a:gd name="T50" fmla="*/ 31 w 54"/>
                <a:gd name="T51" fmla="*/ 30 h 67"/>
                <a:gd name="T52" fmla="*/ 24 w 54"/>
                <a:gd name="T53" fmla="*/ 30 h 67"/>
                <a:gd name="T54" fmla="*/ 26 w 54"/>
                <a:gd name="T55" fmla="*/ 26 h 67"/>
                <a:gd name="T56" fmla="*/ 20 w 54"/>
                <a:gd name="T57" fmla="*/ 16 h 67"/>
                <a:gd name="T58" fmla="*/ 24 w 54"/>
                <a:gd name="T59" fmla="*/ 14 h 67"/>
                <a:gd name="T60" fmla="*/ 31 w 54"/>
                <a:gd name="T61" fmla="*/ 15 h 67"/>
                <a:gd name="T62" fmla="*/ 32 w 54"/>
                <a:gd name="T63" fmla="*/ 9 h 67"/>
                <a:gd name="T64" fmla="*/ 37 w 54"/>
                <a:gd name="T65" fmla="*/ 10 h 67"/>
                <a:gd name="T66" fmla="*/ 44 w 54"/>
                <a:gd name="T67" fmla="*/ 7 h 67"/>
                <a:gd name="T68" fmla="*/ 49 w 54"/>
                <a:gd name="T69" fmla="*/ 10 h 67"/>
                <a:gd name="T70" fmla="*/ 51 w 54"/>
                <a:gd name="T71" fmla="*/ 7 h 67"/>
                <a:gd name="T72" fmla="*/ 54 w 54"/>
                <a:gd name="T73" fmla="*/ 3 h 67"/>
                <a:gd name="T74" fmla="*/ 53 w 54"/>
                <a:gd name="T75" fmla="*/ 0 h 67"/>
                <a:gd name="T76" fmla="*/ 46 w 54"/>
                <a:gd name="T77" fmla="*/ 63 h 67"/>
                <a:gd name="T78" fmla="*/ 33 w 54"/>
                <a:gd name="T79" fmla="*/ 61 h 67"/>
                <a:gd name="T80" fmla="*/ 28 w 54"/>
                <a:gd name="T81" fmla="*/ 63 h 67"/>
                <a:gd name="T82" fmla="*/ 40 w 54"/>
                <a:gd name="T83" fmla="*/ 66 h 67"/>
                <a:gd name="T84" fmla="*/ 51 w 54"/>
                <a:gd name="T85" fmla="*/ 63 h 67"/>
                <a:gd name="T86" fmla="*/ 46 w 54"/>
                <a:gd name="T87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" h="67">
                  <a:moveTo>
                    <a:pt x="53" y="0"/>
                  </a:moveTo>
                  <a:cubicBezTo>
                    <a:pt x="51" y="0"/>
                    <a:pt x="49" y="1"/>
                    <a:pt x="49" y="2"/>
                  </a:cubicBezTo>
                  <a:cubicBezTo>
                    <a:pt x="50" y="3"/>
                    <a:pt x="48" y="4"/>
                    <a:pt x="46" y="4"/>
                  </a:cubicBezTo>
                  <a:cubicBezTo>
                    <a:pt x="46" y="4"/>
                    <a:pt x="39" y="3"/>
                    <a:pt x="37" y="2"/>
                  </a:cubicBezTo>
                  <a:cubicBezTo>
                    <a:pt x="35" y="1"/>
                    <a:pt x="29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4"/>
                    <a:pt x="19" y="7"/>
                    <a:pt x="18" y="6"/>
                  </a:cubicBezTo>
                  <a:cubicBezTo>
                    <a:pt x="16" y="6"/>
                    <a:pt x="16" y="8"/>
                    <a:pt x="14" y="8"/>
                  </a:cubicBezTo>
                  <a:cubicBezTo>
                    <a:pt x="11" y="9"/>
                    <a:pt x="8" y="8"/>
                    <a:pt x="8" y="9"/>
                  </a:cubicBezTo>
                  <a:cubicBezTo>
                    <a:pt x="8" y="10"/>
                    <a:pt x="6" y="13"/>
                    <a:pt x="5" y="14"/>
                  </a:cubicBezTo>
                  <a:cubicBezTo>
                    <a:pt x="4" y="15"/>
                    <a:pt x="5" y="17"/>
                    <a:pt x="3" y="17"/>
                  </a:cubicBezTo>
                  <a:cubicBezTo>
                    <a:pt x="2" y="18"/>
                    <a:pt x="1" y="20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4" y="23"/>
                    <a:pt x="6" y="26"/>
                    <a:pt x="5" y="29"/>
                  </a:cubicBezTo>
                  <a:cubicBezTo>
                    <a:pt x="5" y="32"/>
                    <a:pt x="9" y="33"/>
                    <a:pt x="11" y="31"/>
                  </a:cubicBezTo>
                  <a:cubicBezTo>
                    <a:pt x="13" y="29"/>
                    <a:pt x="19" y="32"/>
                    <a:pt x="19" y="34"/>
                  </a:cubicBezTo>
                  <a:cubicBezTo>
                    <a:pt x="19" y="35"/>
                    <a:pt x="13" y="32"/>
                    <a:pt x="10" y="35"/>
                  </a:cubicBezTo>
                  <a:cubicBezTo>
                    <a:pt x="7" y="37"/>
                    <a:pt x="12" y="39"/>
                    <a:pt x="12" y="42"/>
                  </a:cubicBezTo>
                  <a:cubicBezTo>
                    <a:pt x="11" y="44"/>
                    <a:pt x="13" y="48"/>
                    <a:pt x="16" y="48"/>
                  </a:cubicBezTo>
                  <a:cubicBezTo>
                    <a:pt x="19" y="48"/>
                    <a:pt x="22" y="52"/>
                    <a:pt x="24" y="51"/>
                  </a:cubicBezTo>
                  <a:cubicBezTo>
                    <a:pt x="26" y="51"/>
                    <a:pt x="22" y="44"/>
                    <a:pt x="22" y="43"/>
                  </a:cubicBezTo>
                  <a:cubicBezTo>
                    <a:pt x="23" y="42"/>
                    <a:pt x="26" y="45"/>
                    <a:pt x="28" y="43"/>
                  </a:cubicBezTo>
                  <a:cubicBezTo>
                    <a:pt x="30" y="41"/>
                    <a:pt x="27" y="39"/>
                    <a:pt x="24" y="39"/>
                  </a:cubicBezTo>
                  <a:cubicBezTo>
                    <a:pt x="22" y="39"/>
                    <a:pt x="24" y="36"/>
                    <a:pt x="27" y="38"/>
                  </a:cubicBezTo>
                  <a:cubicBezTo>
                    <a:pt x="30" y="40"/>
                    <a:pt x="32" y="37"/>
                    <a:pt x="33" y="37"/>
                  </a:cubicBezTo>
                  <a:cubicBezTo>
                    <a:pt x="35" y="37"/>
                    <a:pt x="35" y="31"/>
                    <a:pt x="31" y="30"/>
                  </a:cubicBezTo>
                  <a:cubicBezTo>
                    <a:pt x="26" y="29"/>
                    <a:pt x="27" y="33"/>
                    <a:pt x="24" y="30"/>
                  </a:cubicBezTo>
                  <a:cubicBezTo>
                    <a:pt x="21" y="27"/>
                    <a:pt x="26" y="28"/>
                    <a:pt x="26" y="26"/>
                  </a:cubicBezTo>
                  <a:cubicBezTo>
                    <a:pt x="26" y="23"/>
                    <a:pt x="22" y="20"/>
                    <a:pt x="20" y="16"/>
                  </a:cubicBezTo>
                  <a:cubicBezTo>
                    <a:pt x="17" y="13"/>
                    <a:pt x="23" y="12"/>
                    <a:pt x="24" y="14"/>
                  </a:cubicBezTo>
                  <a:cubicBezTo>
                    <a:pt x="25" y="16"/>
                    <a:pt x="29" y="16"/>
                    <a:pt x="31" y="15"/>
                  </a:cubicBezTo>
                  <a:cubicBezTo>
                    <a:pt x="33" y="14"/>
                    <a:pt x="28" y="10"/>
                    <a:pt x="32" y="9"/>
                  </a:cubicBezTo>
                  <a:cubicBezTo>
                    <a:pt x="36" y="7"/>
                    <a:pt x="36" y="10"/>
                    <a:pt x="37" y="10"/>
                  </a:cubicBezTo>
                  <a:cubicBezTo>
                    <a:pt x="39" y="11"/>
                    <a:pt x="40" y="7"/>
                    <a:pt x="44" y="7"/>
                  </a:cubicBezTo>
                  <a:cubicBezTo>
                    <a:pt x="46" y="7"/>
                    <a:pt x="48" y="9"/>
                    <a:pt x="49" y="10"/>
                  </a:cubicBezTo>
                  <a:cubicBezTo>
                    <a:pt x="51" y="9"/>
                    <a:pt x="51" y="8"/>
                    <a:pt x="51" y="7"/>
                  </a:cubicBezTo>
                  <a:cubicBezTo>
                    <a:pt x="51" y="6"/>
                    <a:pt x="54" y="5"/>
                    <a:pt x="54" y="3"/>
                  </a:cubicBezTo>
                  <a:cubicBezTo>
                    <a:pt x="54" y="2"/>
                    <a:pt x="53" y="1"/>
                    <a:pt x="53" y="0"/>
                  </a:cubicBezTo>
                  <a:close/>
                  <a:moveTo>
                    <a:pt x="46" y="63"/>
                  </a:moveTo>
                  <a:cubicBezTo>
                    <a:pt x="44" y="61"/>
                    <a:pt x="35" y="63"/>
                    <a:pt x="33" y="61"/>
                  </a:cubicBezTo>
                  <a:cubicBezTo>
                    <a:pt x="30" y="59"/>
                    <a:pt x="26" y="63"/>
                    <a:pt x="28" y="63"/>
                  </a:cubicBezTo>
                  <a:cubicBezTo>
                    <a:pt x="31" y="64"/>
                    <a:pt x="35" y="66"/>
                    <a:pt x="40" y="66"/>
                  </a:cubicBezTo>
                  <a:cubicBezTo>
                    <a:pt x="45" y="67"/>
                    <a:pt x="51" y="64"/>
                    <a:pt x="51" y="63"/>
                  </a:cubicBezTo>
                  <a:cubicBezTo>
                    <a:pt x="51" y="62"/>
                    <a:pt x="48" y="64"/>
                    <a:pt x="46" y="6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5" name="Freeform 135">
              <a:extLst>
                <a:ext uri="{FF2B5EF4-FFF2-40B4-BE49-F238E27FC236}">
                  <a16:creationId xmlns:a16="http://schemas.microsoft.com/office/drawing/2014/main" id="{C4698D94-3F54-9EEB-7623-F5AB8DD1E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3760" y="3714083"/>
              <a:ext cx="67889" cy="43424"/>
            </a:xfrm>
            <a:custGeom>
              <a:avLst/>
              <a:gdLst>
                <a:gd name="T0" fmla="*/ 14 w 22"/>
                <a:gd name="T1" fmla="*/ 9 h 14"/>
                <a:gd name="T2" fmla="*/ 19 w 22"/>
                <a:gd name="T3" fmla="*/ 4 h 14"/>
                <a:gd name="T4" fmla="*/ 19 w 22"/>
                <a:gd name="T5" fmla="*/ 2 h 14"/>
                <a:gd name="T6" fmla="*/ 7 w 22"/>
                <a:gd name="T7" fmla="*/ 6 h 14"/>
                <a:gd name="T8" fmla="*/ 3 w 22"/>
                <a:gd name="T9" fmla="*/ 12 h 14"/>
                <a:gd name="T10" fmla="*/ 14 w 22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4" y="9"/>
                  </a:moveTo>
                  <a:cubicBezTo>
                    <a:pt x="14" y="8"/>
                    <a:pt x="16" y="5"/>
                    <a:pt x="19" y="4"/>
                  </a:cubicBezTo>
                  <a:cubicBezTo>
                    <a:pt x="22" y="3"/>
                    <a:pt x="21" y="0"/>
                    <a:pt x="19" y="2"/>
                  </a:cubicBezTo>
                  <a:cubicBezTo>
                    <a:pt x="17" y="4"/>
                    <a:pt x="12" y="5"/>
                    <a:pt x="7" y="6"/>
                  </a:cubicBezTo>
                  <a:cubicBezTo>
                    <a:pt x="1" y="6"/>
                    <a:pt x="0" y="10"/>
                    <a:pt x="3" y="12"/>
                  </a:cubicBezTo>
                  <a:cubicBezTo>
                    <a:pt x="7" y="14"/>
                    <a:pt x="15" y="10"/>
                    <a:pt x="14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6" name="Freeform 136">
              <a:extLst>
                <a:ext uri="{FF2B5EF4-FFF2-40B4-BE49-F238E27FC236}">
                  <a16:creationId xmlns:a16="http://schemas.microsoft.com/office/drawing/2014/main" id="{A3AECD2C-09DB-89C6-54DC-8B187F57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684" y="2620597"/>
              <a:ext cx="276777" cy="143430"/>
            </a:xfrm>
            <a:custGeom>
              <a:avLst/>
              <a:gdLst>
                <a:gd name="T0" fmla="*/ 76 w 90"/>
                <a:gd name="T1" fmla="*/ 32 h 46"/>
                <a:gd name="T2" fmla="*/ 83 w 90"/>
                <a:gd name="T3" fmla="*/ 27 h 46"/>
                <a:gd name="T4" fmla="*/ 89 w 90"/>
                <a:gd name="T5" fmla="*/ 21 h 46"/>
                <a:gd name="T6" fmla="*/ 85 w 90"/>
                <a:gd name="T7" fmla="*/ 14 h 46"/>
                <a:gd name="T8" fmla="*/ 80 w 90"/>
                <a:gd name="T9" fmla="*/ 10 h 46"/>
                <a:gd name="T10" fmla="*/ 79 w 90"/>
                <a:gd name="T11" fmla="*/ 4 h 46"/>
                <a:gd name="T12" fmla="*/ 73 w 90"/>
                <a:gd name="T13" fmla="*/ 5 h 46"/>
                <a:gd name="T14" fmla="*/ 65 w 90"/>
                <a:gd name="T15" fmla="*/ 1 h 46"/>
                <a:gd name="T16" fmla="*/ 64 w 90"/>
                <a:gd name="T17" fmla="*/ 6 h 46"/>
                <a:gd name="T18" fmla="*/ 59 w 90"/>
                <a:gd name="T19" fmla="*/ 6 h 46"/>
                <a:gd name="T20" fmla="*/ 55 w 90"/>
                <a:gd name="T21" fmla="*/ 7 h 46"/>
                <a:gd name="T22" fmla="*/ 51 w 90"/>
                <a:gd name="T23" fmla="*/ 7 h 46"/>
                <a:gd name="T24" fmla="*/ 46 w 90"/>
                <a:gd name="T25" fmla="*/ 6 h 46"/>
                <a:gd name="T26" fmla="*/ 41 w 90"/>
                <a:gd name="T27" fmla="*/ 10 h 46"/>
                <a:gd name="T28" fmla="*/ 37 w 90"/>
                <a:gd name="T29" fmla="*/ 8 h 46"/>
                <a:gd name="T30" fmla="*/ 33 w 90"/>
                <a:gd name="T31" fmla="*/ 11 h 46"/>
                <a:gd name="T32" fmla="*/ 32 w 90"/>
                <a:gd name="T33" fmla="*/ 14 h 46"/>
                <a:gd name="T34" fmla="*/ 27 w 90"/>
                <a:gd name="T35" fmla="*/ 17 h 46"/>
                <a:gd name="T36" fmla="*/ 25 w 90"/>
                <a:gd name="T37" fmla="*/ 10 h 46"/>
                <a:gd name="T38" fmla="*/ 12 w 90"/>
                <a:gd name="T39" fmla="*/ 2 h 46"/>
                <a:gd name="T40" fmla="*/ 13 w 90"/>
                <a:gd name="T41" fmla="*/ 6 h 46"/>
                <a:gd name="T42" fmla="*/ 10 w 90"/>
                <a:gd name="T43" fmla="*/ 6 h 46"/>
                <a:gd name="T44" fmla="*/ 4 w 90"/>
                <a:gd name="T45" fmla="*/ 8 h 46"/>
                <a:gd name="T46" fmla="*/ 0 w 90"/>
                <a:gd name="T47" fmla="*/ 14 h 46"/>
                <a:gd name="T48" fmla="*/ 8 w 90"/>
                <a:gd name="T49" fmla="*/ 16 h 46"/>
                <a:gd name="T50" fmla="*/ 18 w 90"/>
                <a:gd name="T51" fmla="*/ 16 h 46"/>
                <a:gd name="T52" fmla="*/ 17 w 90"/>
                <a:gd name="T53" fmla="*/ 20 h 46"/>
                <a:gd name="T54" fmla="*/ 12 w 90"/>
                <a:gd name="T55" fmla="*/ 22 h 46"/>
                <a:gd name="T56" fmla="*/ 3 w 90"/>
                <a:gd name="T57" fmla="*/ 25 h 46"/>
                <a:gd name="T58" fmla="*/ 15 w 90"/>
                <a:gd name="T59" fmla="*/ 25 h 46"/>
                <a:gd name="T60" fmla="*/ 18 w 90"/>
                <a:gd name="T61" fmla="*/ 28 h 46"/>
                <a:gd name="T62" fmla="*/ 21 w 90"/>
                <a:gd name="T63" fmla="*/ 31 h 46"/>
                <a:gd name="T64" fmla="*/ 18 w 90"/>
                <a:gd name="T65" fmla="*/ 35 h 46"/>
                <a:gd name="T66" fmla="*/ 13 w 90"/>
                <a:gd name="T67" fmla="*/ 38 h 46"/>
                <a:gd name="T68" fmla="*/ 24 w 90"/>
                <a:gd name="T69" fmla="*/ 37 h 46"/>
                <a:gd name="T70" fmla="*/ 39 w 90"/>
                <a:gd name="T71" fmla="*/ 44 h 46"/>
                <a:gd name="T72" fmla="*/ 54 w 90"/>
                <a:gd name="T73" fmla="*/ 40 h 46"/>
                <a:gd name="T74" fmla="*/ 64 w 90"/>
                <a:gd name="T75" fmla="*/ 37 h 46"/>
                <a:gd name="T76" fmla="*/ 76 w 90"/>
                <a:gd name="T7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" h="46">
                  <a:moveTo>
                    <a:pt x="76" y="32"/>
                  </a:moveTo>
                  <a:cubicBezTo>
                    <a:pt x="81" y="32"/>
                    <a:pt x="81" y="27"/>
                    <a:pt x="83" y="27"/>
                  </a:cubicBezTo>
                  <a:cubicBezTo>
                    <a:pt x="85" y="27"/>
                    <a:pt x="88" y="23"/>
                    <a:pt x="89" y="21"/>
                  </a:cubicBezTo>
                  <a:cubicBezTo>
                    <a:pt x="90" y="18"/>
                    <a:pt x="88" y="14"/>
                    <a:pt x="85" y="14"/>
                  </a:cubicBezTo>
                  <a:cubicBezTo>
                    <a:pt x="82" y="14"/>
                    <a:pt x="79" y="11"/>
                    <a:pt x="80" y="10"/>
                  </a:cubicBezTo>
                  <a:cubicBezTo>
                    <a:pt x="81" y="8"/>
                    <a:pt x="78" y="6"/>
                    <a:pt x="79" y="4"/>
                  </a:cubicBezTo>
                  <a:cubicBezTo>
                    <a:pt x="79" y="3"/>
                    <a:pt x="75" y="4"/>
                    <a:pt x="73" y="5"/>
                  </a:cubicBezTo>
                  <a:cubicBezTo>
                    <a:pt x="71" y="5"/>
                    <a:pt x="67" y="0"/>
                    <a:pt x="65" y="1"/>
                  </a:cubicBezTo>
                  <a:cubicBezTo>
                    <a:pt x="63" y="2"/>
                    <a:pt x="64" y="5"/>
                    <a:pt x="64" y="6"/>
                  </a:cubicBezTo>
                  <a:cubicBezTo>
                    <a:pt x="63" y="8"/>
                    <a:pt x="59" y="5"/>
                    <a:pt x="59" y="6"/>
                  </a:cubicBezTo>
                  <a:cubicBezTo>
                    <a:pt x="59" y="8"/>
                    <a:pt x="57" y="8"/>
                    <a:pt x="55" y="7"/>
                  </a:cubicBezTo>
                  <a:cubicBezTo>
                    <a:pt x="54" y="5"/>
                    <a:pt x="50" y="6"/>
                    <a:pt x="51" y="7"/>
                  </a:cubicBezTo>
                  <a:cubicBezTo>
                    <a:pt x="51" y="9"/>
                    <a:pt x="49" y="8"/>
                    <a:pt x="46" y="6"/>
                  </a:cubicBezTo>
                  <a:cubicBezTo>
                    <a:pt x="43" y="4"/>
                    <a:pt x="40" y="8"/>
                    <a:pt x="41" y="10"/>
                  </a:cubicBezTo>
                  <a:cubicBezTo>
                    <a:pt x="41" y="12"/>
                    <a:pt x="40" y="12"/>
                    <a:pt x="37" y="8"/>
                  </a:cubicBezTo>
                  <a:cubicBezTo>
                    <a:pt x="35" y="4"/>
                    <a:pt x="32" y="8"/>
                    <a:pt x="33" y="11"/>
                  </a:cubicBezTo>
                  <a:cubicBezTo>
                    <a:pt x="35" y="13"/>
                    <a:pt x="34" y="16"/>
                    <a:pt x="32" y="14"/>
                  </a:cubicBezTo>
                  <a:cubicBezTo>
                    <a:pt x="30" y="13"/>
                    <a:pt x="28" y="15"/>
                    <a:pt x="27" y="17"/>
                  </a:cubicBezTo>
                  <a:cubicBezTo>
                    <a:pt x="26" y="19"/>
                    <a:pt x="22" y="12"/>
                    <a:pt x="25" y="10"/>
                  </a:cubicBezTo>
                  <a:cubicBezTo>
                    <a:pt x="27" y="9"/>
                    <a:pt x="15" y="2"/>
                    <a:pt x="12" y="2"/>
                  </a:cubicBezTo>
                  <a:cubicBezTo>
                    <a:pt x="8" y="2"/>
                    <a:pt x="10" y="4"/>
                    <a:pt x="13" y="6"/>
                  </a:cubicBezTo>
                  <a:cubicBezTo>
                    <a:pt x="15" y="8"/>
                    <a:pt x="11" y="8"/>
                    <a:pt x="10" y="6"/>
                  </a:cubicBezTo>
                  <a:cubicBezTo>
                    <a:pt x="8" y="4"/>
                    <a:pt x="6" y="6"/>
                    <a:pt x="4" y="8"/>
                  </a:cubicBezTo>
                  <a:cubicBezTo>
                    <a:pt x="3" y="11"/>
                    <a:pt x="0" y="12"/>
                    <a:pt x="0" y="14"/>
                  </a:cubicBezTo>
                  <a:cubicBezTo>
                    <a:pt x="0" y="16"/>
                    <a:pt x="4" y="18"/>
                    <a:pt x="8" y="16"/>
                  </a:cubicBezTo>
                  <a:cubicBezTo>
                    <a:pt x="12" y="14"/>
                    <a:pt x="16" y="14"/>
                    <a:pt x="18" y="16"/>
                  </a:cubicBezTo>
                  <a:cubicBezTo>
                    <a:pt x="20" y="18"/>
                    <a:pt x="15" y="19"/>
                    <a:pt x="17" y="20"/>
                  </a:cubicBezTo>
                  <a:cubicBezTo>
                    <a:pt x="19" y="21"/>
                    <a:pt x="17" y="23"/>
                    <a:pt x="12" y="22"/>
                  </a:cubicBezTo>
                  <a:cubicBezTo>
                    <a:pt x="8" y="22"/>
                    <a:pt x="2" y="23"/>
                    <a:pt x="3" y="25"/>
                  </a:cubicBezTo>
                  <a:cubicBezTo>
                    <a:pt x="4" y="27"/>
                    <a:pt x="15" y="24"/>
                    <a:pt x="15" y="25"/>
                  </a:cubicBezTo>
                  <a:cubicBezTo>
                    <a:pt x="15" y="27"/>
                    <a:pt x="15" y="30"/>
                    <a:pt x="18" y="28"/>
                  </a:cubicBezTo>
                  <a:cubicBezTo>
                    <a:pt x="21" y="27"/>
                    <a:pt x="19" y="31"/>
                    <a:pt x="21" y="31"/>
                  </a:cubicBezTo>
                  <a:cubicBezTo>
                    <a:pt x="22" y="32"/>
                    <a:pt x="22" y="35"/>
                    <a:pt x="18" y="35"/>
                  </a:cubicBezTo>
                  <a:cubicBezTo>
                    <a:pt x="14" y="35"/>
                    <a:pt x="12" y="36"/>
                    <a:pt x="13" y="38"/>
                  </a:cubicBezTo>
                  <a:cubicBezTo>
                    <a:pt x="16" y="40"/>
                    <a:pt x="20" y="38"/>
                    <a:pt x="24" y="37"/>
                  </a:cubicBezTo>
                  <a:cubicBezTo>
                    <a:pt x="28" y="36"/>
                    <a:pt x="34" y="42"/>
                    <a:pt x="39" y="44"/>
                  </a:cubicBezTo>
                  <a:cubicBezTo>
                    <a:pt x="44" y="46"/>
                    <a:pt x="53" y="43"/>
                    <a:pt x="54" y="40"/>
                  </a:cubicBezTo>
                  <a:cubicBezTo>
                    <a:pt x="55" y="38"/>
                    <a:pt x="62" y="39"/>
                    <a:pt x="64" y="37"/>
                  </a:cubicBezTo>
                  <a:cubicBezTo>
                    <a:pt x="67" y="35"/>
                    <a:pt x="71" y="33"/>
                    <a:pt x="76" y="3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7" name="Freeform 137">
              <a:extLst>
                <a:ext uri="{FF2B5EF4-FFF2-40B4-BE49-F238E27FC236}">
                  <a16:creationId xmlns:a16="http://schemas.microsoft.com/office/drawing/2014/main" id="{FC452E89-D6BF-2302-643F-F3936DF4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404" y="3078519"/>
              <a:ext cx="117499" cy="134218"/>
            </a:xfrm>
            <a:custGeom>
              <a:avLst/>
              <a:gdLst>
                <a:gd name="T0" fmla="*/ 34 w 38"/>
                <a:gd name="T1" fmla="*/ 14 h 43"/>
                <a:gd name="T2" fmla="*/ 31 w 38"/>
                <a:gd name="T3" fmla="*/ 11 h 43"/>
                <a:gd name="T4" fmla="*/ 26 w 38"/>
                <a:gd name="T5" fmla="*/ 13 h 43"/>
                <a:gd name="T6" fmla="*/ 21 w 38"/>
                <a:gd name="T7" fmla="*/ 12 h 43"/>
                <a:gd name="T8" fmla="*/ 23 w 38"/>
                <a:gd name="T9" fmla="*/ 7 h 43"/>
                <a:gd name="T10" fmla="*/ 25 w 38"/>
                <a:gd name="T11" fmla="*/ 2 h 43"/>
                <a:gd name="T12" fmla="*/ 24 w 38"/>
                <a:gd name="T13" fmla="*/ 2 h 43"/>
                <a:gd name="T14" fmla="*/ 16 w 38"/>
                <a:gd name="T15" fmla="*/ 3 h 43"/>
                <a:gd name="T16" fmla="*/ 20 w 38"/>
                <a:gd name="T17" fmla="*/ 7 h 43"/>
                <a:gd name="T18" fmla="*/ 13 w 38"/>
                <a:gd name="T19" fmla="*/ 11 h 43"/>
                <a:gd name="T20" fmla="*/ 4 w 38"/>
                <a:gd name="T21" fmla="*/ 11 h 43"/>
                <a:gd name="T22" fmla="*/ 5 w 38"/>
                <a:gd name="T23" fmla="*/ 17 h 43"/>
                <a:gd name="T24" fmla="*/ 9 w 38"/>
                <a:gd name="T25" fmla="*/ 23 h 43"/>
                <a:gd name="T26" fmla="*/ 6 w 38"/>
                <a:gd name="T27" fmla="*/ 30 h 43"/>
                <a:gd name="T28" fmla="*/ 1 w 38"/>
                <a:gd name="T29" fmla="*/ 36 h 43"/>
                <a:gd name="T30" fmla="*/ 9 w 38"/>
                <a:gd name="T31" fmla="*/ 43 h 43"/>
                <a:gd name="T32" fmla="*/ 24 w 38"/>
                <a:gd name="T33" fmla="*/ 37 h 43"/>
                <a:gd name="T34" fmla="*/ 34 w 38"/>
                <a:gd name="T35" fmla="*/ 35 h 43"/>
                <a:gd name="T36" fmla="*/ 34 w 38"/>
                <a:gd name="T37" fmla="*/ 15 h 43"/>
                <a:gd name="T38" fmla="*/ 34 w 38"/>
                <a:gd name="T3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43">
                  <a:moveTo>
                    <a:pt x="34" y="14"/>
                  </a:moveTo>
                  <a:cubicBezTo>
                    <a:pt x="33" y="13"/>
                    <a:pt x="32" y="12"/>
                    <a:pt x="31" y="11"/>
                  </a:cubicBezTo>
                  <a:cubicBezTo>
                    <a:pt x="28" y="7"/>
                    <a:pt x="27" y="10"/>
                    <a:pt x="26" y="13"/>
                  </a:cubicBezTo>
                  <a:cubicBezTo>
                    <a:pt x="26" y="15"/>
                    <a:pt x="23" y="12"/>
                    <a:pt x="21" y="12"/>
                  </a:cubicBezTo>
                  <a:cubicBezTo>
                    <a:pt x="19" y="11"/>
                    <a:pt x="22" y="8"/>
                    <a:pt x="23" y="7"/>
                  </a:cubicBezTo>
                  <a:cubicBezTo>
                    <a:pt x="24" y="6"/>
                    <a:pt x="25" y="4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1" y="0"/>
                    <a:pt x="16" y="0"/>
                    <a:pt x="16" y="3"/>
                  </a:cubicBezTo>
                  <a:cubicBezTo>
                    <a:pt x="16" y="7"/>
                    <a:pt x="20" y="5"/>
                    <a:pt x="20" y="7"/>
                  </a:cubicBezTo>
                  <a:cubicBezTo>
                    <a:pt x="20" y="9"/>
                    <a:pt x="16" y="9"/>
                    <a:pt x="13" y="11"/>
                  </a:cubicBezTo>
                  <a:cubicBezTo>
                    <a:pt x="10" y="13"/>
                    <a:pt x="7" y="10"/>
                    <a:pt x="4" y="11"/>
                  </a:cubicBezTo>
                  <a:cubicBezTo>
                    <a:pt x="1" y="13"/>
                    <a:pt x="7" y="14"/>
                    <a:pt x="5" y="17"/>
                  </a:cubicBezTo>
                  <a:cubicBezTo>
                    <a:pt x="3" y="21"/>
                    <a:pt x="5" y="20"/>
                    <a:pt x="9" y="23"/>
                  </a:cubicBezTo>
                  <a:cubicBezTo>
                    <a:pt x="12" y="26"/>
                    <a:pt x="6" y="27"/>
                    <a:pt x="6" y="30"/>
                  </a:cubicBezTo>
                  <a:cubicBezTo>
                    <a:pt x="6" y="34"/>
                    <a:pt x="2" y="34"/>
                    <a:pt x="1" y="36"/>
                  </a:cubicBezTo>
                  <a:cubicBezTo>
                    <a:pt x="0" y="38"/>
                    <a:pt x="5" y="43"/>
                    <a:pt x="9" y="43"/>
                  </a:cubicBezTo>
                  <a:cubicBezTo>
                    <a:pt x="12" y="43"/>
                    <a:pt x="20" y="41"/>
                    <a:pt x="24" y="37"/>
                  </a:cubicBezTo>
                  <a:cubicBezTo>
                    <a:pt x="28" y="33"/>
                    <a:pt x="30" y="37"/>
                    <a:pt x="34" y="35"/>
                  </a:cubicBezTo>
                  <a:cubicBezTo>
                    <a:pt x="38" y="33"/>
                    <a:pt x="36" y="18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8" name="Freeform 138">
              <a:extLst>
                <a:ext uri="{FF2B5EF4-FFF2-40B4-BE49-F238E27FC236}">
                  <a16:creationId xmlns:a16="http://schemas.microsoft.com/office/drawing/2014/main" id="{D0AD2A3E-D7A2-41C6-7212-9ACC7DF4B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7154" y="2864032"/>
              <a:ext cx="262415" cy="40528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9" name="Freeform 139">
              <a:extLst>
                <a:ext uri="{FF2B5EF4-FFF2-40B4-BE49-F238E27FC236}">
                  <a16:creationId xmlns:a16="http://schemas.microsoft.com/office/drawing/2014/main" id="{3408EC64-3AE8-4E84-9E88-EC9FE47ABA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7154" y="2864032"/>
              <a:ext cx="262415" cy="40528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0" name="Freeform 140">
              <a:extLst>
                <a:ext uri="{FF2B5EF4-FFF2-40B4-BE49-F238E27FC236}">
                  <a16:creationId xmlns:a16="http://schemas.microsoft.com/office/drawing/2014/main" id="{75211185-249B-C615-AE42-03004B611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0152" y="2982460"/>
              <a:ext cx="126638" cy="118428"/>
            </a:xfrm>
            <a:custGeom>
              <a:avLst/>
              <a:gdLst>
                <a:gd name="T0" fmla="*/ 21 w 41"/>
                <a:gd name="T1" fmla="*/ 14 h 38"/>
                <a:gd name="T2" fmla="*/ 20 w 41"/>
                <a:gd name="T3" fmla="*/ 8 h 38"/>
                <a:gd name="T4" fmla="*/ 21 w 41"/>
                <a:gd name="T5" fmla="*/ 1 h 38"/>
                <a:gd name="T6" fmla="*/ 15 w 41"/>
                <a:gd name="T7" fmla="*/ 4 h 38"/>
                <a:gd name="T8" fmla="*/ 10 w 41"/>
                <a:gd name="T9" fmla="*/ 7 h 38"/>
                <a:gd name="T10" fmla="*/ 11 w 41"/>
                <a:gd name="T11" fmla="*/ 11 h 38"/>
                <a:gd name="T12" fmla="*/ 6 w 41"/>
                <a:gd name="T13" fmla="*/ 8 h 38"/>
                <a:gd name="T14" fmla="*/ 1 w 41"/>
                <a:gd name="T15" fmla="*/ 14 h 38"/>
                <a:gd name="T16" fmla="*/ 1 w 41"/>
                <a:gd name="T17" fmla="*/ 24 h 38"/>
                <a:gd name="T18" fmla="*/ 5 w 41"/>
                <a:gd name="T19" fmla="*/ 31 h 38"/>
                <a:gd name="T20" fmla="*/ 6 w 41"/>
                <a:gd name="T21" fmla="*/ 35 h 38"/>
                <a:gd name="T22" fmla="*/ 14 w 41"/>
                <a:gd name="T23" fmla="*/ 36 h 38"/>
                <a:gd name="T24" fmla="*/ 17 w 41"/>
                <a:gd name="T25" fmla="*/ 36 h 38"/>
                <a:gd name="T26" fmla="*/ 13 w 41"/>
                <a:gd name="T27" fmla="*/ 31 h 38"/>
                <a:gd name="T28" fmla="*/ 18 w 41"/>
                <a:gd name="T29" fmla="*/ 32 h 38"/>
                <a:gd name="T30" fmla="*/ 24 w 41"/>
                <a:gd name="T31" fmla="*/ 32 h 38"/>
                <a:gd name="T32" fmla="*/ 21 w 41"/>
                <a:gd name="T33" fmla="*/ 27 h 38"/>
                <a:gd name="T34" fmla="*/ 17 w 41"/>
                <a:gd name="T35" fmla="*/ 26 h 38"/>
                <a:gd name="T36" fmla="*/ 19 w 41"/>
                <a:gd name="T37" fmla="*/ 21 h 38"/>
                <a:gd name="T38" fmla="*/ 25 w 41"/>
                <a:gd name="T39" fmla="*/ 18 h 38"/>
                <a:gd name="T40" fmla="*/ 21 w 41"/>
                <a:gd name="T41" fmla="*/ 14 h 38"/>
                <a:gd name="T42" fmla="*/ 39 w 41"/>
                <a:gd name="T43" fmla="*/ 22 h 38"/>
                <a:gd name="T44" fmla="*/ 37 w 41"/>
                <a:gd name="T45" fmla="*/ 24 h 38"/>
                <a:gd name="T46" fmla="*/ 34 w 41"/>
                <a:gd name="T47" fmla="*/ 22 h 38"/>
                <a:gd name="T48" fmla="*/ 28 w 41"/>
                <a:gd name="T49" fmla="*/ 24 h 38"/>
                <a:gd name="T50" fmla="*/ 31 w 41"/>
                <a:gd name="T51" fmla="*/ 32 h 38"/>
                <a:gd name="T52" fmla="*/ 29 w 41"/>
                <a:gd name="T53" fmla="*/ 34 h 38"/>
                <a:gd name="T54" fmla="*/ 31 w 41"/>
                <a:gd name="T55" fmla="*/ 38 h 38"/>
                <a:gd name="T56" fmla="*/ 37 w 41"/>
                <a:gd name="T57" fmla="*/ 31 h 38"/>
                <a:gd name="T58" fmla="*/ 39 w 41"/>
                <a:gd name="T5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38">
                  <a:moveTo>
                    <a:pt x="21" y="14"/>
                  </a:moveTo>
                  <a:cubicBezTo>
                    <a:pt x="19" y="14"/>
                    <a:pt x="19" y="10"/>
                    <a:pt x="20" y="8"/>
                  </a:cubicBezTo>
                  <a:cubicBezTo>
                    <a:pt x="22" y="7"/>
                    <a:pt x="22" y="2"/>
                    <a:pt x="21" y="1"/>
                  </a:cubicBezTo>
                  <a:cubicBezTo>
                    <a:pt x="20" y="0"/>
                    <a:pt x="16" y="1"/>
                    <a:pt x="15" y="4"/>
                  </a:cubicBezTo>
                  <a:cubicBezTo>
                    <a:pt x="15" y="8"/>
                    <a:pt x="11" y="6"/>
                    <a:pt x="10" y="7"/>
                  </a:cubicBezTo>
                  <a:cubicBezTo>
                    <a:pt x="9" y="8"/>
                    <a:pt x="12" y="9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3" y="8"/>
                    <a:pt x="3" y="12"/>
                    <a:pt x="1" y="14"/>
                  </a:cubicBezTo>
                  <a:cubicBezTo>
                    <a:pt x="0" y="17"/>
                    <a:pt x="1" y="21"/>
                    <a:pt x="1" y="24"/>
                  </a:cubicBezTo>
                  <a:cubicBezTo>
                    <a:pt x="2" y="27"/>
                    <a:pt x="6" y="29"/>
                    <a:pt x="5" y="31"/>
                  </a:cubicBezTo>
                  <a:cubicBezTo>
                    <a:pt x="4" y="32"/>
                    <a:pt x="5" y="34"/>
                    <a:pt x="6" y="35"/>
                  </a:cubicBezTo>
                  <a:cubicBezTo>
                    <a:pt x="9" y="35"/>
                    <a:pt x="12" y="35"/>
                    <a:pt x="14" y="36"/>
                  </a:cubicBezTo>
                  <a:cubicBezTo>
                    <a:pt x="14" y="36"/>
                    <a:pt x="15" y="36"/>
                    <a:pt x="17" y="36"/>
                  </a:cubicBezTo>
                  <a:cubicBezTo>
                    <a:pt x="16" y="34"/>
                    <a:pt x="13" y="33"/>
                    <a:pt x="13" y="31"/>
                  </a:cubicBezTo>
                  <a:cubicBezTo>
                    <a:pt x="14" y="29"/>
                    <a:pt x="16" y="31"/>
                    <a:pt x="18" y="32"/>
                  </a:cubicBezTo>
                  <a:cubicBezTo>
                    <a:pt x="20" y="34"/>
                    <a:pt x="23" y="34"/>
                    <a:pt x="24" y="32"/>
                  </a:cubicBezTo>
                  <a:cubicBezTo>
                    <a:pt x="24" y="31"/>
                    <a:pt x="23" y="25"/>
                    <a:pt x="21" y="27"/>
                  </a:cubicBezTo>
                  <a:cubicBezTo>
                    <a:pt x="18" y="28"/>
                    <a:pt x="18" y="27"/>
                    <a:pt x="17" y="26"/>
                  </a:cubicBezTo>
                  <a:cubicBezTo>
                    <a:pt x="16" y="25"/>
                    <a:pt x="19" y="23"/>
                    <a:pt x="19" y="21"/>
                  </a:cubicBezTo>
                  <a:cubicBezTo>
                    <a:pt x="20" y="19"/>
                    <a:pt x="24" y="20"/>
                    <a:pt x="25" y="18"/>
                  </a:cubicBezTo>
                  <a:cubicBezTo>
                    <a:pt x="25" y="17"/>
                    <a:pt x="22" y="15"/>
                    <a:pt x="21" y="14"/>
                  </a:cubicBezTo>
                  <a:close/>
                  <a:moveTo>
                    <a:pt x="39" y="22"/>
                  </a:moveTo>
                  <a:cubicBezTo>
                    <a:pt x="38" y="21"/>
                    <a:pt x="38" y="23"/>
                    <a:pt x="37" y="24"/>
                  </a:cubicBezTo>
                  <a:cubicBezTo>
                    <a:pt x="35" y="24"/>
                    <a:pt x="34" y="19"/>
                    <a:pt x="34" y="22"/>
                  </a:cubicBezTo>
                  <a:cubicBezTo>
                    <a:pt x="33" y="24"/>
                    <a:pt x="31" y="21"/>
                    <a:pt x="28" y="24"/>
                  </a:cubicBezTo>
                  <a:cubicBezTo>
                    <a:pt x="26" y="28"/>
                    <a:pt x="30" y="31"/>
                    <a:pt x="31" y="32"/>
                  </a:cubicBezTo>
                  <a:cubicBezTo>
                    <a:pt x="33" y="33"/>
                    <a:pt x="31" y="35"/>
                    <a:pt x="29" y="34"/>
                  </a:cubicBezTo>
                  <a:cubicBezTo>
                    <a:pt x="27" y="34"/>
                    <a:pt x="28" y="37"/>
                    <a:pt x="31" y="38"/>
                  </a:cubicBezTo>
                  <a:cubicBezTo>
                    <a:pt x="34" y="38"/>
                    <a:pt x="38" y="32"/>
                    <a:pt x="37" y="31"/>
                  </a:cubicBezTo>
                  <a:cubicBezTo>
                    <a:pt x="37" y="29"/>
                    <a:pt x="41" y="22"/>
                    <a:pt x="39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1" name="Freeform 141">
              <a:extLst>
                <a:ext uri="{FF2B5EF4-FFF2-40B4-BE49-F238E27FC236}">
                  <a16:creationId xmlns:a16="http://schemas.microsoft.com/office/drawing/2014/main" id="{B0A0C685-DE49-A36E-C853-A520F13CF1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319" y="2502168"/>
              <a:ext cx="323776" cy="573718"/>
            </a:xfrm>
            <a:custGeom>
              <a:avLst/>
              <a:gdLst>
                <a:gd name="T0" fmla="*/ 102 w 105"/>
                <a:gd name="T1" fmla="*/ 39 h 184"/>
                <a:gd name="T2" fmla="*/ 100 w 105"/>
                <a:gd name="T3" fmla="*/ 24 h 184"/>
                <a:gd name="T4" fmla="*/ 88 w 105"/>
                <a:gd name="T5" fmla="*/ 9 h 184"/>
                <a:gd name="T6" fmla="*/ 73 w 105"/>
                <a:gd name="T7" fmla="*/ 8 h 184"/>
                <a:gd name="T8" fmla="*/ 59 w 105"/>
                <a:gd name="T9" fmla="*/ 8 h 184"/>
                <a:gd name="T10" fmla="*/ 50 w 105"/>
                <a:gd name="T11" fmla="*/ 17 h 184"/>
                <a:gd name="T12" fmla="*/ 42 w 105"/>
                <a:gd name="T13" fmla="*/ 27 h 184"/>
                <a:gd name="T14" fmla="*/ 35 w 105"/>
                <a:gd name="T15" fmla="*/ 38 h 184"/>
                <a:gd name="T16" fmla="*/ 27 w 105"/>
                <a:gd name="T17" fmla="*/ 45 h 184"/>
                <a:gd name="T18" fmla="*/ 21 w 105"/>
                <a:gd name="T19" fmla="*/ 63 h 184"/>
                <a:gd name="T20" fmla="*/ 23 w 105"/>
                <a:gd name="T21" fmla="*/ 72 h 184"/>
                <a:gd name="T22" fmla="*/ 9 w 105"/>
                <a:gd name="T23" fmla="*/ 78 h 184"/>
                <a:gd name="T24" fmla="*/ 8 w 105"/>
                <a:gd name="T25" fmla="*/ 95 h 184"/>
                <a:gd name="T26" fmla="*/ 14 w 105"/>
                <a:gd name="T27" fmla="*/ 109 h 184"/>
                <a:gd name="T28" fmla="*/ 11 w 105"/>
                <a:gd name="T29" fmla="*/ 117 h 184"/>
                <a:gd name="T30" fmla="*/ 6 w 105"/>
                <a:gd name="T31" fmla="*/ 127 h 184"/>
                <a:gd name="T32" fmla="*/ 2 w 105"/>
                <a:gd name="T33" fmla="*/ 140 h 184"/>
                <a:gd name="T34" fmla="*/ 0 w 105"/>
                <a:gd name="T35" fmla="*/ 140 h 184"/>
                <a:gd name="T36" fmla="*/ 6 w 105"/>
                <a:gd name="T37" fmla="*/ 157 h 184"/>
                <a:gd name="T38" fmla="*/ 12 w 105"/>
                <a:gd name="T39" fmla="*/ 171 h 184"/>
                <a:gd name="T40" fmla="*/ 15 w 105"/>
                <a:gd name="T41" fmla="*/ 182 h 184"/>
                <a:gd name="T42" fmla="*/ 25 w 105"/>
                <a:gd name="T43" fmla="*/ 177 h 184"/>
                <a:gd name="T44" fmla="*/ 34 w 105"/>
                <a:gd name="T45" fmla="*/ 174 h 184"/>
                <a:gd name="T46" fmla="*/ 42 w 105"/>
                <a:gd name="T47" fmla="*/ 171 h 184"/>
                <a:gd name="T48" fmla="*/ 44 w 105"/>
                <a:gd name="T49" fmla="*/ 164 h 184"/>
                <a:gd name="T50" fmla="*/ 45 w 105"/>
                <a:gd name="T51" fmla="*/ 146 h 184"/>
                <a:gd name="T52" fmla="*/ 57 w 105"/>
                <a:gd name="T53" fmla="*/ 134 h 184"/>
                <a:gd name="T54" fmla="*/ 54 w 105"/>
                <a:gd name="T55" fmla="*/ 118 h 184"/>
                <a:gd name="T56" fmla="*/ 47 w 105"/>
                <a:gd name="T57" fmla="*/ 107 h 184"/>
                <a:gd name="T58" fmla="*/ 53 w 105"/>
                <a:gd name="T59" fmla="*/ 92 h 184"/>
                <a:gd name="T60" fmla="*/ 63 w 105"/>
                <a:gd name="T61" fmla="*/ 82 h 184"/>
                <a:gd name="T62" fmla="*/ 84 w 105"/>
                <a:gd name="T63" fmla="*/ 67 h 184"/>
                <a:gd name="T64" fmla="*/ 86 w 105"/>
                <a:gd name="T65" fmla="*/ 53 h 184"/>
                <a:gd name="T66" fmla="*/ 100 w 105"/>
                <a:gd name="T67" fmla="*/ 47 h 184"/>
                <a:gd name="T68" fmla="*/ 104 w 105"/>
                <a:gd name="T69" fmla="*/ 43 h 184"/>
                <a:gd name="T70" fmla="*/ 56 w 105"/>
                <a:gd name="T71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184">
                  <a:moveTo>
                    <a:pt x="104" y="43"/>
                  </a:moveTo>
                  <a:cubicBezTo>
                    <a:pt x="102" y="42"/>
                    <a:pt x="100" y="39"/>
                    <a:pt x="102" y="39"/>
                  </a:cubicBezTo>
                  <a:cubicBezTo>
                    <a:pt x="104" y="39"/>
                    <a:pt x="105" y="33"/>
                    <a:pt x="102" y="32"/>
                  </a:cubicBezTo>
                  <a:cubicBezTo>
                    <a:pt x="100" y="31"/>
                    <a:pt x="102" y="25"/>
                    <a:pt x="100" y="24"/>
                  </a:cubicBezTo>
                  <a:cubicBezTo>
                    <a:pt x="98" y="23"/>
                    <a:pt x="100" y="19"/>
                    <a:pt x="100" y="16"/>
                  </a:cubicBezTo>
                  <a:cubicBezTo>
                    <a:pt x="100" y="13"/>
                    <a:pt x="92" y="11"/>
                    <a:pt x="88" y="9"/>
                  </a:cubicBezTo>
                  <a:cubicBezTo>
                    <a:pt x="84" y="7"/>
                    <a:pt x="82" y="4"/>
                    <a:pt x="78" y="2"/>
                  </a:cubicBezTo>
                  <a:cubicBezTo>
                    <a:pt x="74" y="0"/>
                    <a:pt x="73" y="5"/>
                    <a:pt x="73" y="8"/>
                  </a:cubicBezTo>
                  <a:cubicBezTo>
                    <a:pt x="73" y="11"/>
                    <a:pt x="70" y="12"/>
                    <a:pt x="68" y="10"/>
                  </a:cubicBezTo>
                  <a:cubicBezTo>
                    <a:pt x="65" y="8"/>
                    <a:pt x="62" y="10"/>
                    <a:pt x="59" y="8"/>
                  </a:cubicBezTo>
                  <a:cubicBezTo>
                    <a:pt x="55" y="7"/>
                    <a:pt x="57" y="12"/>
                    <a:pt x="57" y="14"/>
                  </a:cubicBezTo>
                  <a:cubicBezTo>
                    <a:pt x="57" y="17"/>
                    <a:pt x="53" y="17"/>
                    <a:pt x="50" y="17"/>
                  </a:cubicBezTo>
                  <a:cubicBezTo>
                    <a:pt x="48" y="17"/>
                    <a:pt x="44" y="19"/>
                    <a:pt x="44" y="21"/>
                  </a:cubicBezTo>
                  <a:cubicBezTo>
                    <a:pt x="44" y="24"/>
                    <a:pt x="40" y="26"/>
                    <a:pt x="42" y="27"/>
                  </a:cubicBezTo>
                  <a:cubicBezTo>
                    <a:pt x="43" y="29"/>
                    <a:pt x="41" y="31"/>
                    <a:pt x="40" y="32"/>
                  </a:cubicBezTo>
                  <a:cubicBezTo>
                    <a:pt x="38" y="33"/>
                    <a:pt x="36" y="37"/>
                    <a:pt x="35" y="38"/>
                  </a:cubicBezTo>
                  <a:cubicBezTo>
                    <a:pt x="34" y="39"/>
                    <a:pt x="36" y="41"/>
                    <a:pt x="34" y="43"/>
                  </a:cubicBezTo>
                  <a:cubicBezTo>
                    <a:pt x="31" y="45"/>
                    <a:pt x="28" y="43"/>
                    <a:pt x="27" y="45"/>
                  </a:cubicBezTo>
                  <a:cubicBezTo>
                    <a:pt x="26" y="46"/>
                    <a:pt x="27" y="49"/>
                    <a:pt x="27" y="52"/>
                  </a:cubicBezTo>
                  <a:cubicBezTo>
                    <a:pt x="26" y="56"/>
                    <a:pt x="24" y="60"/>
                    <a:pt x="21" y="63"/>
                  </a:cubicBezTo>
                  <a:cubicBezTo>
                    <a:pt x="19" y="66"/>
                    <a:pt x="22" y="67"/>
                    <a:pt x="23" y="67"/>
                  </a:cubicBezTo>
                  <a:cubicBezTo>
                    <a:pt x="24" y="68"/>
                    <a:pt x="24" y="70"/>
                    <a:pt x="23" y="72"/>
                  </a:cubicBezTo>
                  <a:cubicBezTo>
                    <a:pt x="22" y="75"/>
                    <a:pt x="19" y="73"/>
                    <a:pt x="18" y="73"/>
                  </a:cubicBezTo>
                  <a:cubicBezTo>
                    <a:pt x="16" y="72"/>
                    <a:pt x="12" y="74"/>
                    <a:pt x="9" y="78"/>
                  </a:cubicBezTo>
                  <a:cubicBezTo>
                    <a:pt x="7" y="82"/>
                    <a:pt x="8" y="85"/>
                    <a:pt x="8" y="87"/>
                  </a:cubicBezTo>
                  <a:cubicBezTo>
                    <a:pt x="9" y="89"/>
                    <a:pt x="6" y="91"/>
                    <a:pt x="8" y="95"/>
                  </a:cubicBezTo>
                  <a:cubicBezTo>
                    <a:pt x="10" y="99"/>
                    <a:pt x="8" y="100"/>
                    <a:pt x="8" y="103"/>
                  </a:cubicBezTo>
                  <a:cubicBezTo>
                    <a:pt x="8" y="106"/>
                    <a:pt x="13" y="106"/>
                    <a:pt x="14" y="109"/>
                  </a:cubicBezTo>
                  <a:cubicBezTo>
                    <a:pt x="14" y="112"/>
                    <a:pt x="12" y="113"/>
                    <a:pt x="10" y="113"/>
                  </a:cubicBezTo>
                  <a:cubicBezTo>
                    <a:pt x="9" y="113"/>
                    <a:pt x="9" y="117"/>
                    <a:pt x="11" y="117"/>
                  </a:cubicBezTo>
                  <a:cubicBezTo>
                    <a:pt x="12" y="118"/>
                    <a:pt x="12" y="124"/>
                    <a:pt x="11" y="125"/>
                  </a:cubicBezTo>
                  <a:cubicBezTo>
                    <a:pt x="10" y="127"/>
                    <a:pt x="5" y="125"/>
                    <a:pt x="6" y="127"/>
                  </a:cubicBezTo>
                  <a:cubicBezTo>
                    <a:pt x="6" y="129"/>
                    <a:pt x="4" y="133"/>
                    <a:pt x="4" y="134"/>
                  </a:cubicBezTo>
                  <a:cubicBezTo>
                    <a:pt x="4" y="136"/>
                    <a:pt x="4" y="141"/>
                    <a:pt x="2" y="140"/>
                  </a:cubicBezTo>
                  <a:cubicBezTo>
                    <a:pt x="2" y="139"/>
                    <a:pt x="1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3"/>
                    <a:pt x="1" y="146"/>
                    <a:pt x="3" y="149"/>
                  </a:cubicBezTo>
                  <a:cubicBezTo>
                    <a:pt x="6" y="151"/>
                    <a:pt x="4" y="154"/>
                    <a:pt x="6" y="157"/>
                  </a:cubicBezTo>
                  <a:cubicBezTo>
                    <a:pt x="9" y="160"/>
                    <a:pt x="8" y="163"/>
                    <a:pt x="11" y="165"/>
                  </a:cubicBezTo>
                  <a:cubicBezTo>
                    <a:pt x="13" y="167"/>
                    <a:pt x="14" y="168"/>
                    <a:pt x="12" y="171"/>
                  </a:cubicBezTo>
                  <a:cubicBezTo>
                    <a:pt x="11" y="174"/>
                    <a:pt x="15" y="173"/>
                    <a:pt x="15" y="175"/>
                  </a:cubicBezTo>
                  <a:cubicBezTo>
                    <a:pt x="15" y="177"/>
                    <a:pt x="14" y="180"/>
                    <a:pt x="15" y="182"/>
                  </a:cubicBezTo>
                  <a:cubicBezTo>
                    <a:pt x="16" y="184"/>
                    <a:pt x="18" y="182"/>
                    <a:pt x="22" y="182"/>
                  </a:cubicBezTo>
                  <a:cubicBezTo>
                    <a:pt x="25" y="182"/>
                    <a:pt x="24" y="179"/>
                    <a:pt x="25" y="177"/>
                  </a:cubicBezTo>
                  <a:cubicBezTo>
                    <a:pt x="25" y="175"/>
                    <a:pt x="27" y="176"/>
                    <a:pt x="27" y="174"/>
                  </a:cubicBezTo>
                  <a:cubicBezTo>
                    <a:pt x="28" y="173"/>
                    <a:pt x="31" y="173"/>
                    <a:pt x="34" y="174"/>
                  </a:cubicBezTo>
                  <a:cubicBezTo>
                    <a:pt x="37" y="175"/>
                    <a:pt x="39" y="173"/>
                    <a:pt x="39" y="170"/>
                  </a:cubicBezTo>
                  <a:cubicBezTo>
                    <a:pt x="40" y="167"/>
                    <a:pt x="41" y="171"/>
                    <a:pt x="42" y="171"/>
                  </a:cubicBezTo>
                  <a:cubicBezTo>
                    <a:pt x="43" y="172"/>
                    <a:pt x="46" y="167"/>
                    <a:pt x="47" y="163"/>
                  </a:cubicBezTo>
                  <a:cubicBezTo>
                    <a:pt x="48" y="160"/>
                    <a:pt x="47" y="160"/>
                    <a:pt x="44" y="164"/>
                  </a:cubicBezTo>
                  <a:cubicBezTo>
                    <a:pt x="41" y="167"/>
                    <a:pt x="43" y="160"/>
                    <a:pt x="44" y="158"/>
                  </a:cubicBezTo>
                  <a:cubicBezTo>
                    <a:pt x="45" y="155"/>
                    <a:pt x="45" y="148"/>
                    <a:pt x="45" y="146"/>
                  </a:cubicBezTo>
                  <a:cubicBezTo>
                    <a:pt x="45" y="144"/>
                    <a:pt x="46" y="142"/>
                    <a:pt x="50" y="141"/>
                  </a:cubicBezTo>
                  <a:cubicBezTo>
                    <a:pt x="53" y="140"/>
                    <a:pt x="58" y="136"/>
                    <a:pt x="57" y="134"/>
                  </a:cubicBezTo>
                  <a:cubicBezTo>
                    <a:pt x="57" y="132"/>
                    <a:pt x="62" y="129"/>
                    <a:pt x="62" y="127"/>
                  </a:cubicBezTo>
                  <a:cubicBezTo>
                    <a:pt x="62" y="125"/>
                    <a:pt x="56" y="119"/>
                    <a:pt x="54" y="118"/>
                  </a:cubicBezTo>
                  <a:cubicBezTo>
                    <a:pt x="52" y="117"/>
                    <a:pt x="48" y="118"/>
                    <a:pt x="48" y="116"/>
                  </a:cubicBezTo>
                  <a:cubicBezTo>
                    <a:pt x="49" y="115"/>
                    <a:pt x="48" y="110"/>
                    <a:pt x="47" y="107"/>
                  </a:cubicBezTo>
                  <a:cubicBezTo>
                    <a:pt x="47" y="104"/>
                    <a:pt x="51" y="101"/>
                    <a:pt x="51" y="99"/>
                  </a:cubicBezTo>
                  <a:cubicBezTo>
                    <a:pt x="51" y="96"/>
                    <a:pt x="50" y="93"/>
                    <a:pt x="53" y="92"/>
                  </a:cubicBezTo>
                  <a:cubicBezTo>
                    <a:pt x="55" y="91"/>
                    <a:pt x="54" y="89"/>
                    <a:pt x="57" y="88"/>
                  </a:cubicBezTo>
                  <a:cubicBezTo>
                    <a:pt x="60" y="88"/>
                    <a:pt x="59" y="83"/>
                    <a:pt x="63" y="82"/>
                  </a:cubicBezTo>
                  <a:cubicBezTo>
                    <a:pt x="66" y="80"/>
                    <a:pt x="66" y="79"/>
                    <a:pt x="71" y="77"/>
                  </a:cubicBezTo>
                  <a:cubicBezTo>
                    <a:pt x="75" y="75"/>
                    <a:pt x="82" y="70"/>
                    <a:pt x="84" y="67"/>
                  </a:cubicBezTo>
                  <a:cubicBezTo>
                    <a:pt x="85" y="65"/>
                    <a:pt x="79" y="62"/>
                    <a:pt x="83" y="59"/>
                  </a:cubicBezTo>
                  <a:cubicBezTo>
                    <a:pt x="86" y="57"/>
                    <a:pt x="83" y="54"/>
                    <a:pt x="86" y="53"/>
                  </a:cubicBezTo>
                  <a:cubicBezTo>
                    <a:pt x="88" y="52"/>
                    <a:pt x="89" y="50"/>
                    <a:pt x="91" y="48"/>
                  </a:cubicBezTo>
                  <a:cubicBezTo>
                    <a:pt x="93" y="46"/>
                    <a:pt x="96" y="48"/>
                    <a:pt x="100" y="47"/>
                  </a:cubicBezTo>
                  <a:cubicBezTo>
                    <a:pt x="102" y="47"/>
                    <a:pt x="103" y="47"/>
                    <a:pt x="105" y="47"/>
                  </a:cubicBezTo>
                  <a:cubicBezTo>
                    <a:pt x="105" y="46"/>
                    <a:pt x="104" y="44"/>
                    <a:pt x="104" y="43"/>
                  </a:cubicBezTo>
                  <a:close/>
                  <a:moveTo>
                    <a:pt x="61" y="153"/>
                  </a:moveTo>
                  <a:cubicBezTo>
                    <a:pt x="57" y="153"/>
                    <a:pt x="55" y="162"/>
                    <a:pt x="56" y="164"/>
                  </a:cubicBezTo>
                  <a:cubicBezTo>
                    <a:pt x="57" y="165"/>
                    <a:pt x="66" y="153"/>
                    <a:pt x="61" y="15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2" name="Freeform 142">
              <a:extLst>
                <a:ext uri="{FF2B5EF4-FFF2-40B4-BE49-F238E27FC236}">
                  <a16:creationId xmlns:a16="http://schemas.microsoft.com/office/drawing/2014/main" id="{EC566D28-B395-126F-1594-6404A9BB1E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1344" y="2907456"/>
              <a:ext cx="164499" cy="81583"/>
            </a:xfrm>
            <a:custGeom>
              <a:avLst/>
              <a:gdLst>
                <a:gd name="T0" fmla="*/ 49 w 53"/>
                <a:gd name="T1" fmla="*/ 7 h 26"/>
                <a:gd name="T2" fmla="*/ 51 w 53"/>
                <a:gd name="T3" fmla="*/ 1 h 26"/>
                <a:gd name="T4" fmla="*/ 49 w 53"/>
                <a:gd name="T5" fmla="*/ 2 h 26"/>
                <a:gd name="T6" fmla="*/ 33 w 53"/>
                <a:gd name="T7" fmla="*/ 1 h 26"/>
                <a:gd name="T8" fmla="*/ 18 w 53"/>
                <a:gd name="T9" fmla="*/ 4 h 26"/>
                <a:gd name="T10" fmla="*/ 12 w 53"/>
                <a:gd name="T11" fmla="*/ 9 h 26"/>
                <a:gd name="T12" fmla="*/ 14 w 53"/>
                <a:gd name="T13" fmla="*/ 14 h 26"/>
                <a:gd name="T14" fmla="*/ 19 w 53"/>
                <a:gd name="T15" fmla="*/ 17 h 26"/>
                <a:gd name="T16" fmla="*/ 21 w 53"/>
                <a:gd name="T17" fmla="*/ 20 h 26"/>
                <a:gd name="T18" fmla="*/ 21 w 53"/>
                <a:gd name="T19" fmla="*/ 20 h 26"/>
                <a:gd name="T20" fmla="*/ 30 w 53"/>
                <a:gd name="T21" fmla="*/ 20 h 26"/>
                <a:gd name="T22" fmla="*/ 38 w 53"/>
                <a:gd name="T23" fmla="*/ 25 h 26"/>
                <a:gd name="T24" fmla="*/ 46 w 53"/>
                <a:gd name="T25" fmla="*/ 26 h 26"/>
                <a:gd name="T26" fmla="*/ 47 w 53"/>
                <a:gd name="T27" fmla="*/ 23 h 26"/>
                <a:gd name="T28" fmla="*/ 49 w 53"/>
                <a:gd name="T29" fmla="*/ 21 h 26"/>
                <a:gd name="T30" fmla="*/ 47 w 53"/>
                <a:gd name="T31" fmla="*/ 16 h 26"/>
                <a:gd name="T32" fmla="*/ 46 w 53"/>
                <a:gd name="T33" fmla="*/ 11 h 26"/>
                <a:gd name="T34" fmla="*/ 49 w 53"/>
                <a:gd name="T35" fmla="*/ 7 h 26"/>
                <a:gd name="T36" fmla="*/ 5 w 53"/>
                <a:gd name="T37" fmla="*/ 13 h 26"/>
                <a:gd name="T38" fmla="*/ 2 w 53"/>
                <a:gd name="T39" fmla="*/ 20 h 26"/>
                <a:gd name="T40" fmla="*/ 11 w 53"/>
                <a:gd name="T41" fmla="*/ 15 h 26"/>
                <a:gd name="T42" fmla="*/ 5 w 53"/>
                <a:gd name="T43" fmla="*/ 13 h 26"/>
                <a:gd name="T44" fmla="*/ 9 w 53"/>
                <a:gd name="T45" fmla="*/ 9 h 26"/>
                <a:gd name="T46" fmla="*/ 4 w 53"/>
                <a:gd name="T47" fmla="*/ 10 h 26"/>
                <a:gd name="T48" fmla="*/ 9 w 53"/>
                <a:gd name="T4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26">
                  <a:moveTo>
                    <a:pt x="49" y="7"/>
                  </a:moveTo>
                  <a:cubicBezTo>
                    <a:pt x="50" y="5"/>
                    <a:pt x="53" y="4"/>
                    <a:pt x="51" y="1"/>
                  </a:cubicBezTo>
                  <a:cubicBezTo>
                    <a:pt x="51" y="2"/>
                    <a:pt x="50" y="2"/>
                    <a:pt x="49" y="2"/>
                  </a:cubicBezTo>
                  <a:cubicBezTo>
                    <a:pt x="46" y="3"/>
                    <a:pt x="38" y="0"/>
                    <a:pt x="33" y="1"/>
                  </a:cubicBezTo>
                  <a:cubicBezTo>
                    <a:pt x="29" y="2"/>
                    <a:pt x="20" y="2"/>
                    <a:pt x="18" y="4"/>
                  </a:cubicBezTo>
                  <a:cubicBezTo>
                    <a:pt x="15" y="6"/>
                    <a:pt x="10" y="7"/>
                    <a:pt x="12" y="9"/>
                  </a:cubicBezTo>
                  <a:cubicBezTo>
                    <a:pt x="15" y="11"/>
                    <a:pt x="12" y="12"/>
                    <a:pt x="14" y="14"/>
                  </a:cubicBezTo>
                  <a:cubicBezTo>
                    <a:pt x="16" y="16"/>
                    <a:pt x="17" y="17"/>
                    <a:pt x="19" y="17"/>
                  </a:cubicBezTo>
                  <a:cubicBezTo>
                    <a:pt x="22" y="16"/>
                    <a:pt x="23" y="18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5" y="20"/>
                    <a:pt x="29" y="20"/>
                    <a:pt x="30" y="20"/>
                  </a:cubicBezTo>
                  <a:cubicBezTo>
                    <a:pt x="31" y="21"/>
                    <a:pt x="37" y="26"/>
                    <a:pt x="38" y="25"/>
                  </a:cubicBezTo>
                  <a:cubicBezTo>
                    <a:pt x="39" y="25"/>
                    <a:pt x="43" y="25"/>
                    <a:pt x="46" y="26"/>
                  </a:cubicBezTo>
                  <a:cubicBezTo>
                    <a:pt x="46" y="25"/>
                    <a:pt x="46" y="24"/>
                    <a:pt x="47" y="23"/>
                  </a:cubicBezTo>
                  <a:cubicBezTo>
                    <a:pt x="48" y="22"/>
                    <a:pt x="50" y="22"/>
                    <a:pt x="49" y="21"/>
                  </a:cubicBezTo>
                  <a:cubicBezTo>
                    <a:pt x="48" y="19"/>
                    <a:pt x="47" y="18"/>
                    <a:pt x="47" y="16"/>
                  </a:cubicBezTo>
                  <a:cubicBezTo>
                    <a:pt x="47" y="14"/>
                    <a:pt x="46" y="13"/>
                    <a:pt x="46" y="11"/>
                  </a:cubicBezTo>
                  <a:cubicBezTo>
                    <a:pt x="47" y="10"/>
                    <a:pt x="48" y="9"/>
                    <a:pt x="49" y="7"/>
                  </a:cubicBezTo>
                  <a:close/>
                  <a:moveTo>
                    <a:pt x="5" y="13"/>
                  </a:moveTo>
                  <a:cubicBezTo>
                    <a:pt x="1" y="14"/>
                    <a:pt x="0" y="20"/>
                    <a:pt x="2" y="20"/>
                  </a:cubicBezTo>
                  <a:cubicBezTo>
                    <a:pt x="4" y="20"/>
                    <a:pt x="9" y="16"/>
                    <a:pt x="11" y="15"/>
                  </a:cubicBezTo>
                  <a:cubicBezTo>
                    <a:pt x="12" y="13"/>
                    <a:pt x="10" y="12"/>
                    <a:pt x="5" y="13"/>
                  </a:cubicBezTo>
                  <a:close/>
                  <a:moveTo>
                    <a:pt x="9" y="9"/>
                  </a:moveTo>
                  <a:cubicBezTo>
                    <a:pt x="10" y="8"/>
                    <a:pt x="2" y="8"/>
                    <a:pt x="4" y="10"/>
                  </a:cubicBezTo>
                  <a:cubicBezTo>
                    <a:pt x="5" y="11"/>
                    <a:pt x="8" y="11"/>
                    <a:pt x="9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3" name="Freeform 143">
              <a:extLst>
                <a:ext uri="{FF2B5EF4-FFF2-40B4-BE49-F238E27FC236}">
                  <a16:creationId xmlns:a16="http://schemas.microsoft.com/office/drawing/2014/main" id="{31764FD8-F275-03D9-7937-FB661DFF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32" y="4577294"/>
              <a:ext cx="206277" cy="257910"/>
            </a:xfrm>
            <a:custGeom>
              <a:avLst/>
              <a:gdLst>
                <a:gd name="T0" fmla="*/ 59 w 67"/>
                <a:gd name="T1" fmla="*/ 19 h 83"/>
                <a:gd name="T2" fmla="*/ 63 w 67"/>
                <a:gd name="T3" fmla="*/ 13 h 83"/>
                <a:gd name="T4" fmla="*/ 67 w 67"/>
                <a:gd name="T5" fmla="*/ 7 h 83"/>
                <a:gd name="T6" fmla="*/ 63 w 67"/>
                <a:gd name="T7" fmla="*/ 9 h 83"/>
                <a:gd name="T8" fmla="*/ 59 w 67"/>
                <a:gd name="T9" fmla="*/ 7 h 83"/>
                <a:gd name="T10" fmla="*/ 52 w 67"/>
                <a:gd name="T11" fmla="*/ 8 h 83"/>
                <a:gd name="T12" fmla="*/ 46 w 67"/>
                <a:gd name="T13" fmla="*/ 13 h 83"/>
                <a:gd name="T14" fmla="*/ 36 w 67"/>
                <a:gd name="T15" fmla="*/ 11 h 83"/>
                <a:gd name="T16" fmla="*/ 27 w 67"/>
                <a:gd name="T17" fmla="*/ 6 h 83"/>
                <a:gd name="T18" fmla="*/ 18 w 67"/>
                <a:gd name="T19" fmla="*/ 4 h 83"/>
                <a:gd name="T20" fmla="*/ 13 w 67"/>
                <a:gd name="T21" fmla="*/ 1 h 83"/>
                <a:gd name="T22" fmla="*/ 8 w 67"/>
                <a:gd name="T23" fmla="*/ 1 h 83"/>
                <a:gd name="T24" fmla="*/ 2 w 67"/>
                <a:gd name="T25" fmla="*/ 5 h 83"/>
                <a:gd name="T26" fmla="*/ 0 w 67"/>
                <a:gd name="T27" fmla="*/ 7 h 83"/>
                <a:gd name="T28" fmla="*/ 4 w 67"/>
                <a:gd name="T29" fmla="*/ 10 h 83"/>
                <a:gd name="T30" fmla="*/ 5 w 67"/>
                <a:gd name="T31" fmla="*/ 16 h 83"/>
                <a:gd name="T32" fmla="*/ 9 w 67"/>
                <a:gd name="T33" fmla="*/ 19 h 83"/>
                <a:gd name="T34" fmla="*/ 8 w 67"/>
                <a:gd name="T35" fmla="*/ 26 h 83"/>
                <a:gd name="T36" fmla="*/ 3 w 67"/>
                <a:gd name="T37" fmla="*/ 36 h 83"/>
                <a:gd name="T38" fmla="*/ 0 w 67"/>
                <a:gd name="T39" fmla="*/ 41 h 83"/>
                <a:gd name="T40" fmla="*/ 6 w 67"/>
                <a:gd name="T41" fmla="*/ 44 h 83"/>
                <a:gd name="T42" fmla="*/ 0 w 67"/>
                <a:gd name="T43" fmla="*/ 50 h 83"/>
                <a:gd name="T44" fmla="*/ 0 w 67"/>
                <a:gd name="T45" fmla="*/ 51 h 83"/>
                <a:gd name="T46" fmla="*/ 31 w 67"/>
                <a:gd name="T47" fmla="*/ 68 h 83"/>
                <a:gd name="T48" fmla="*/ 31 w 67"/>
                <a:gd name="T49" fmla="*/ 73 h 83"/>
                <a:gd name="T50" fmla="*/ 45 w 67"/>
                <a:gd name="T51" fmla="*/ 83 h 83"/>
                <a:gd name="T52" fmla="*/ 53 w 67"/>
                <a:gd name="T53" fmla="*/ 64 h 83"/>
                <a:gd name="T54" fmla="*/ 59 w 67"/>
                <a:gd name="T55" fmla="*/ 60 h 83"/>
                <a:gd name="T56" fmla="*/ 63 w 67"/>
                <a:gd name="T57" fmla="*/ 57 h 83"/>
                <a:gd name="T58" fmla="*/ 64 w 67"/>
                <a:gd name="T59" fmla="*/ 56 h 83"/>
                <a:gd name="T60" fmla="*/ 60 w 67"/>
                <a:gd name="T61" fmla="*/ 49 h 83"/>
                <a:gd name="T62" fmla="*/ 59 w 67"/>
                <a:gd name="T63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83">
                  <a:moveTo>
                    <a:pt x="59" y="19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8"/>
                    <a:pt x="64" y="8"/>
                    <a:pt x="63" y="9"/>
                  </a:cubicBezTo>
                  <a:cubicBezTo>
                    <a:pt x="62" y="9"/>
                    <a:pt x="60" y="8"/>
                    <a:pt x="59" y="7"/>
                  </a:cubicBezTo>
                  <a:cubicBezTo>
                    <a:pt x="58" y="6"/>
                    <a:pt x="55" y="7"/>
                    <a:pt x="52" y="8"/>
                  </a:cubicBezTo>
                  <a:cubicBezTo>
                    <a:pt x="49" y="10"/>
                    <a:pt x="47" y="14"/>
                    <a:pt x="46" y="13"/>
                  </a:cubicBezTo>
                  <a:cubicBezTo>
                    <a:pt x="45" y="12"/>
                    <a:pt x="38" y="11"/>
                    <a:pt x="36" y="11"/>
                  </a:cubicBezTo>
                  <a:cubicBezTo>
                    <a:pt x="35" y="11"/>
                    <a:pt x="29" y="7"/>
                    <a:pt x="27" y="6"/>
                  </a:cubicBezTo>
                  <a:cubicBezTo>
                    <a:pt x="25" y="4"/>
                    <a:pt x="19" y="5"/>
                    <a:pt x="18" y="4"/>
                  </a:cubicBezTo>
                  <a:cubicBezTo>
                    <a:pt x="17" y="3"/>
                    <a:pt x="14" y="3"/>
                    <a:pt x="13" y="1"/>
                  </a:cubicBezTo>
                  <a:cubicBezTo>
                    <a:pt x="12" y="0"/>
                    <a:pt x="10" y="1"/>
                    <a:pt x="8" y="1"/>
                  </a:cubicBezTo>
                  <a:cubicBezTo>
                    <a:pt x="6" y="1"/>
                    <a:pt x="2" y="4"/>
                    <a:pt x="2" y="5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23"/>
                    <a:pt x="8" y="26"/>
                  </a:cubicBezTo>
                  <a:cubicBezTo>
                    <a:pt x="8" y="30"/>
                    <a:pt x="5" y="34"/>
                    <a:pt x="3" y="36"/>
                  </a:cubicBezTo>
                  <a:cubicBezTo>
                    <a:pt x="2" y="37"/>
                    <a:pt x="1" y="39"/>
                    <a:pt x="0" y="41"/>
                  </a:cubicBezTo>
                  <a:cubicBezTo>
                    <a:pt x="3" y="42"/>
                    <a:pt x="6" y="43"/>
                    <a:pt x="6" y="44"/>
                  </a:cubicBezTo>
                  <a:cubicBezTo>
                    <a:pt x="5" y="46"/>
                    <a:pt x="0" y="46"/>
                    <a:pt x="0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8" y="78"/>
                    <a:pt x="45" y="83"/>
                  </a:cubicBezTo>
                  <a:cubicBezTo>
                    <a:pt x="48" y="75"/>
                    <a:pt x="52" y="66"/>
                    <a:pt x="53" y="64"/>
                  </a:cubicBezTo>
                  <a:cubicBezTo>
                    <a:pt x="55" y="62"/>
                    <a:pt x="57" y="62"/>
                    <a:pt x="59" y="60"/>
                  </a:cubicBezTo>
                  <a:cubicBezTo>
                    <a:pt x="60" y="58"/>
                    <a:pt x="61" y="61"/>
                    <a:pt x="63" y="57"/>
                  </a:cubicBezTo>
                  <a:cubicBezTo>
                    <a:pt x="64" y="57"/>
                    <a:pt x="64" y="56"/>
                    <a:pt x="64" y="56"/>
                  </a:cubicBezTo>
                  <a:cubicBezTo>
                    <a:pt x="60" y="49"/>
                    <a:pt x="60" y="49"/>
                    <a:pt x="60" y="49"/>
                  </a:cubicBezTo>
                  <a:lnTo>
                    <a:pt x="59" y="1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4" name="Freeform 144">
              <a:extLst>
                <a:ext uri="{FF2B5EF4-FFF2-40B4-BE49-F238E27FC236}">
                  <a16:creationId xmlns:a16="http://schemas.microsoft.com/office/drawing/2014/main" id="{C6C2B5D4-04D5-697A-3E5B-E819D3002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649" y="4598347"/>
              <a:ext cx="140999" cy="147377"/>
            </a:xfrm>
            <a:custGeom>
              <a:avLst/>
              <a:gdLst>
                <a:gd name="T0" fmla="*/ 42 w 46"/>
                <a:gd name="T1" fmla="*/ 9 h 47"/>
                <a:gd name="T2" fmla="*/ 41 w 46"/>
                <a:gd name="T3" fmla="*/ 3 h 47"/>
                <a:gd name="T4" fmla="*/ 37 w 46"/>
                <a:gd name="T5" fmla="*/ 0 h 47"/>
                <a:gd name="T6" fmla="*/ 35 w 46"/>
                <a:gd name="T7" fmla="*/ 2 h 47"/>
                <a:gd name="T8" fmla="*/ 29 w 46"/>
                <a:gd name="T9" fmla="*/ 3 h 47"/>
                <a:gd name="T10" fmla="*/ 23 w 46"/>
                <a:gd name="T11" fmla="*/ 5 h 47"/>
                <a:gd name="T12" fmla="*/ 18 w 46"/>
                <a:gd name="T13" fmla="*/ 3 h 47"/>
                <a:gd name="T14" fmla="*/ 12 w 46"/>
                <a:gd name="T15" fmla="*/ 5 h 47"/>
                <a:gd name="T16" fmla="*/ 11 w 46"/>
                <a:gd name="T17" fmla="*/ 12 h 47"/>
                <a:gd name="T18" fmla="*/ 14 w 46"/>
                <a:gd name="T19" fmla="*/ 16 h 47"/>
                <a:gd name="T20" fmla="*/ 11 w 46"/>
                <a:gd name="T21" fmla="*/ 21 h 47"/>
                <a:gd name="T22" fmla="*/ 8 w 46"/>
                <a:gd name="T23" fmla="*/ 23 h 47"/>
                <a:gd name="T24" fmla="*/ 5 w 46"/>
                <a:gd name="T25" fmla="*/ 28 h 47"/>
                <a:gd name="T26" fmla="*/ 2 w 46"/>
                <a:gd name="T27" fmla="*/ 34 h 47"/>
                <a:gd name="T28" fmla="*/ 1 w 46"/>
                <a:gd name="T29" fmla="*/ 41 h 47"/>
                <a:gd name="T30" fmla="*/ 0 w 46"/>
                <a:gd name="T31" fmla="*/ 47 h 47"/>
                <a:gd name="T32" fmla="*/ 4 w 46"/>
                <a:gd name="T33" fmla="*/ 46 h 47"/>
                <a:gd name="T34" fmla="*/ 12 w 46"/>
                <a:gd name="T35" fmla="*/ 44 h 47"/>
                <a:gd name="T36" fmla="*/ 19 w 46"/>
                <a:gd name="T37" fmla="*/ 43 h 47"/>
                <a:gd name="T38" fmla="*/ 26 w 46"/>
                <a:gd name="T39" fmla="*/ 34 h 47"/>
                <a:gd name="T40" fmla="*/ 37 w 46"/>
                <a:gd name="T41" fmla="*/ 34 h 47"/>
                <a:gd name="T42" fmla="*/ 40 w 46"/>
                <a:gd name="T43" fmla="*/ 29 h 47"/>
                <a:gd name="T44" fmla="*/ 45 w 46"/>
                <a:gd name="T45" fmla="*/ 19 h 47"/>
                <a:gd name="T46" fmla="*/ 46 w 46"/>
                <a:gd name="T47" fmla="*/ 12 h 47"/>
                <a:gd name="T48" fmla="*/ 42 w 46"/>
                <a:gd name="T4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47">
                  <a:moveTo>
                    <a:pt x="42" y="9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1"/>
                    <a:pt x="35" y="2"/>
                    <a:pt x="35" y="2"/>
                  </a:cubicBezTo>
                  <a:cubicBezTo>
                    <a:pt x="34" y="4"/>
                    <a:pt x="31" y="4"/>
                    <a:pt x="29" y="3"/>
                  </a:cubicBezTo>
                  <a:cubicBezTo>
                    <a:pt x="28" y="2"/>
                    <a:pt x="24" y="4"/>
                    <a:pt x="23" y="5"/>
                  </a:cubicBezTo>
                  <a:cubicBezTo>
                    <a:pt x="22" y="6"/>
                    <a:pt x="20" y="3"/>
                    <a:pt x="18" y="3"/>
                  </a:cubicBezTo>
                  <a:cubicBezTo>
                    <a:pt x="16" y="3"/>
                    <a:pt x="12" y="5"/>
                    <a:pt x="12" y="5"/>
                  </a:cubicBezTo>
                  <a:cubicBezTo>
                    <a:pt x="12" y="5"/>
                    <a:pt x="11" y="10"/>
                    <a:pt x="11" y="12"/>
                  </a:cubicBezTo>
                  <a:cubicBezTo>
                    <a:pt x="11" y="14"/>
                    <a:pt x="14" y="15"/>
                    <a:pt x="14" y="16"/>
                  </a:cubicBezTo>
                  <a:cubicBezTo>
                    <a:pt x="14" y="18"/>
                    <a:pt x="11" y="19"/>
                    <a:pt x="11" y="21"/>
                  </a:cubicBezTo>
                  <a:cubicBezTo>
                    <a:pt x="11" y="22"/>
                    <a:pt x="10" y="22"/>
                    <a:pt x="8" y="23"/>
                  </a:cubicBezTo>
                  <a:cubicBezTo>
                    <a:pt x="6" y="24"/>
                    <a:pt x="6" y="27"/>
                    <a:pt x="5" y="28"/>
                  </a:cubicBezTo>
                  <a:cubicBezTo>
                    <a:pt x="3" y="29"/>
                    <a:pt x="3" y="32"/>
                    <a:pt x="2" y="34"/>
                  </a:cubicBezTo>
                  <a:cubicBezTo>
                    <a:pt x="2" y="36"/>
                    <a:pt x="1" y="39"/>
                    <a:pt x="1" y="41"/>
                  </a:cubicBezTo>
                  <a:cubicBezTo>
                    <a:pt x="1" y="43"/>
                    <a:pt x="1" y="46"/>
                    <a:pt x="0" y="47"/>
                  </a:cubicBezTo>
                  <a:cubicBezTo>
                    <a:pt x="2" y="47"/>
                    <a:pt x="3" y="47"/>
                    <a:pt x="4" y="46"/>
                  </a:cubicBezTo>
                  <a:cubicBezTo>
                    <a:pt x="5" y="45"/>
                    <a:pt x="12" y="44"/>
                    <a:pt x="12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1" y="39"/>
                    <a:pt x="23" y="35"/>
                    <a:pt x="26" y="34"/>
                  </a:cubicBezTo>
                  <a:cubicBezTo>
                    <a:pt x="29" y="33"/>
                    <a:pt x="34" y="33"/>
                    <a:pt x="37" y="34"/>
                  </a:cubicBezTo>
                  <a:cubicBezTo>
                    <a:pt x="38" y="32"/>
                    <a:pt x="39" y="30"/>
                    <a:pt x="40" y="29"/>
                  </a:cubicBezTo>
                  <a:cubicBezTo>
                    <a:pt x="42" y="27"/>
                    <a:pt x="45" y="23"/>
                    <a:pt x="45" y="19"/>
                  </a:cubicBezTo>
                  <a:cubicBezTo>
                    <a:pt x="46" y="16"/>
                    <a:pt x="46" y="12"/>
                    <a:pt x="46" y="12"/>
                  </a:cubicBezTo>
                  <a:lnTo>
                    <a:pt x="42" y="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5" name="Freeform 145">
              <a:extLst>
                <a:ext uri="{FF2B5EF4-FFF2-40B4-BE49-F238E27FC236}">
                  <a16:creationId xmlns:a16="http://schemas.microsoft.com/office/drawing/2014/main" id="{E6CA15B6-3FB7-79E2-B2FF-3C702CCA7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7812" y="3415381"/>
              <a:ext cx="459553" cy="271069"/>
            </a:xfrm>
            <a:custGeom>
              <a:avLst/>
              <a:gdLst>
                <a:gd name="T0" fmla="*/ 145 w 149"/>
                <a:gd name="T1" fmla="*/ 49 h 87"/>
                <a:gd name="T2" fmla="*/ 134 w 149"/>
                <a:gd name="T3" fmla="*/ 44 h 87"/>
                <a:gd name="T4" fmla="*/ 127 w 149"/>
                <a:gd name="T5" fmla="*/ 44 h 87"/>
                <a:gd name="T6" fmla="*/ 119 w 149"/>
                <a:gd name="T7" fmla="*/ 42 h 87"/>
                <a:gd name="T8" fmla="*/ 110 w 149"/>
                <a:gd name="T9" fmla="*/ 48 h 87"/>
                <a:gd name="T10" fmla="*/ 106 w 149"/>
                <a:gd name="T11" fmla="*/ 50 h 87"/>
                <a:gd name="T12" fmla="*/ 99 w 149"/>
                <a:gd name="T13" fmla="*/ 45 h 87"/>
                <a:gd name="T14" fmla="*/ 92 w 149"/>
                <a:gd name="T15" fmla="*/ 43 h 87"/>
                <a:gd name="T16" fmla="*/ 88 w 149"/>
                <a:gd name="T17" fmla="*/ 35 h 87"/>
                <a:gd name="T18" fmla="*/ 86 w 149"/>
                <a:gd name="T19" fmla="*/ 27 h 87"/>
                <a:gd name="T20" fmla="*/ 79 w 149"/>
                <a:gd name="T21" fmla="*/ 22 h 87"/>
                <a:gd name="T22" fmla="*/ 62 w 149"/>
                <a:gd name="T23" fmla="*/ 21 h 87"/>
                <a:gd name="T24" fmla="*/ 51 w 149"/>
                <a:gd name="T25" fmla="*/ 22 h 87"/>
                <a:gd name="T26" fmla="*/ 41 w 149"/>
                <a:gd name="T27" fmla="*/ 11 h 87"/>
                <a:gd name="T28" fmla="*/ 39 w 149"/>
                <a:gd name="T29" fmla="*/ 15 h 87"/>
                <a:gd name="T30" fmla="*/ 28 w 149"/>
                <a:gd name="T31" fmla="*/ 13 h 87"/>
                <a:gd name="T32" fmla="*/ 27 w 149"/>
                <a:gd name="T33" fmla="*/ 1 h 87"/>
                <a:gd name="T34" fmla="*/ 24 w 149"/>
                <a:gd name="T35" fmla="*/ 13 h 87"/>
                <a:gd name="T36" fmla="*/ 23 w 149"/>
                <a:gd name="T37" fmla="*/ 0 h 87"/>
                <a:gd name="T38" fmla="*/ 1 w 149"/>
                <a:gd name="T39" fmla="*/ 6 h 87"/>
                <a:gd name="T40" fmla="*/ 0 w 149"/>
                <a:gd name="T41" fmla="*/ 43 h 87"/>
                <a:gd name="T42" fmla="*/ 0 w 149"/>
                <a:gd name="T43" fmla="*/ 43 h 87"/>
                <a:gd name="T44" fmla="*/ 6 w 149"/>
                <a:gd name="T45" fmla="*/ 44 h 87"/>
                <a:gd name="T46" fmla="*/ 9 w 149"/>
                <a:gd name="T47" fmla="*/ 40 h 87"/>
                <a:gd name="T48" fmla="*/ 15 w 149"/>
                <a:gd name="T49" fmla="*/ 36 h 87"/>
                <a:gd name="T50" fmla="*/ 18 w 149"/>
                <a:gd name="T51" fmla="*/ 33 h 87"/>
                <a:gd name="T52" fmla="*/ 22 w 149"/>
                <a:gd name="T53" fmla="*/ 31 h 87"/>
                <a:gd name="T54" fmla="*/ 28 w 149"/>
                <a:gd name="T55" fmla="*/ 33 h 87"/>
                <a:gd name="T56" fmla="*/ 34 w 149"/>
                <a:gd name="T57" fmla="*/ 35 h 87"/>
                <a:gd name="T58" fmla="*/ 37 w 149"/>
                <a:gd name="T59" fmla="*/ 44 h 87"/>
                <a:gd name="T60" fmla="*/ 50 w 149"/>
                <a:gd name="T61" fmla="*/ 45 h 87"/>
                <a:gd name="T62" fmla="*/ 53 w 149"/>
                <a:gd name="T63" fmla="*/ 51 h 87"/>
                <a:gd name="T64" fmla="*/ 57 w 149"/>
                <a:gd name="T65" fmla="*/ 58 h 87"/>
                <a:gd name="T66" fmla="*/ 65 w 149"/>
                <a:gd name="T67" fmla="*/ 64 h 87"/>
                <a:gd name="T68" fmla="*/ 75 w 149"/>
                <a:gd name="T69" fmla="*/ 70 h 87"/>
                <a:gd name="T70" fmla="*/ 84 w 149"/>
                <a:gd name="T71" fmla="*/ 75 h 87"/>
                <a:gd name="T72" fmla="*/ 91 w 149"/>
                <a:gd name="T73" fmla="*/ 78 h 87"/>
                <a:gd name="T74" fmla="*/ 92 w 149"/>
                <a:gd name="T75" fmla="*/ 83 h 87"/>
                <a:gd name="T76" fmla="*/ 93 w 149"/>
                <a:gd name="T77" fmla="*/ 83 h 87"/>
                <a:gd name="T78" fmla="*/ 99 w 149"/>
                <a:gd name="T79" fmla="*/ 86 h 87"/>
                <a:gd name="T80" fmla="*/ 103 w 149"/>
                <a:gd name="T81" fmla="*/ 87 h 87"/>
                <a:gd name="T82" fmla="*/ 106 w 149"/>
                <a:gd name="T83" fmla="*/ 78 h 87"/>
                <a:gd name="T84" fmla="*/ 105 w 149"/>
                <a:gd name="T85" fmla="*/ 71 h 87"/>
                <a:gd name="T86" fmla="*/ 100 w 149"/>
                <a:gd name="T87" fmla="*/ 64 h 87"/>
                <a:gd name="T88" fmla="*/ 108 w 149"/>
                <a:gd name="T89" fmla="*/ 61 h 87"/>
                <a:gd name="T90" fmla="*/ 111 w 149"/>
                <a:gd name="T91" fmla="*/ 57 h 87"/>
                <a:gd name="T92" fmla="*/ 115 w 149"/>
                <a:gd name="T93" fmla="*/ 52 h 87"/>
                <a:gd name="T94" fmla="*/ 121 w 149"/>
                <a:gd name="T95" fmla="*/ 51 h 87"/>
                <a:gd name="T96" fmla="*/ 127 w 149"/>
                <a:gd name="T97" fmla="*/ 49 h 87"/>
                <a:gd name="T98" fmla="*/ 124 w 149"/>
                <a:gd name="T99" fmla="*/ 56 h 87"/>
                <a:gd name="T100" fmla="*/ 134 w 149"/>
                <a:gd name="T101" fmla="*/ 55 h 87"/>
                <a:gd name="T102" fmla="*/ 142 w 149"/>
                <a:gd name="T103" fmla="*/ 53 h 87"/>
                <a:gd name="T104" fmla="*/ 145 w 149"/>
                <a:gd name="T105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87">
                  <a:moveTo>
                    <a:pt x="145" y="49"/>
                  </a:moveTo>
                  <a:cubicBezTo>
                    <a:pt x="141" y="46"/>
                    <a:pt x="134" y="42"/>
                    <a:pt x="134" y="44"/>
                  </a:cubicBezTo>
                  <a:cubicBezTo>
                    <a:pt x="133" y="46"/>
                    <a:pt x="129" y="46"/>
                    <a:pt x="127" y="44"/>
                  </a:cubicBezTo>
                  <a:cubicBezTo>
                    <a:pt x="125" y="42"/>
                    <a:pt x="124" y="40"/>
                    <a:pt x="119" y="42"/>
                  </a:cubicBezTo>
                  <a:cubicBezTo>
                    <a:pt x="114" y="44"/>
                    <a:pt x="111" y="46"/>
                    <a:pt x="110" y="48"/>
                  </a:cubicBezTo>
                  <a:cubicBezTo>
                    <a:pt x="110" y="50"/>
                    <a:pt x="107" y="52"/>
                    <a:pt x="106" y="50"/>
                  </a:cubicBezTo>
                  <a:cubicBezTo>
                    <a:pt x="106" y="47"/>
                    <a:pt x="102" y="46"/>
                    <a:pt x="99" y="45"/>
                  </a:cubicBezTo>
                  <a:cubicBezTo>
                    <a:pt x="97" y="45"/>
                    <a:pt x="93" y="46"/>
                    <a:pt x="92" y="43"/>
                  </a:cubicBezTo>
                  <a:cubicBezTo>
                    <a:pt x="92" y="41"/>
                    <a:pt x="88" y="38"/>
                    <a:pt x="88" y="35"/>
                  </a:cubicBezTo>
                  <a:cubicBezTo>
                    <a:pt x="87" y="32"/>
                    <a:pt x="88" y="27"/>
                    <a:pt x="86" y="27"/>
                  </a:cubicBezTo>
                  <a:cubicBezTo>
                    <a:pt x="83" y="26"/>
                    <a:pt x="81" y="22"/>
                    <a:pt x="79" y="22"/>
                  </a:cubicBezTo>
                  <a:cubicBezTo>
                    <a:pt x="77" y="22"/>
                    <a:pt x="64" y="22"/>
                    <a:pt x="62" y="21"/>
                  </a:cubicBezTo>
                  <a:cubicBezTo>
                    <a:pt x="60" y="20"/>
                    <a:pt x="52" y="24"/>
                    <a:pt x="51" y="22"/>
                  </a:cubicBezTo>
                  <a:cubicBezTo>
                    <a:pt x="50" y="20"/>
                    <a:pt x="44" y="14"/>
                    <a:pt x="41" y="11"/>
                  </a:cubicBezTo>
                  <a:cubicBezTo>
                    <a:pt x="41" y="12"/>
                    <a:pt x="40" y="14"/>
                    <a:pt x="39" y="15"/>
                  </a:cubicBezTo>
                  <a:cubicBezTo>
                    <a:pt x="32" y="19"/>
                    <a:pt x="26" y="18"/>
                    <a:pt x="28" y="13"/>
                  </a:cubicBezTo>
                  <a:cubicBezTo>
                    <a:pt x="30" y="7"/>
                    <a:pt x="31" y="1"/>
                    <a:pt x="27" y="1"/>
                  </a:cubicBezTo>
                  <a:cubicBezTo>
                    <a:pt x="24" y="1"/>
                    <a:pt x="26" y="12"/>
                    <a:pt x="24" y="13"/>
                  </a:cubicBezTo>
                  <a:cubicBezTo>
                    <a:pt x="22" y="14"/>
                    <a:pt x="21" y="5"/>
                    <a:pt x="23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4"/>
                    <a:pt x="5" y="44"/>
                    <a:pt x="6" y="44"/>
                  </a:cubicBezTo>
                  <a:cubicBezTo>
                    <a:pt x="9" y="45"/>
                    <a:pt x="9" y="42"/>
                    <a:pt x="9" y="40"/>
                  </a:cubicBezTo>
                  <a:cubicBezTo>
                    <a:pt x="9" y="39"/>
                    <a:pt x="13" y="36"/>
                    <a:pt x="15" y="36"/>
                  </a:cubicBezTo>
                  <a:cubicBezTo>
                    <a:pt x="18" y="36"/>
                    <a:pt x="17" y="33"/>
                    <a:pt x="18" y="33"/>
                  </a:cubicBezTo>
                  <a:cubicBezTo>
                    <a:pt x="19" y="33"/>
                    <a:pt x="21" y="32"/>
                    <a:pt x="22" y="31"/>
                  </a:cubicBezTo>
                  <a:cubicBezTo>
                    <a:pt x="22" y="30"/>
                    <a:pt x="26" y="31"/>
                    <a:pt x="28" y="33"/>
                  </a:cubicBezTo>
                  <a:cubicBezTo>
                    <a:pt x="29" y="34"/>
                    <a:pt x="32" y="34"/>
                    <a:pt x="34" y="35"/>
                  </a:cubicBezTo>
                  <a:cubicBezTo>
                    <a:pt x="36" y="35"/>
                    <a:pt x="37" y="42"/>
                    <a:pt x="37" y="44"/>
                  </a:cubicBezTo>
                  <a:cubicBezTo>
                    <a:pt x="37" y="45"/>
                    <a:pt x="48" y="45"/>
                    <a:pt x="50" y="45"/>
                  </a:cubicBezTo>
                  <a:cubicBezTo>
                    <a:pt x="51" y="45"/>
                    <a:pt x="51" y="48"/>
                    <a:pt x="53" y="51"/>
                  </a:cubicBezTo>
                  <a:cubicBezTo>
                    <a:pt x="55" y="53"/>
                    <a:pt x="56" y="56"/>
                    <a:pt x="57" y="58"/>
                  </a:cubicBezTo>
                  <a:cubicBezTo>
                    <a:pt x="58" y="59"/>
                    <a:pt x="64" y="62"/>
                    <a:pt x="65" y="64"/>
                  </a:cubicBezTo>
                  <a:cubicBezTo>
                    <a:pt x="67" y="66"/>
                    <a:pt x="71" y="68"/>
                    <a:pt x="75" y="70"/>
                  </a:cubicBezTo>
                  <a:cubicBezTo>
                    <a:pt x="78" y="71"/>
                    <a:pt x="82" y="76"/>
                    <a:pt x="84" y="75"/>
                  </a:cubicBezTo>
                  <a:cubicBezTo>
                    <a:pt x="86" y="75"/>
                    <a:pt x="91" y="78"/>
                    <a:pt x="91" y="7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6" y="82"/>
                    <a:pt x="97" y="86"/>
                    <a:pt x="99" y="86"/>
                  </a:cubicBezTo>
                  <a:cubicBezTo>
                    <a:pt x="100" y="86"/>
                    <a:pt x="102" y="86"/>
                    <a:pt x="103" y="87"/>
                  </a:cubicBezTo>
                  <a:cubicBezTo>
                    <a:pt x="103" y="82"/>
                    <a:pt x="104" y="80"/>
                    <a:pt x="106" y="78"/>
                  </a:cubicBezTo>
                  <a:cubicBezTo>
                    <a:pt x="109" y="77"/>
                    <a:pt x="105" y="74"/>
                    <a:pt x="105" y="71"/>
                  </a:cubicBezTo>
                  <a:cubicBezTo>
                    <a:pt x="106" y="68"/>
                    <a:pt x="100" y="67"/>
                    <a:pt x="100" y="64"/>
                  </a:cubicBezTo>
                  <a:cubicBezTo>
                    <a:pt x="101" y="62"/>
                    <a:pt x="106" y="62"/>
                    <a:pt x="108" y="61"/>
                  </a:cubicBezTo>
                  <a:cubicBezTo>
                    <a:pt x="110" y="60"/>
                    <a:pt x="109" y="57"/>
                    <a:pt x="111" y="57"/>
                  </a:cubicBezTo>
                  <a:cubicBezTo>
                    <a:pt x="113" y="57"/>
                    <a:pt x="114" y="54"/>
                    <a:pt x="115" y="52"/>
                  </a:cubicBezTo>
                  <a:cubicBezTo>
                    <a:pt x="116" y="50"/>
                    <a:pt x="119" y="52"/>
                    <a:pt x="121" y="51"/>
                  </a:cubicBezTo>
                  <a:cubicBezTo>
                    <a:pt x="123" y="49"/>
                    <a:pt x="126" y="48"/>
                    <a:pt x="127" y="49"/>
                  </a:cubicBezTo>
                  <a:cubicBezTo>
                    <a:pt x="128" y="50"/>
                    <a:pt x="125" y="55"/>
                    <a:pt x="124" y="56"/>
                  </a:cubicBezTo>
                  <a:cubicBezTo>
                    <a:pt x="128" y="56"/>
                    <a:pt x="133" y="56"/>
                    <a:pt x="134" y="55"/>
                  </a:cubicBezTo>
                  <a:cubicBezTo>
                    <a:pt x="135" y="53"/>
                    <a:pt x="140" y="57"/>
                    <a:pt x="142" y="53"/>
                  </a:cubicBezTo>
                  <a:cubicBezTo>
                    <a:pt x="143" y="50"/>
                    <a:pt x="149" y="52"/>
                    <a:pt x="145" y="4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6" name="Freeform 146">
              <a:extLst>
                <a:ext uri="{FF2B5EF4-FFF2-40B4-BE49-F238E27FC236}">
                  <a16:creationId xmlns:a16="http://schemas.microsoft.com/office/drawing/2014/main" id="{D66A8055-C159-EC4D-0EC4-B4EE47DE87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9208" y="1898185"/>
              <a:ext cx="673663" cy="1075064"/>
            </a:xfrm>
            <a:custGeom>
              <a:avLst/>
              <a:gdLst>
                <a:gd name="T0" fmla="*/ 206 w 218"/>
                <a:gd name="T1" fmla="*/ 180 h 345"/>
                <a:gd name="T2" fmla="*/ 207 w 218"/>
                <a:gd name="T3" fmla="*/ 170 h 345"/>
                <a:gd name="T4" fmla="*/ 195 w 218"/>
                <a:gd name="T5" fmla="*/ 168 h 345"/>
                <a:gd name="T6" fmla="*/ 181 w 218"/>
                <a:gd name="T7" fmla="*/ 167 h 345"/>
                <a:gd name="T8" fmla="*/ 175 w 218"/>
                <a:gd name="T9" fmla="*/ 166 h 345"/>
                <a:gd name="T10" fmla="*/ 162 w 218"/>
                <a:gd name="T11" fmla="*/ 169 h 345"/>
                <a:gd name="T12" fmla="*/ 151 w 218"/>
                <a:gd name="T13" fmla="*/ 181 h 345"/>
                <a:gd name="T14" fmla="*/ 151 w 218"/>
                <a:gd name="T15" fmla="*/ 168 h 345"/>
                <a:gd name="T16" fmla="*/ 136 w 218"/>
                <a:gd name="T17" fmla="*/ 177 h 345"/>
                <a:gd name="T18" fmla="*/ 130 w 218"/>
                <a:gd name="T19" fmla="*/ 180 h 345"/>
                <a:gd name="T20" fmla="*/ 123 w 218"/>
                <a:gd name="T21" fmla="*/ 178 h 345"/>
                <a:gd name="T22" fmla="*/ 112 w 218"/>
                <a:gd name="T23" fmla="*/ 187 h 345"/>
                <a:gd name="T24" fmla="*/ 104 w 218"/>
                <a:gd name="T25" fmla="*/ 194 h 345"/>
                <a:gd name="T26" fmla="*/ 96 w 218"/>
                <a:gd name="T27" fmla="*/ 197 h 345"/>
                <a:gd name="T28" fmla="*/ 83 w 218"/>
                <a:gd name="T29" fmla="*/ 200 h 345"/>
                <a:gd name="T30" fmla="*/ 78 w 218"/>
                <a:gd name="T31" fmla="*/ 208 h 345"/>
                <a:gd name="T32" fmla="*/ 96 w 218"/>
                <a:gd name="T33" fmla="*/ 208 h 345"/>
                <a:gd name="T34" fmla="*/ 83 w 218"/>
                <a:gd name="T35" fmla="*/ 218 h 345"/>
                <a:gd name="T36" fmla="*/ 64 w 218"/>
                <a:gd name="T37" fmla="*/ 238 h 345"/>
                <a:gd name="T38" fmla="*/ 52 w 218"/>
                <a:gd name="T39" fmla="*/ 254 h 345"/>
                <a:gd name="T40" fmla="*/ 42 w 218"/>
                <a:gd name="T41" fmla="*/ 269 h 345"/>
                <a:gd name="T42" fmla="*/ 27 w 218"/>
                <a:gd name="T43" fmla="*/ 279 h 345"/>
                <a:gd name="T44" fmla="*/ 12 w 218"/>
                <a:gd name="T45" fmla="*/ 289 h 345"/>
                <a:gd name="T46" fmla="*/ 4 w 218"/>
                <a:gd name="T47" fmla="*/ 301 h 345"/>
                <a:gd name="T48" fmla="*/ 2 w 218"/>
                <a:gd name="T49" fmla="*/ 317 h 345"/>
                <a:gd name="T50" fmla="*/ 9 w 218"/>
                <a:gd name="T51" fmla="*/ 322 h 345"/>
                <a:gd name="T52" fmla="*/ 7 w 218"/>
                <a:gd name="T53" fmla="*/ 328 h 345"/>
                <a:gd name="T54" fmla="*/ 15 w 218"/>
                <a:gd name="T55" fmla="*/ 341 h 345"/>
                <a:gd name="T56" fmla="*/ 48 w 218"/>
                <a:gd name="T57" fmla="*/ 325 h 345"/>
                <a:gd name="T58" fmla="*/ 58 w 218"/>
                <a:gd name="T59" fmla="*/ 328 h 345"/>
                <a:gd name="T60" fmla="*/ 64 w 218"/>
                <a:gd name="T61" fmla="*/ 307 h 345"/>
                <a:gd name="T62" fmla="*/ 62 w 218"/>
                <a:gd name="T63" fmla="*/ 281 h 345"/>
                <a:gd name="T64" fmla="*/ 77 w 218"/>
                <a:gd name="T65" fmla="*/ 261 h 345"/>
                <a:gd name="T66" fmla="*/ 88 w 218"/>
                <a:gd name="T67" fmla="*/ 237 h 345"/>
                <a:gd name="T68" fmla="*/ 98 w 218"/>
                <a:gd name="T69" fmla="*/ 215 h 345"/>
                <a:gd name="T70" fmla="*/ 122 w 218"/>
                <a:gd name="T71" fmla="*/ 204 h 345"/>
                <a:gd name="T72" fmla="*/ 138 w 218"/>
                <a:gd name="T73" fmla="*/ 192 h 345"/>
                <a:gd name="T74" fmla="*/ 168 w 218"/>
                <a:gd name="T75" fmla="*/ 201 h 345"/>
                <a:gd name="T76" fmla="*/ 187 w 218"/>
                <a:gd name="T77" fmla="*/ 181 h 345"/>
                <a:gd name="T78" fmla="*/ 206 w 218"/>
                <a:gd name="T79" fmla="*/ 190 h 345"/>
                <a:gd name="T80" fmla="*/ 61 w 218"/>
                <a:gd name="T81" fmla="*/ 25 h 345"/>
                <a:gd name="T82" fmla="*/ 81 w 218"/>
                <a:gd name="T83" fmla="*/ 36 h 345"/>
                <a:gd name="T84" fmla="*/ 96 w 218"/>
                <a:gd name="T85" fmla="*/ 40 h 345"/>
                <a:gd name="T86" fmla="*/ 98 w 218"/>
                <a:gd name="T87" fmla="*/ 51 h 345"/>
                <a:gd name="T88" fmla="*/ 83 w 218"/>
                <a:gd name="T89" fmla="*/ 65 h 345"/>
                <a:gd name="T90" fmla="*/ 99 w 218"/>
                <a:gd name="T91" fmla="*/ 71 h 345"/>
                <a:gd name="T92" fmla="*/ 119 w 218"/>
                <a:gd name="T93" fmla="*/ 39 h 345"/>
                <a:gd name="T94" fmla="*/ 135 w 218"/>
                <a:gd name="T95" fmla="*/ 47 h 345"/>
                <a:gd name="T96" fmla="*/ 157 w 218"/>
                <a:gd name="T97" fmla="*/ 56 h 345"/>
                <a:gd name="T98" fmla="*/ 150 w 218"/>
                <a:gd name="T99" fmla="*/ 44 h 345"/>
                <a:gd name="T100" fmla="*/ 131 w 218"/>
                <a:gd name="T101" fmla="*/ 29 h 345"/>
                <a:gd name="T102" fmla="*/ 112 w 218"/>
                <a:gd name="T103" fmla="*/ 19 h 345"/>
                <a:gd name="T104" fmla="*/ 94 w 218"/>
                <a:gd name="T105" fmla="*/ 9 h 345"/>
                <a:gd name="T106" fmla="*/ 87 w 218"/>
                <a:gd name="T107" fmla="*/ 19 h 345"/>
                <a:gd name="T108" fmla="*/ 69 w 218"/>
                <a:gd name="T109" fmla="*/ 18 h 345"/>
                <a:gd name="T110" fmla="*/ 59 w 218"/>
                <a:gd name="T111" fmla="*/ 14 h 345"/>
                <a:gd name="T112" fmla="*/ 53 w 218"/>
                <a:gd name="T113" fmla="*/ 40 h 345"/>
                <a:gd name="T114" fmla="*/ 53 w 218"/>
                <a:gd name="T115" fmla="*/ 40 h 345"/>
                <a:gd name="T116" fmla="*/ 124 w 218"/>
                <a:gd name="T117" fmla="*/ 20 h 345"/>
                <a:gd name="T118" fmla="*/ 175 w 218"/>
                <a:gd name="T119" fmla="*/ 18 h 345"/>
                <a:gd name="T120" fmla="*/ 152 w 218"/>
                <a:gd name="T121" fmla="*/ 7 h 345"/>
                <a:gd name="T122" fmla="*/ 133 w 218"/>
                <a:gd name="T123" fmla="*/ 6 h 345"/>
                <a:gd name="T124" fmla="*/ 118 w 218"/>
                <a:gd name="T125" fmla="*/ 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345">
                  <a:moveTo>
                    <a:pt x="211" y="184"/>
                  </a:moveTo>
                  <a:cubicBezTo>
                    <a:pt x="211" y="186"/>
                    <a:pt x="207" y="186"/>
                    <a:pt x="207" y="184"/>
                  </a:cubicBezTo>
                  <a:cubicBezTo>
                    <a:pt x="208" y="182"/>
                    <a:pt x="202" y="180"/>
                    <a:pt x="202" y="180"/>
                  </a:cubicBezTo>
                  <a:cubicBezTo>
                    <a:pt x="202" y="179"/>
                    <a:pt x="204" y="179"/>
                    <a:pt x="206" y="180"/>
                  </a:cubicBezTo>
                  <a:cubicBezTo>
                    <a:pt x="208" y="181"/>
                    <a:pt x="210" y="180"/>
                    <a:pt x="212" y="178"/>
                  </a:cubicBezTo>
                  <a:cubicBezTo>
                    <a:pt x="214" y="176"/>
                    <a:pt x="217" y="178"/>
                    <a:pt x="218" y="176"/>
                  </a:cubicBezTo>
                  <a:cubicBezTo>
                    <a:pt x="218" y="174"/>
                    <a:pt x="214" y="173"/>
                    <a:pt x="213" y="172"/>
                  </a:cubicBezTo>
                  <a:cubicBezTo>
                    <a:pt x="212" y="171"/>
                    <a:pt x="210" y="169"/>
                    <a:pt x="207" y="170"/>
                  </a:cubicBezTo>
                  <a:cubicBezTo>
                    <a:pt x="204" y="170"/>
                    <a:pt x="204" y="169"/>
                    <a:pt x="202" y="167"/>
                  </a:cubicBezTo>
                  <a:cubicBezTo>
                    <a:pt x="201" y="166"/>
                    <a:pt x="196" y="168"/>
                    <a:pt x="196" y="172"/>
                  </a:cubicBezTo>
                  <a:cubicBezTo>
                    <a:pt x="196" y="175"/>
                    <a:pt x="193" y="175"/>
                    <a:pt x="194" y="173"/>
                  </a:cubicBezTo>
                  <a:cubicBezTo>
                    <a:pt x="195" y="171"/>
                    <a:pt x="192" y="169"/>
                    <a:pt x="195" y="168"/>
                  </a:cubicBezTo>
                  <a:cubicBezTo>
                    <a:pt x="197" y="167"/>
                    <a:pt x="196" y="164"/>
                    <a:pt x="191" y="163"/>
                  </a:cubicBezTo>
                  <a:cubicBezTo>
                    <a:pt x="187" y="163"/>
                    <a:pt x="185" y="167"/>
                    <a:pt x="186" y="168"/>
                  </a:cubicBezTo>
                  <a:cubicBezTo>
                    <a:pt x="187" y="169"/>
                    <a:pt x="183" y="175"/>
                    <a:pt x="181" y="175"/>
                  </a:cubicBezTo>
                  <a:cubicBezTo>
                    <a:pt x="179" y="175"/>
                    <a:pt x="181" y="170"/>
                    <a:pt x="181" y="167"/>
                  </a:cubicBezTo>
                  <a:cubicBezTo>
                    <a:pt x="181" y="165"/>
                    <a:pt x="179" y="166"/>
                    <a:pt x="176" y="170"/>
                  </a:cubicBezTo>
                  <a:cubicBezTo>
                    <a:pt x="172" y="174"/>
                    <a:pt x="170" y="178"/>
                    <a:pt x="168" y="178"/>
                  </a:cubicBezTo>
                  <a:cubicBezTo>
                    <a:pt x="166" y="179"/>
                    <a:pt x="166" y="175"/>
                    <a:pt x="169" y="173"/>
                  </a:cubicBezTo>
                  <a:cubicBezTo>
                    <a:pt x="172" y="171"/>
                    <a:pt x="173" y="166"/>
                    <a:pt x="175" y="166"/>
                  </a:cubicBezTo>
                  <a:cubicBezTo>
                    <a:pt x="177" y="166"/>
                    <a:pt x="177" y="164"/>
                    <a:pt x="174" y="163"/>
                  </a:cubicBezTo>
                  <a:cubicBezTo>
                    <a:pt x="171" y="162"/>
                    <a:pt x="170" y="166"/>
                    <a:pt x="169" y="167"/>
                  </a:cubicBezTo>
                  <a:cubicBezTo>
                    <a:pt x="168" y="168"/>
                    <a:pt x="163" y="165"/>
                    <a:pt x="163" y="166"/>
                  </a:cubicBezTo>
                  <a:cubicBezTo>
                    <a:pt x="163" y="167"/>
                    <a:pt x="160" y="168"/>
                    <a:pt x="162" y="169"/>
                  </a:cubicBezTo>
                  <a:cubicBezTo>
                    <a:pt x="163" y="171"/>
                    <a:pt x="161" y="173"/>
                    <a:pt x="160" y="171"/>
                  </a:cubicBezTo>
                  <a:cubicBezTo>
                    <a:pt x="159" y="168"/>
                    <a:pt x="155" y="170"/>
                    <a:pt x="154" y="173"/>
                  </a:cubicBezTo>
                  <a:cubicBezTo>
                    <a:pt x="152" y="175"/>
                    <a:pt x="150" y="175"/>
                    <a:pt x="152" y="176"/>
                  </a:cubicBezTo>
                  <a:cubicBezTo>
                    <a:pt x="153" y="177"/>
                    <a:pt x="153" y="180"/>
                    <a:pt x="151" y="181"/>
                  </a:cubicBezTo>
                  <a:cubicBezTo>
                    <a:pt x="149" y="181"/>
                    <a:pt x="150" y="175"/>
                    <a:pt x="148" y="175"/>
                  </a:cubicBezTo>
                  <a:cubicBezTo>
                    <a:pt x="146" y="176"/>
                    <a:pt x="147" y="172"/>
                    <a:pt x="150" y="172"/>
                  </a:cubicBezTo>
                  <a:cubicBezTo>
                    <a:pt x="152" y="172"/>
                    <a:pt x="154" y="169"/>
                    <a:pt x="154" y="168"/>
                  </a:cubicBezTo>
                  <a:cubicBezTo>
                    <a:pt x="154" y="166"/>
                    <a:pt x="151" y="167"/>
                    <a:pt x="151" y="168"/>
                  </a:cubicBezTo>
                  <a:cubicBezTo>
                    <a:pt x="151" y="170"/>
                    <a:pt x="147" y="170"/>
                    <a:pt x="144" y="170"/>
                  </a:cubicBezTo>
                  <a:cubicBezTo>
                    <a:pt x="141" y="170"/>
                    <a:pt x="141" y="173"/>
                    <a:pt x="145" y="175"/>
                  </a:cubicBezTo>
                  <a:cubicBezTo>
                    <a:pt x="148" y="177"/>
                    <a:pt x="144" y="179"/>
                    <a:pt x="142" y="177"/>
                  </a:cubicBezTo>
                  <a:cubicBezTo>
                    <a:pt x="141" y="176"/>
                    <a:pt x="138" y="176"/>
                    <a:pt x="136" y="177"/>
                  </a:cubicBezTo>
                  <a:cubicBezTo>
                    <a:pt x="134" y="178"/>
                    <a:pt x="141" y="180"/>
                    <a:pt x="141" y="182"/>
                  </a:cubicBezTo>
                  <a:cubicBezTo>
                    <a:pt x="141" y="183"/>
                    <a:pt x="138" y="180"/>
                    <a:pt x="137" y="181"/>
                  </a:cubicBezTo>
                  <a:cubicBezTo>
                    <a:pt x="136" y="182"/>
                    <a:pt x="133" y="180"/>
                    <a:pt x="132" y="178"/>
                  </a:cubicBezTo>
                  <a:cubicBezTo>
                    <a:pt x="132" y="176"/>
                    <a:pt x="127" y="179"/>
                    <a:pt x="130" y="180"/>
                  </a:cubicBezTo>
                  <a:cubicBezTo>
                    <a:pt x="133" y="181"/>
                    <a:pt x="132" y="183"/>
                    <a:pt x="132" y="185"/>
                  </a:cubicBezTo>
                  <a:cubicBezTo>
                    <a:pt x="132" y="188"/>
                    <a:pt x="128" y="186"/>
                    <a:pt x="129" y="184"/>
                  </a:cubicBezTo>
                  <a:cubicBezTo>
                    <a:pt x="130" y="181"/>
                    <a:pt x="127" y="182"/>
                    <a:pt x="124" y="183"/>
                  </a:cubicBezTo>
                  <a:cubicBezTo>
                    <a:pt x="122" y="185"/>
                    <a:pt x="124" y="181"/>
                    <a:pt x="123" y="178"/>
                  </a:cubicBezTo>
                  <a:cubicBezTo>
                    <a:pt x="122" y="176"/>
                    <a:pt x="120" y="178"/>
                    <a:pt x="118" y="179"/>
                  </a:cubicBezTo>
                  <a:cubicBezTo>
                    <a:pt x="115" y="179"/>
                    <a:pt x="114" y="180"/>
                    <a:pt x="115" y="181"/>
                  </a:cubicBezTo>
                  <a:cubicBezTo>
                    <a:pt x="117" y="183"/>
                    <a:pt x="117" y="186"/>
                    <a:pt x="114" y="185"/>
                  </a:cubicBezTo>
                  <a:cubicBezTo>
                    <a:pt x="112" y="185"/>
                    <a:pt x="111" y="185"/>
                    <a:pt x="112" y="187"/>
                  </a:cubicBezTo>
                  <a:cubicBezTo>
                    <a:pt x="112" y="189"/>
                    <a:pt x="109" y="189"/>
                    <a:pt x="109" y="188"/>
                  </a:cubicBezTo>
                  <a:cubicBezTo>
                    <a:pt x="108" y="186"/>
                    <a:pt x="104" y="186"/>
                    <a:pt x="103" y="188"/>
                  </a:cubicBezTo>
                  <a:cubicBezTo>
                    <a:pt x="102" y="190"/>
                    <a:pt x="98" y="192"/>
                    <a:pt x="99" y="194"/>
                  </a:cubicBezTo>
                  <a:cubicBezTo>
                    <a:pt x="99" y="196"/>
                    <a:pt x="102" y="193"/>
                    <a:pt x="104" y="194"/>
                  </a:cubicBezTo>
                  <a:cubicBezTo>
                    <a:pt x="106" y="194"/>
                    <a:pt x="104" y="195"/>
                    <a:pt x="105" y="197"/>
                  </a:cubicBezTo>
                  <a:cubicBezTo>
                    <a:pt x="106" y="198"/>
                    <a:pt x="106" y="200"/>
                    <a:pt x="104" y="199"/>
                  </a:cubicBezTo>
                  <a:cubicBezTo>
                    <a:pt x="103" y="197"/>
                    <a:pt x="100" y="197"/>
                    <a:pt x="100" y="199"/>
                  </a:cubicBezTo>
                  <a:cubicBezTo>
                    <a:pt x="100" y="202"/>
                    <a:pt x="98" y="199"/>
                    <a:pt x="96" y="197"/>
                  </a:cubicBezTo>
                  <a:cubicBezTo>
                    <a:pt x="95" y="195"/>
                    <a:pt x="93" y="201"/>
                    <a:pt x="92" y="199"/>
                  </a:cubicBezTo>
                  <a:cubicBezTo>
                    <a:pt x="90" y="198"/>
                    <a:pt x="95" y="194"/>
                    <a:pt x="94" y="192"/>
                  </a:cubicBezTo>
                  <a:cubicBezTo>
                    <a:pt x="92" y="191"/>
                    <a:pt x="92" y="193"/>
                    <a:pt x="89" y="196"/>
                  </a:cubicBezTo>
                  <a:cubicBezTo>
                    <a:pt x="86" y="199"/>
                    <a:pt x="82" y="199"/>
                    <a:pt x="83" y="200"/>
                  </a:cubicBezTo>
                  <a:cubicBezTo>
                    <a:pt x="85" y="202"/>
                    <a:pt x="80" y="203"/>
                    <a:pt x="80" y="205"/>
                  </a:cubicBezTo>
                  <a:cubicBezTo>
                    <a:pt x="79" y="207"/>
                    <a:pt x="73" y="208"/>
                    <a:pt x="69" y="211"/>
                  </a:cubicBezTo>
                  <a:cubicBezTo>
                    <a:pt x="66" y="213"/>
                    <a:pt x="70" y="213"/>
                    <a:pt x="72" y="211"/>
                  </a:cubicBezTo>
                  <a:cubicBezTo>
                    <a:pt x="74" y="209"/>
                    <a:pt x="75" y="210"/>
                    <a:pt x="78" y="208"/>
                  </a:cubicBezTo>
                  <a:cubicBezTo>
                    <a:pt x="82" y="206"/>
                    <a:pt x="85" y="204"/>
                    <a:pt x="87" y="205"/>
                  </a:cubicBezTo>
                  <a:cubicBezTo>
                    <a:pt x="88" y="206"/>
                    <a:pt x="90" y="206"/>
                    <a:pt x="92" y="204"/>
                  </a:cubicBezTo>
                  <a:cubicBezTo>
                    <a:pt x="93" y="202"/>
                    <a:pt x="95" y="202"/>
                    <a:pt x="97" y="204"/>
                  </a:cubicBezTo>
                  <a:cubicBezTo>
                    <a:pt x="99" y="205"/>
                    <a:pt x="94" y="206"/>
                    <a:pt x="96" y="208"/>
                  </a:cubicBezTo>
                  <a:cubicBezTo>
                    <a:pt x="98" y="210"/>
                    <a:pt x="94" y="211"/>
                    <a:pt x="94" y="210"/>
                  </a:cubicBezTo>
                  <a:cubicBezTo>
                    <a:pt x="94" y="208"/>
                    <a:pt x="91" y="206"/>
                    <a:pt x="90" y="208"/>
                  </a:cubicBezTo>
                  <a:cubicBezTo>
                    <a:pt x="90" y="210"/>
                    <a:pt x="88" y="211"/>
                    <a:pt x="86" y="211"/>
                  </a:cubicBezTo>
                  <a:cubicBezTo>
                    <a:pt x="85" y="212"/>
                    <a:pt x="83" y="215"/>
                    <a:pt x="83" y="218"/>
                  </a:cubicBezTo>
                  <a:cubicBezTo>
                    <a:pt x="83" y="221"/>
                    <a:pt x="80" y="218"/>
                    <a:pt x="80" y="220"/>
                  </a:cubicBezTo>
                  <a:cubicBezTo>
                    <a:pt x="80" y="223"/>
                    <a:pt x="76" y="227"/>
                    <a:pt x="72" y="231"/>
                  </a:cubicBezTo>
                  <a:cubicBezTo>
                    <a:pt x="69" y="234"/>
                    <a:pt x="72" y="235"/>
                    <a:pt x="71" y="237"/>
                  </a:cubicBezTo>
                  <a:cubicBezTo>
                    <a:pt x="70" y="239"/>
                    <a:pt x="66" y="237"/>
                    <a:pt x="64" y="238"/>
                  </a:cubicBezTo>
                  <a:cubicBezTo>
                    <a:pt x="63" y="239"/>
                    <a:pt x="65" y="244"/>
                    <a:pt x="63" y="246"/>
                  </a:cubicBezTo>
                  <a:cubicBezTo>
                    <a:pt x="61" y="247"/>
                    <a:pt x="63" y="250"/>
                    <a:pt x="63" y="251"/>
                  </a:cubicBezTo>
                  <a:cubicBezTo>
                    <a:pt x="63" y="253"/>
                    <a:pt x="58" y="250"/>
                    <a:pt x="58" y="252"/>
                  </a:cubicBezTo>
                  <a:cubicBezTo>
                    <a:pt x="58" y="254"/>
                    <a:pt x="53" y="254"/>
                    <a:pt x="52" y="254"/>
                  </a:cubicBezTo>
                  <a:cubicBezTo>
                    <a:pt x="51" y="255"/>
                    <a:pt x="55" y="258"/>
                    <a:pt x="57" y="259"/>
                  </a:cubicBezTo>
                  <a:cubicBezTo>
                    <a:pt x="59" y="261"/>
                    <a:pt x="55" y="262"/>
                    <a:pt x="54" y="260"/>
                  </a:cubicBezTo>
                  <a:cubicBezTo>
                    <a:pt x="54" y="258"/>
                    <a:pt x="51" y="262"/>
                    <a:pt x="47" y="263"/>
                  </a:cubicBezTo>
                  <a:cubicBezTo>
                    <a:pt x="43" y="265"/>
                    <a:pt x="45" y="269"/>
                    <a:pt x="42" y="269"/>
                  </a:cubicBezTo>
                  <a:cubicBezTo>
                    <a:pt x="39" y="269"/>
                    <a:pt x="39" y="274"/>
                    <a:pt x="37" y="275"/>
                  </a:cubicBezTo>
                  <a:cubicBezTo>
                    <a:pt x="35" y="277"/>
                    <a:pt x="36" y="272"/>
                    <a:pt x="33" y="272"/>
                  </a:cubicBezTo>
                  <a:cubicBezTo>
                    <a:pt x="30" y="271"/>
                    <a:pt x="30" y="274"/>
                    <a:pt x="32" y="276"/>
                  </a:cubicBezTo>
                  <a:cubicBezTo>
                    <a:pt x="34" y="279"/>
                    <a:pt x="29" y="277"/>
                    <a:pt x="27" y="279"/>
                  </a:cubicBezTo>
                  <a:cubicBezTo>
                    <a:pt x="25" y="281"/>
                    <a:pt x="20" y="280"/>
                    <a:pt x="19" y="282"/>
                  </a:cubicBezTo>
                  <a:cubicBezTo>
                    <a:pt x="18" y="284"/>
                    <a:pt x="23" y="284"/>
                    <a:pt x="24" y="285"/>
                  </a:cubicBezTo>
                  <a:cubicBezTo>
                    <a:pt x="24" y="287"/>
                    <a:pt x="19" y="286"/>
                    <a:pt x="16" y="286"/>
                  </a:cubicBezTo>
                  <a:cubicBezTo>
                    <a:pt x="14" y="285"/>
                    <a:pt x="14" y="289"/>
                    <a:pt x="12" y="289"/>
                  </a:cubicBezTo>
                  <a:cubicBezTo>
                    <a:pt x="9" y="288"/>
                    <a:pt x="6" y="291"/>
                    <a:pt x="8" y="292"/>
                  </a:cubicBezTo>
                  <a:cubicBezTo>
                    <a:pt x="10" y="294"/>
                    <a:pt x="7" y="294"/>
                    <a:pt x="5" y="293"/>
                  </a:cubicBezTo>
                  <a:cubicBezTo>
                    <a:pt x="3" y="292"/>
                    <a:pt x="2" y="295"/>
                    <a:pt x="1" y="297"/>
                  </a:cubicBezTo>
                  <a:cubicBezTo>
                    <a:pt x="0" y="299"/>
                    <a:pt x="4" y="300"/>
                    <a:pt x="4" y="301"/>
                  </a:cubicBezTo>
                  <a:cubicBezTo>
                    <a:pt x="4" y="302"/>
                    <a:pt x="1" y="304"/>
                    <a:pt x="3" y="304"/>
                  </a:cubicBezTo>
                  <a:cubicBezTo>
                    <a:pt x="6" y="305"/>
                    <a:pt x="4" y="307"/>
                    <a:pt x="2" y="308"/>
                  </a:cubicBezTo>
                  <a:cubicBezTo>
                    <a:pt x="1" y="308"/>
                    <a:pt x="1" y="310"/>
                    <a:pt x="2" y="311"/>
                  </a:cubicBezTo>
                  <a:cubicBezTo>
                    <a:pt x="4" y="313"/>
                    <a:pt x="0" y="314"/>
                    <a:pt x="2" y="317"/>
                  </a:cubicBezTo>
                  <a:cubicBezTo>
                    <a:pt x="4" y="319"/>
                    <a:pt x="5" y="316"/>
                    <a:pt x="6" y="318"/>
                  </a:cubicBezTo>
                  <a:cubicBezTo>
                    <a:pt x="7" y="320"/>
                    <a:pt x="9" y="318"/>
                    <a:pt x="12" y="316"/>
                  </a:cubicBezTo>
                  <a:cubicBezTo>
                    <a:pt x="15" y="313"/>
                    <a:pt x="16" y="318"/>
                    <a:pt x="14" y="318"/>
                  </a:cubicBezTo>
                  <a:cubicBezTo>
                    <a:pt x="11" y="318"/>
                    <a:pt x="9" y="320"/>
                    <a:pt x="9" y="322"/>
                  </a:cubicBezTo>
                  <a:cubicBezTo>
                    <a:pt x="10" y="324"/>
                    <a:pt x="6" y="324"/>
                    <a:pt x="6" y="321"/>
                  </a:cubicBezTo>
                  <a:cubicBezTo>
                    <a:pt x="6" y="318"/>
                    <a:pt x="1" y="321"/>
                    <a:pt x="3" y="323"/>
                  </a:cubicBezTo>
                  <a:cubicBezTo>
                    <a:pt x="5" y="325"/>
                    <a:pt x="2" y="327"/>
                    <a:pt x="2" y="328"/>
                  </a:cubicBezTo>
                  <a:cubicBezTo>
                    <a:pt x="2" y="330"/>
                    <a:pt x="6" y="330"/>
                    <a:pt x="7" y="328"/>
                  </a:cubicBezTo>
                  <a:cubicBezTo>
                    <a:pt x="9" y="326"/>
                    <a:pt x="11" y="326"/>
                    <a:pt x="12" y="328"/>
                  </a:cubicBezTo>
                  <a:cubicBezTo>
                    <a:pt x="13" y="330"/>
                    <a:pt x="10" y="329"/>
                    <a:pt x="10" y="332"/>
                  </a:cubicBezTo>
                  <a:cubicBezTo>
                    <a:pt x="10" y="335"/>
                    <a:pt x="8" y="332"/>
                    <a:pt x="6" y="334"/>
                  </a:cubicBezTo>
                  <a:cubicBezTo>
                    <a:pt x="4" y="337"/>
                    <a:pt x="12" y="341"/>
                    <a:pt x="15" y="341"/>
                  </a:cubicBezTo>
                  <a:cubicBezTo>
                    <a:pt x="17" y="342"/>
                    <a:pt x="20" y="345"/>
                    <a:pt x="25" y="344"/>
                  </a:cubicBezTo>
                  <a:cubicBezTo>
                    <a:pt x="30" y="343"/>
                    <a:pt x="39" y="334"/>
                    <a:pt x="40" y="332"/>
                  </a:cubicBezTo>
                  <a:cubicBezTo>
                    <a:pt x="42" y="331"/>
                    <a:pt x="44" y="333"/>
                    <a:pt x="46" y="331"/>
                  </a:cubicBezTo>
                  <a:cubicBezTo>
                    <a:pt x="48" y="330"/>
                    <a:pt x="47" y="326"/>
                    <a:pt x="48" y="325"/>
                  </a:cubicBezTo>
                  <a:cubicBezTo>
                    <a:pt x="50" y="324"/>
                    <a:pt x="50" y="329"/>
                    <a:pt x="52" y="330"/>
                  </a:cubicBezTo>
                  <a:cubicBezTo>
                    <a:pt x="53" y="330"/>
                    <a:pt x="54" y="331"/>
                    <a:pt x="54" y="333"/>
                  </a:cubicBezTo>
                  <a:cubicBezTo>
                    <a:pt x="55" y="333"/>
                    <a:pt x="56" y="333"/>
                    <a:pt x="56" y="334"/>
                  </a:cubicBezTo>
                  <a:cubicBezTo>
                    <a:pt x="58" y="335"/>
                    <a:pt x="58" y="330"/>
                    <a:pt x="58" y="328"/>
                  </a:cubicBezTo>
                  <a:cubicBezTo>
                    <a:pt x="58" y="327"/>
                    <a:pt x="60" y="323"/>
                    <a:pt x="60" y="321"/>
                  </a:cubicBezTo>
                  <a:cubicBezTo>
                    <a:pt x="59" y="319"/>
                    <a:pt x="64" y="321"/>
                    <a:pt x="65" y="319"/>
                  </a:cubicBezTo>
                  <a:cubicBezTo>
                    <a:pt x="66" y="318"/>
                    <a:pt x="66" y="312"/>
                    <a:pt x="65" y="311"/>
                  </a:cubicBezTo>
                  <a:cubicBezTo>
                    <a:pt x="63" y="311"/>
                    <a:pt x="63" y="307"/>
                    <a:pt x="64" y="307"/>
                  </a:cubicBezTo>
                  <a:cubicBezTo>
                    <a:pt x="66" y="307"/>
                    <a:pt x="68" y="306"/>
                    <a:pt x="68" y="303"/>
                  </a:cubicBezTo>
                  <a:cubicBezTo>
                    <a:pt x="67" y="300"/>
                    <a:pt x="62" y="300"/>
                    <a:pt x="62" y="297"/>
                  </a:cubicBezTo>
                  <a:cubicBezTo>
                    <a:pt x="62" y="294"/>
                    <a:pt x="64" y="293"/>
                    <a:pt x="62" y="289"/>
                  </a:cubicBezTo>
                  <a:cubicBezTo>
                    <a:pt x="60" y="285"/>
                    <a:pt x="63" y="283"/>
                    <a:pt x="62" y="281"/>
                  </a:cubicBezTo>
                  <a:cubicBezTo>
                    <a:pt x="62" y="279"/>
                    <a:pt x="61" y="276"/>
                    <a:pt x="63" y="272"/>
                  </a:cubicBezTo>
                  <a:cubicBezTo>
                    <a:pt x="66" y="268"/>
                    <a:pt x="70" y="266"/>
                    <a:pt x="72" y="267"/>
                  </a:cubicBezTo>
                  <a:cubicBezTo>
                    <a:pt x="73" y="267"/>
                    <a:pt x="76" y="269"/>
                    <a:pt x="77" y="266"/>
                  </a:cubicBezTo>
                  <a:cubicBezTo>
                    <a:pt x="78" y="264"/>
                    <a:pt x="78" y="262"/>
                    <a:pt x="77" y="261"/>
                  </a:cubicBezTo>
                  <a:cubicBezTo>
                    <a:pt x="76" y="261"/>
                    <a:pt x="73" y="260"/>
                    <a:pt x="75" y="257"/>
                  </a:cubicBezTo>
                  <a:cubicBezTo>
                    <a:pt x="78" y="254"/>
                    <a:pt x="80" y="250"/>
                    <a:pt x="81" y="246"/>
                  </a:cubicBezTo>
                  <a:cubicBezTo>
                    <a:pt x="81" y="243"/>
                    <a:pt x="80" y="240"/>
                    <a:pt x="81" y="239"/>
                  </a:cubicBezTo>
                  <a:cubicBezTo>
                    <a:pt x="82" y="237"/>
                    <a:pt x="85" y="239"/>
                    <a:pt x="88" y="237"/>
                  </a:cubicBezTo>
                  <a:cubicBezTo>
                    <a:pt x="90" y="235"/>
                    <a:pt x="88" y="233"/>
                    <a:pt x="89" y="232"/>
                  </a:cubicBezTo>
                  <a:cubicBezTo>
                    <a:pt x="90" y="231"/>
                    <a:pt x="92" y="227"/>
                    <a:pt x="94" y="226"/>
                  </a:cubicBezTo>
                  <a:cubicBezTo>
                    <a:pt x="95" y="225"/>
                    <a:pt x="97" y="223"/>
                    <a:pt x="96" y="221"/>
                  </a:cubicBezTo>
                  <a:cubicBezTo>
                    <a:pt x="94" y="220"/>
                    <a:pt x="98" y="218"/>
                    <a:pt x="98" y="215"/>
                  </a:cubicBezTo>
                  <a:cubicBezTo>
                    <a:pt x="98" y="213"/>
                    <a:pt x="102" y="211"/>
                    <a:pt x="104" y="211"/>
                  </a:cubicBezTo>
                  <a:cubicBezTo>
                    <a:pt x="107" y="211"/>
                    <a:pt x="111" y="211"/>
                    <a:pt x="111" y="208"/>
                  </a:cubicBezTo>
                  <a:cubicBezTo>
                    <a:pt x="111" y="206"/>
                    <a:pt x="109" y="201"/>
                    <a:pt x="113" y="202"/>
                  </a:cubicBezTo>
                  <a:cubicBezTo>
                    <a:pt x="116" y="204"/>
                    <a:pt x="119" y="202"/>
                    <a:pt x="122" y="204"/>
                  </a:cubicBezTo>
                  <a:cubicBezTo>
                    <a:pt x="124" y="206"/>
                    <a:pt x="127" y="205"/>
                    <a:pt x="127" y="202"/>
                  </a:cubicBezTo>
                  <a:cubicBezTo>
                    <a:pt x="127" y="199"/>
                    <a:pt x="128" y="194"/>
                    <a:pt x="132" y="196"/>
                  </a:cubicBezTo>
                  <a:cubicBezTo>
                    <a:pt x="132" y="196"/>
                    <a:pt x="132" y="196"/>
                    <a:pt x="133" y="196"/>
                  </a:cubicBezTo>
                  <a:cubicBezTo>
                    <a:pt x="134" y="194"/>
                    <a:pt x="136" y="192"/>
                    <a:pt x="138" y="192"/>
                  </a:cubicBezTo>
                  <a:cubicBezTo>
                    <a:pt x="142" y="193"/>
                    <a:pt x="144" y="198"/>
                    <a:pt x="148" y="199"/>
                  </a:cubicBezTo>
                  <a:cubicBezTo>
                    <a:pt x="152" y="200"/>
                    <a:pt x="156" y="201"/>
                    <a:pt x="157" y="199"/>
                  </a:cubicBezTo>
                  <a:cubicBezTo>
                    <a:pt x="158" y="197"/>
                    <a:pt x="161" y="201"/>
                    <a:pt x="163" y="200"/>
                  </a:cubicBezTo>
                  <a:cubicBezTo>
                    <a:pt x="166" y="199"/>
                    <a:pt x="166" y="204"/>
                    <a:pt x="168" y="201"/>
                  </a:cubicBezTo>
                  <a:cubicBezTo>
                    <a:pt x="170" y="198"/>
                    <a:pt x="168" y="196"/>
                    <a:pt x="172" y="196"/>
                  </a:cubicBezTo>
                  <a:cubicBezTo>
                    <a:pt x="176" y="197"/>
                    <a:pt x="173" y="192"/>
                    <a:pt x="173" y="189"/>
                  </a:cubicBezTo>
                  <a:cubicBezTo>
                    <a:pt x="173" y="186"/>
                    <a:pt x="178" y="186"/>
                    <a:pt x="178" y="183"/>
                  </a:cubicBezTo>
                  <a:cubicBezTo>
                    <a:pt x="178" y="181"/>
                    <a:pt x="186" y="183"/>
                    <a:pt x="187" y="181"/>
                  </a:cubicBezTo>
                  <a:cubicBezTo>
                    <a:pt x="188" y="180"/>
                    <a:pt x="192" y="179"/>
                    <a:pt x="194" y="181"/>
                  </a:cubicBezTo>
                  <a:cubicBezTo>
                    <a:pt x="195" y="184"/>
                    <a:pt x="202" y="185"/>
                    <a:pt x="202" y="187"/>
                  </a:cubicBezTo>
                  <a:cubicBezTo>
                    <a:pt x="203" y="189"/>
                    <a:pt x="202" y="190"/>
                    <a:pt x="202" y="192"/>
                  </a:cubicBezTo>
                  <a:cubicBezTo>
                    <a:pt x="203" y="191"/>
                    <a:pt x="205" y="190"/>
                    <a:pt x="206" y="190"/>
                  </a:cubicBezTo>
                  <a:cubicBezTo>
                    <a:pt x="209" y="190"/>
                    <a:pt x="211" y="186"/>
                    <a:pt x="213" y="187"/>
                  </a:cubicBezTo>
                  <a:cubicBezTo>
                    <a:pt x="215" y="187"/>
                    <a:pt x="217" y="187"/>
                    <a:pt x="217" y="184"/>
                  </a:cubicBezTo>
                  <a:cubicBezTo>
                    <a:pt x="215" y="183"/>
                    <a:pt x="212" y="182"/>
                    <a:pt x="211" y="184"/>
                  </a:cubicBezTo>
                  <a:close/>
                  <a:moveTo>
                    <a:pt x="61" y="25"/>
                  </a:moveTo>
                  <a:cubicBezTo>
                    <a:pt x="64" y="25"/>
                    <a:pt x="57" y="29"/>
                    <a:pt x="56" y="33"/>
                  </a:cubicBezTo>
                  <a:cubicBezTo>
                    <a:pt x="55" y="36"/>
                    <a:pt x="61" y="40"/>
                    <a:pt x="64" y="42"/>
                  </a:cubicBezTo>
                  <a:cubicBezTo>
                    <a:pt x="67" y="45"/>
                    <a:pt x="74" y="44"/>
                    <a:pt x="76" y="43"/>
                  </a:cubicBezTo>
                  <a:cubicBezTo>
                    <a:pt x="79" y="41"/>
                    <a:pt x="78" y="36"/>
                    <a:pt x="81" y="36"/>
                  </a:cubicBezTo>
                  <a:cubicBezTo>
                    <a:pt x="84" y="37"/>
                    <a:pt x="82" y="34"/>
                    <a:pt x="85" y="33"/>
                  </a:cubicBezTo>
                  <a:cubicBezTo>
                    <a:pt x="88" y="32"/>
                    <a:pt x="88" y="35"/>
                    <a:pt x="86" y="38"/>
                  </a:cubicBezTo>
                  <a:cubicBezTo>
                    <a:pt x="84" y="40"/>
                    <a:pt x="90" y="40"/>
                    <a:pt x="93" y="37"/>
                  </a:cubicBezTo>
                  <a:cubicBezTo>
                    <a:pt x="96" y="34"/>
                    <a:pt x="97" y="37"/>
                    <a:pt x="96" y="40"/>
                  </a:cubicBezTo>
                  <a:cubicBezTo>
                    <a:pt x="96" y="43"/>
                    <a:pt x="89" y="41"/>
                    <a:pt x="86" y="44"/>
                  </a:cubicBezTo>
                  <a:cubicBezTo>
                    <a:pt x="84" y="48"/>
                    <a:pt x="77" y="45"/>
                    <a:pt x="73" y="49"/>
                  </a:cubicBezTo>
                  <a:cubicBezTo>
                    <a:pt x="70" y="53"/>
                    <a:pt x="76" y="53"/>
                    <a:pt x="81" y="52"/>
                  </a:cubicBezTo>
                  <a:cubicBezTo>
                    <a:pt x="85" y="51"/>
                    <a:pt x="94" y="50"/>
                    <a:pt x="98" y="51"/>
                  </a:cubicBezTo>
                  <a:cubicBezTo>
                    <a:pt x="101" y="52"/>
                    <a:pt x="96" y="53"/>
                    <a:pt x="90" y="53"/>
                  </a:cubicBezTo>
                  <a:cubicBezTo>
                    <a:pt x="84" y="53"/>
                    <a:pt x="82" y="55"/>
                    <a:pt x="83" y="56"/>
                  </a:cubicBezTo>
                  <a:cubicBezTo>
                    <a:pt x="83" y="58"/>
                    <a:pt x="75" y="54"/>
                    <a:pt x="74" y="58"/>
                  </a:cubicBezTo>
                  <a:cubicBezTo>
                    <a:pt x="74" y="61"/>
                    <a:pt x="82" y="62"/>
                    <a:pt x="83" y="65"/>
                  </a:cubicBezTo>
                  <a:cubicBezTo>
                    <a:pt x="84" y="67"/>
                    <a:pt x="89" y="65"/>
                    <a:pt x="91" y="65"/>
                  </a:cubicBezTo>
                  <a:cubicBezTo>
                    <a:pt x="93" y="66"/>
                    <a:pt x="88" y="68"/>
                    <a:pt x="87" y="69"/>
                  </a:cubicBezTo>
                  <a:cubicBezTo>
                    <a:pt x="86" y="70"/>
                    <a:pt x="93" y="71"/>
                    <a:pt x="94" y="73"/>
                  </a:cubicBezTo>
                  <a:cubicBezTo>
                    <a:pt x="95" y="75"/>
                    <a:pt x="100" y="74"/>
                    <a:pt x="99" y="71"/>
                  </a:cubicBezTo>
                  <a:cubicBezTo>
                    <a:pt x="99" y="68"/>
                    <a:pt x="104" y="58"/>
                    <a:pt x="109" y="56"/>
                  </a:cubicBezTo>
                  <a:cubicBezTo>
                    <a:pt x="115" y="54"/>
                    <a:pt x="112" y="52"/>
                    <a:pt x="112" y="49"/>
                  </a:cubicBezTo>
                  <a:cubicBezTo>
                    <a:pt x="113" y="46"/>
                    <a:pt x="118" y="48"/>
                    <a:pt x="116" y="46"/>
                  </a:cubicBezTo>
                  <a:cubicBezTo>
                    <a:pt x="115" y="43"/>
                    <a:pt x="116" y="42"/>
                    <a:pt x="119" y="39"/>
                  </a:cubicBezTo>
                  <a:cubicBezTo>
                    <a:pt x="123" y="35"/>
                    <a:pt x="125" y="38"/>
                    <a:pt x="129" y="36"/>
                  </a:cubicBezTo>
                  <a:cubicBezTo>
                    <a:pt x="134" y="34"/>
                    <a:pt x="136" y="37"/>
                    <a:pt x="131" y="37"/>
                  </a:cubicBezTo>
                  <a:cubicBezTo>
                    <a:pt x="127" y="38"/>
                    <a:pt x="129" y="42"/>
                    <a:pt x="132" y="44"/>
                  </a:cubicBezTo>
                  <a:cubicBezTo>
                    <a:pt x="136" y="45"/>
                    <a:pt x="133" y="46"/>
                    <a:pt x="135" y="47"/>
                  </a:cubicBezTo>
                  <a:cubicBezTo>
                    <a:pt x="138" y="47"/>
                    <a:pt x="137" y="51"/>
                    <a:pt x="134" y="55"/>
                  </a:cubicBezTo>
                  <a:cubicBezTo>
                    <a:pt x="130" y="58"/>
                    <a:pt x="135" y="59"/>
                    <a:pt x="142" y="56"/>
                  </a:cubicBezTo>
                  <a:cubicBezTo>
                    <a:pt x="149" y="54"/>
                    <a:pt x="144" y="59"/>
                    <a:pt x="147" y="61"/>
                  </a:cubicBezTo>
                  <a:cubicBezTo>
                    <a:pt x="149" y="63"/>
                    <a:pt x="154" y="59"/>
                    <a:pt x="157" y="56"/>
                  </a:cubicBezTo>
                  <a:cubicBezTo>
                    <a:pt x="160" y="52"/>
                    <a:pt x="165" y="53"/>
                    <a:pt x="164" y="51"/>
                  </a:cubicBezTo>
                  <a:cubicBezTo>
                    <a:pt x="164" y="49"/>
                    <a:pt x="161" y="48"/>
                    <a:pt x="158" y="49"/>
                  </a:cubicBezTo>
                  <a:cubicBezTo>
                    <a:pt x="156" y="51"/>
                    <a:pt x="149" y="50"/>
                    <a:pt x="152" y="48"/>
                  </a:cubicBezTo>
                  <a:cubicBezTo>
                    <a:pt x="154" y="46"/>
                    <a:pt x="153" y="44"/>
                    <a:pt x="150" y="44"/>
                  </a:cubicBezTo>
                  <a:cubicBezTo>
                    <a:pt x="147" y="45"/>
                    <a:pt x="141" y="43"/>
                    <a:pt x="144" y="42"/>
                  </a:cubicBezTo>
                  <a:cubicBezTo>
                    <a:pt x="146" y="41"/>
                    <a:pt x="141" y="37"/>
                    <a:pt x="139" y="37"/>
                  </a:cubicBezTo>
                  <a:cubicBezTo>
                    <a:pt x="136" y="37"/>
                    <a:pt x="137" y="34"/>
                    <a:pt x="137" y="32"/>
                  </a:cubicBezTo>
                  <a:cubicBezTo>
                    <a:pt x="137" y="30"/>
                    <a:pt x="130" y="29"/>
                    <a:pt x="131" y="29"/>
                  </a:cubicBezTo>
                  <a:cubicBezTo>
                    <a:pt x="133" y="28"/>
                    <a:pt x="128" y="26"/>
                    <a:pt x="127" y="28"/>
                  </a:cubicBezTo>
                  <a:cubicBezTo>
                    <a:pt x="126" y="29"/>
                    <a:pt x="124" y="29"/>
                    <a:pt x="124" y="27"/>
                  </a:cubicBezTo>
                  <a:cubicBezTo>
                    <a:pt x="124" y="24"/>
                    <a:pt x="118" y="25"/>
                    <a:pt x="116" y="25"/>
                  </a:cubicBezTo>
                  <a:cubicBezTo>
                    <a:pt x="113" y="25"/>
                    <a:pt x="115" y="20"/>
                    <a:pt x="112" y="19"/>
                  </a:cubicBezTo>
                  <a:cubicBezTo>
                    <a:pt x="110" y="17"/>
                    <a:pt x="107" y="22"/>
                    <a:pt x="105" y="22"/>
                  </a:cubicBezTo>
                  <a:cubicBezTo>
                    <a:pt x="104" y="21"/>
                    <a:pt x="107" y="18"/>
                    <a:pt x="108" y="16"/>
                  </a:cubicBezTo>
                  <a:cubicBezTo>
                    <a:pt x="109" y="13"/>
                    <a:pt x="100" y="10"/>
                    <a:pt x="99" y="13"/>
                  </a:cubicBezTo>
                  <a:cubicBezTo>
                    <a:pt x="98" y="15"/>
                    <a:pt x="96" y="9"/>
                    <a:pt x="94" y="9"/>
                  </a:cubicBezTo>
                  <a:cubicBezTo>
                    <a:pt x="93" y="8"/>
                    <a:pt x="94" y="12"/>
                    <a:pt x="92" y="13"/>
                  </a:cubicBezTo>
                  <a:cubicBezTo>
                    <a:pt x="91" y="13"/>
                    <a:pt x="88" y="15"/>
                    <a:pt x="91" y="17"/>
                  </a:cubicBezTo>
                  <a:cubicBezTo>
                    <a:pt x="94" y="19"/>
                    <a:pt x="97" y="28"/>
                    <a:pt x="96" y="29"/>
                  </a:cubicBezTo>
                  <a:cubicBezTo>
                    <a:pt x="96" y="31"/>
                    <a:pt x="88" y="23"/>
                    <a:pt x="87" y="19"/>
                  </a:cubicBezTo>
                  <a:cubicBezTo>
                    <a:pt x="87" y="15"/>
                    <a:pt x="82" y="12"/>
                    <a:pt x="81" y="14"/>
                  </a:cubicBezTo>
                  <a:cubicBezTo>
                    <a:pt x="80" y="17"/>
                    <a:pt x="77" y="18"/>
                    <a:pt x="78" y="21"/>
                  </a:cubicBezTo>
                  <a:cubicBezTo>
                    <a:pt x="79" y="24"/>
                    <a:pt x="76" y="25"/>
                    <a:pt x="76" y="23"/>
                  </a:cubicBezTo>
                  <a:cubicBezTo>
                    <a:pt x="76" y="20"/>
                    <a:pt x="71" y="18"/>
                    <a:pt x="69" y="18"/>
                  </a:cubicBezTo>
                  <a:cubicBezTo>
                    <a:pt x="68" y="17"/>
                    <a:pt x="74" y="16"/>
                    <a:pt x="77" y="15"/>
                  </a:cubicBezTo>
                  <a:cubicBezTo>
                    <a:pt x="79" y="14"/>
                    <a:pt x="74" y="12"/>
                    <a:pt x="72" y="13"/>
                  </a:cubicBezTo>
                  <a:cubicBezTo>
                    <a:pt x="69" y="15"/>
                    <a:pt x="66" y="12"/>
                    <a:pt x="65" y="14"/>
                  </a:cubicBezTo>
                  <a:cubicBezTo>
                    <a:pt x="63" y="17"/>
                    <a:pt x="61" y="14"/>
                    <a:pt x="59" y="14"/>
                  </a:cubicBezTo>
                  <a:cubicBezTo>
                    <a:pt x="56" y="13"/>
                    <a:pt x="54" y="18"/>
                    <a:pt x="52" y="17"/>
                  </a:cubicBezTo>
                  <a:cubicBezTo>
                    <a:pt x="50" y="16"/>
                    <a:pt x="49" y="21"/>
                    <a:pt x="52" y="25"/>
                  </a:cubicBezTo>
                  <a:cubicBezTo>
                    <a:pt x="55" y="30"/>
                    <a:pt x="57" y="24"/>
                    <a:pt x="61" y="25"/>
                  </a:cubicBezTo>
                  <a:close/>
                  <a:moveTo>
                    <a:pt x="53" y="40"/>
                  </a:moveTo>
                  <a:cubicBezTo>
                    <a:pt x="55" y="40"/>
                    <a:pt x="57" y="44"/>
                    <a:pt x="59" y="44"/>
                  </a:cubicBezTo>
                  <a:cubicBezTo>
                    <a:pt x="60" y="44"/>
                    <a:pt x="56" y="39"/>
                    <a:pt x="53" y="37"/>
                  </a:cubicBezTo>
                  <a:cubicBezTo>
                    <a:pt x="51" y="34"/>
                    <a:pt x="51" y="31"/>
                    <a:pt x="48" y="32"/>
                  </a:cubicBezTo>
                  <a:cubicBezTo>
                    <a:pt x="44" y="33"/>
                    <a:pt x="51" y="39"/>
                    <a:pt x="53" y="40"/>
                  </a:cubicBezTo>
                  <a:close/>
                  <a:moveTo>
                    <a:pt x="112" y="9"/>
                  </a:moveTo>
                  <a:cubicBezTo>
                    <a:pt x="114" y="11"/>
                    <a:pt x="110" y="11"/>
                    <a:pt x="111" y="13"/>
                  </a:cubicBezTo>
                  <a:cubicBezTo>
                    <a:pt x="117" y="18"/>
                    <a:pt x="139" y="12"/>
                    <a:pt x="142" y="14"/>
                  </a:cubicBezTo>
                  <a:cubicBezTo>
                    <a:pt x="145" y="15"/>
                    <a:pt x="124" y="17"/>
                    <a:pt x="124" y="20"/>
                  </a:cubicBezTo>
                  <a:cubicBezTo>
                    <a:pt x="125" y="22"/>
                    <a:pt x="143" y="24"/>
                    <a:pt x="144" y="22"/>
                  </a:cubicBezTo>
                  <a:cubicBezTo>
                    <a:pt x="146" y="21"/>
                    <a:pt x="149" y="25"/>
                    <a:pt x="154" y="26"/>
                  </a:cubicBezTo>
                  <a:cubicBezTo>
                    <a:pt x="160" y="26"/>
                    <a:pt x="160" y="23"/>
                    <a:pt x="164" y="23"/>
                  </a:cubicBezTo>
                  <a:cubicBezTo>
                    <a:pt x="168" y="23"/>
                    <a:pt x="175" y="21"/>
                    <a:pt x="175" y="18"/>
                  </a:cubicBezTo>
                  <a:cubicBezTo>
                    <a:pt x="175" y="16"/>
                    <a:pt x="187" y="13"/>
                    <a:pt x="186" y="9"/>
                  </a:cubicBezTo>
                  <a:cubicBezTo>
                    <a:pt x="185" y="5"/>
                    <a:pt x="173" y="8"/>
                    <a:pt x="170" y="6"/>
                  </a:cubicBezTo>
                  <a:cubicBezTo>
                    <a:pt x="166" y="4"/>
                    <a:pt x="158" y="2"/>
                    <a:pt x="157" y="5"/>
                  </a:cubicBezTo>
                  <a:cubicBezTo>
                    <a:pt x="156" y="7"/>
                    <a:pt x="154" y="8"/>
                    <a:pt x="152" y="7"/>
                  </a:cubicBezTo>
                  <a:cubicBezTo>
                    <a:pt x="151" y="6"/>
                    <a:pt x="153" y="0"/>
                    <a:pt x="148" y="1"/>
                  </a:cubicBezTo>
                  <a:cubicBezTo>
                    <a:pt x="142" y="3"/>
                    <a:pt x="147" y="9"/>
                    <a:pt x="146" y="10"/>
                  </a:cubicBezTo>
                  <a:cubicBezTo>
                    <a:pt x="145" y="10"/>
                    <a:pt x="140" y="9"/>
                    <a:pt x="139" y="6"/>
                  </a:cubicBezTo>
                  <a:cubicBezTo>
                    <a:pt x="139" y="3"/>
                    <a:pt x="133" y="9"/>
                    <a:pt x="133" y="6"/>
                  </a:cubicBezTo>
                  <a:cubicBezTo>
                    <a:pt x="132" y="2"/>
                    <a:pt x="125" y="0"/>
                    <a:pt x="123" y="0"/>
                  </a:cubicBezTo>
                  <a:cubicBezTo>
                    <a:pt x="122" y="0"/>
                    <a:pt x="125" y="3"/>
                    <a:pt x="124" y="4"/>
                  </a:cubicBezTo>
                  <a:cubicBezTo>
                    <a:pt x="123" y="6"/>
                    <a:pt x="119" y="3"/>
                    <a:pt x="118" y="2"/>
                  </a:cubicBezTo>
                  <a:cubicBezTo>
                    <a:pt x="116" y="2"/>
                    <a:pt x="119" y="6"/>
                    <a:pt x="118" y="7"/>
                  </a:cubicBezTo>
                  <a:cubicBezTo>
                    <a:pt x="117" y="9"/>
                    <a:pt x="114" y="3"/>
                    <a:pt x="112" y="3"/>
                  </a:cubicBezTo>
                  <a:cubicBezTo>
                    <a:pt x="109" y="3"/>
                    <a:pt x="110" y="6"/>
                    <a:pt x="108" y="6"/>
                  </a:cubicBezTo>
                  <a:cubicBezTo>
                    <a:pt x="106" y="6"/>
                    <a:pt x="111" y="8"/>
                    <a:pt x="112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7" name="Freeform 147">
              <a:extLst>
                <a:ext uri="{FF2B5EF4-FFF2-40B4-BE49-F238E27FC236}">
                  <a16:creationId xmlns:a16="http://schemas.microsoft.com/office/drawing/2014/main" id="{4E4D1C89-370D-A806-9E30-E2945DB98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0101" y="2754816"/>
              <a:ext cx="90083" cy="31581"/>
            </a:xfrm>
            <a:custGeom>
              <a:avLst/>
              <a:gdLst>
                <a:gd name="T0" fmla="*/ 13 w 29"/>
                <a:gd name="T1" fmla="*/ 1 h 10"/>
                <a:gd name="T2" fmla="*/ 3 w 29"/>
                <a:gd name="T3" fmla="*/ 5 h 10"/>
                <a:gd name="T4" fmla="*/ 18 w 29"/>
                <a:gd name="T5" fmla="*/ 8 h 10"/>
                <a:gd name="T6" fmla="*/ 29 w 29"/>
                <a:gd name="T7" fmla="*/ 6 h 10"/>
                <a:gd name="T8" fmla="*/ 13 w 2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0">
                  <a:moveTo>
                    <a:pt x="13" y="1"/>
                  </a:moveTo>
                  <a:cubicBezTo>
                    <a:pt x="11" y="3"/>
                    <a:pt x="0" y="2"/>
                    <a:pt x="3" y="5"/>
                  </a:cubicBezTo>
                  <a:cubicBezTo>
                    <a:pt x="5" y="7"/>
                    <a:pt x="14" y="6"/>
                    <a:pt x="18" y="8"/>
                  </a:cubicBezTo>
                  <a:cubicBezTo>
                    <a:pt x="23" y="10"/>
                    <a:pt x="29" y="8"/>
                    <a:pt x="29" y="6"/>
                  </a:cubicBezTo>
                  <a:cubicBezTo>
                    <a:pt x="29" y="5"/>
                    <a:pt x="15" y="0"/>
                    <a:pt x="13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8" name="Freeform 148">
              <a:extLst>
                <a:ext uri="{FF2B5EF4-FFF2-40B4-BE49-F238E27FC236}">
                  <a16:creationId xmlns:a16="http://schemas.microsoft.com/office/drawing/2014/main" id="{FAB7FECC-1969-BCBB-602C-6CC1E4A901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29553" y="3418013"/>
              <a:ext cx="447803" cy="448711"/>
            </a:xfrm>
            <a:custGeom>
              <a:avLst/>
              <a:gdLst>
                <a:gd name="T0" fmla="*/ 128 w 145"/>
                <a:gd name="T1" fmla="*/ 18 h 144"/>
                <a:gd name="T2" fmla="*/ 104 w 145"/>
                <a:gd name="T3" fmla="*/ 7 h 144"/>
                <a:gd name="T4" fmla="*/ 101 w 145"/>
                <a:gd name="T5" fmla="*/ 23 h 144"/>
                <a:gd name="T6" fmla="*/ 91 w 145"/>
                <a:gd name="T7" fmla="*/ 31 h 144"/>
                <a:gd name="T8" fmla="*/ 90 w 145"/>
                <a:gd name="T9" fmla="*/ 42 h 144"/>
                <a:gd name="T10" fmla="*/ 98 w 145"/>
                <a:gd name="T11" fmla="*/ 39 h 144"/>
                <a:gd name="T12" fmla="*/ 100 w 145"/>
                <a:gd name="T13" fmla="*/ 32 h 144"/>
                <a:gd name="T14" fmla="*/ 118 w 145"/>
                <a:gd name="T15" fmla="*/ 33 h 144"/>
                <a:gd name="T16" fmla="*/ 135 w 145"/>
                <a:gd name="T17" fmla="*/ 24 h 144"/>
                <a:gd name="T18" fmla="*/ 137 w 145"/>
                <a:gd name="T19" fmla="*/ 16 h 144"/>
                <a:gd name="T20" fmla="*/ 89 w 145"/>
                <a:gd name="T21" fmla="*/ 61 h 144"/>
                <a:gd name="T22" fmla="*/ 80 w 145"/>
                <a:gd name="T23" fmla="*/ 80 h 144"/>
                <a:gd name="T24" fmla="*/ 67 w 145"/>
                <a:gd name="T25" fmla="*/ 84 h 144"/>
                <a:gd name="T26" fmla="*/ 55 w 145"/>
                <a:gd name="T27" fmla="*/ 99 h 144"/>
                <a:gd name="T28" fmla="*/ 40 w 145"/>
                <a:gd name="T29" fmla="*/ 102 h 144"/>
                <a:gd name="T30" fmla="*/ 14 w 145"/>
                <a:gd name="T31" fmla="*/ 112 h 144"/>
                <a:gd name="T32" fmla="*/ 24 w 145"/>
                <a:gd name="T33" fmla="*/ 115 h 144"/>
                <a:gd name="T34" fmla="*/ 48 w 145"/>
                <a:gd name="T35" fmla="*/ 117 h 144"/>
                <a:gd name="T36" fmla="*/ 61 w 145"/>
                <a:gd name="T37" fmla="*/ 111 h 144"/>
                <a:gd name="T38" fmla="*/ 74 w 145"/>
                <a:gd name="T39" fmla="*/ 109 h 144"/>
                <a:gd name="T40" fmla="*/ 86 w 145"/>
                <a:gd name="T41" fmla="*/ 104 h 144"/>
                <a:gd name="T42" fmla="*/ 96 w 145"/>
                <a:gd name="T43" fmla="*/ 91 h 144"/>
                <a:gd name="T44" fmla="*/ 106 w 145"/>
                <a:gd name="T45" fmla="*/ 69 h 144"/>
                <a:gd name="T46" fmla="*/ 91 w 145"/>
                <a:gd name="T47" fmla="*/ 50 h 144"/>
                <a:gd name="T48" fmla="*/ 28 w 145"/>
                <a:gd name="T49" fmla="*/ 117 h 144"/>
                <a:gd name="T50" fmla="*/ 32 w 145"/>
                <a:gd name="T51" fmla="*/ 126 h 144"/>
                <a:gd name="T52" fmla="*/ 45 w 145"/>
                <a:gd name="T53" fmla="*/ 115 h 144"/>
                <a:gd name="T54" fmla="*/ 19 w 145"/>
                <a:gd name="T55" fmla="*/ 124 h 144"/>
                <a:gd name="T56" fmla="*/ 5 w 145"/>
                <a:gd name="T57" fmla="*/ 122 h 144"/>
                <a:gd name="T58" fmla="*/ 7 w 145"/>
                <a:gd name="T59" fmla="*/ 125 h 144"/>
                <a:gd name="T60" fmla="*/ 11 w 145"/>
                <a:gd name="T61" fmla="*/ 144 h 144"/>
                <a:gd name="T62" fmla="*/ 19 w 145"/>
                <a:gd name="T63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" h="144">
                  <a:moveTo>
                    <a:pt x="137" y="16"/>
                  </a:moveTo>
                  <a:cubicBezTo>
                    <a:pt x="135" y="13"/>
                    <a:pt x="132" y="17"/>
                    <a:pt x="128" y="18"/>
                  </a:cubicBezTo>
                  <a:cubicBezTo>
                    <a:pt x="124" y="18"/>
                    <a:pt x="113" y="9"/>
                    <a:pt x="110" y="4"/>
                  </a:cubicBezTo>
                  <a:cubicBezTo>
                    <a:pt x="107" y="0"/>
                    <a:pt x="102" y="3"/>
                    <a:pt x="104" y="7"/>
                  </a:cubicBezTo>
                  <a:cubicBezTo>
                    <a:pt x="107" y="10"/>
                    <a:pt x="104" y="11"/>
                    <a:pt x="104" y="15"/>
                  </a:cubicBezTo>
                  <a:cubicBezTo>
                    <a:pt x="104" y="20"/>
                    <a:pt x="101" y="20"/>
                    <a:pt x="101" y="23"/>
                  </a:cubicBezTo>
                  <a:cubicBezTo>
                    <a:pt x="102" y="26"/>
                    <a:pt x="97" y="25"/>
                    <a:pt x="94" y="26"/>
                  </a:cubicBezTo>
                  <a:cubicBezTo>
                    <a:pt x="91" y="26"/>
                    <a:pt x="95" y="29"/>
                    <a:pt x="91" y="31"/>
                  </a:cubicBezTo>
                  <a:cubicBezTo>
                    <a:pt x="88" y="32"/>
                    <a:pt x="88" y="35"/>
                    <a:pt x="90" y="36"/>
                  </a:cubicBezTo>
                  <a:cubicBezTo>
                    <a:pt x="91" y="37"/>
                    <a:pt x="90" y="40"/>
                    <a:pt x="90" y="42"/>
                  </a:cubicBezTo>
                  <a:cubicBezTo>
                    <a:pt x="89" y="44"/>
                    <a:pt x="92" y="43"/>
                    <a:pt x="94" y="40"/>
                  </a:cubicBezTo>
                  <a:cubicBezTo>
                    <a:pt x="96" y="38"/>
                    <a:pt x="98" y="42"/>
                    <a:pt x="98" y="39"/>
                  </a:cubicBezTo>
                  <a:cubicBezTo>
                    <a:pt x="99" y="37"/>
                    <a:pt x="93" y="36"/>
                    <a:pt x="93" y="33"/>
                  </a:cubicBezTo>
                  <a:cubicBezTo>
                    <a:pt x="94" y="31"/>
                    <a:pt x="97" y="34"/>
                    <a:pt x="100" y="32"/>
                  </a:cubicBezTo>
                  <a:cubicBezTo>
                    <a:pt x="103" y="31"/>
                    <a:pt x="109" y="32"/>
                    <a:pt x="113" y="35"/>
                  </a:cubicBezTo>
                  <a:cubicBezTo>
                    <a:pt x="117" y="39"/>
                    <a:pt x="118" y="37"/>
                    <a:pt x="118" y="33"/>
                  </a:cubicBezTo>
                  <a:cubicBezTo>
                    <a:pt x="119" y="30"/>
                    <a:pt x="125" y="28"/>
                    <a:pt x="131" y="28"/>
                  </a:cubicBezTo>
                  <a:cubicBezTo>
                    <a:pt x="136" y="28"/>
                    <a:pt x="137" y="25"/>
                    <a:pt x="135" y="24"/>
                  </a:cubicBezTo>
                  <a:cubicBezTo>
                    <a:pt x="133" y="23"/>
                    <a:pt x="145" y="15"/>
                    <a:pt x="144" y="13"/>
                  </a:cubicBezTo>
                  <a:cubicBezTo>
                    <a:pt x="144" y="11"/>
                    <a:pt x="138" y="18"/>
                    <a:pt x="137" y="16"/>
                  </a:cubicBezTo>
                  <a:close/>
                  <a:moveTo>
                    <a:pt x="91" y="50"/>
                  </a:moveTo>
                  <a:cubicBezTo>
                    <a:pt x="88" y="51"/>
                    <a:pt x="87" y="59"/>
                    <a:pt x="89" y="61"/>
                  </a:cubicBezTo>
                  <a:cubicBezTo>
                    <a:pt x="92" y="63"/>
                    <a:pt x="85" y="67"/>
                    <a:pt x="85" y="72"/>
                  </a:cubicBezTo>
                  <a:cubicBezTo>
                    <a:pt x="85" y="77"/>
                    <a:pt x="81" y="77"/>
                    <a:pt x="80" y="80"/>
                  </a:cubicBezTo>
                  <a:cubicBezTo>
                    <a:pt x="79" y="84"/>
                    <a:pt x="76" y="83"/>
                    <a:pt x="72" y="86"/>
                  </a:cubicBezTo>
                  <a:cubicBezTo>
                    <a:pt x="68" y="90"/>
                    <a:pt x="66" y="86"/>
                    <a:pt x="67" y="84"/>
                  </a:cubicBezTo>
                  <a:cubicBezTo>
                    <a:pt x="68" y="81"/>
                    <a:pt x="60" y="85"/>
                    <a:pt x="60" y="90"/>
                  </a:cubicBezTo>
                  <a:cubicBezTo>
                    <a:pt x="61" y="96"/>
                    <a:pt x="53" y="96"/>
                    <a:pt x="55" y="99"/>
                  </a:cubicBezTo>
                  <a:cubicBezTo>
                    <a:pt x="57" y="101"/>
                    <a:pt x="50" y="103"/>
                    <a:pt x="50" y="100"/>
                  </a:cubicBezTo>
                  <a:cubicBezTo>
                    <a:pt x="50" y="98"/>
                    <a:pt x="46" y="99"/>
                    <a:pt x="40" y="102"/>
                  </a:cubicBezTo>
                  <a:cubicBezTo>
                    <a:pt x="34" y="104"/>
                    <a:pt x="31" y="99"/>
                    <a:pt x="27" y="102"/>
                  </a:cubicBezTo>
                  <a:cubicBezTo>
                    <a:pt x="24" y="106"/>
                    <a:pt x="19" y="111"/>
                    <a:pt x="14" y="112"/>
                  </a:cubicBezTo>
                  <a:cubicBezTo>
                    <a:pt x="10" y="113"/>
                    <a:pt x="13" y="118"/>
                    <a:pt x="14" y="117"/>
                  </a:cubicBezTo>
                  <a:cubicBezTo>
                    <a:pt x="17" y="116"/>
                    <a:pt x="22" y="117"/>
                    <a:pt x="24" y="115"/>
                  </a:cubicBezTo>
                  <a:cubicBezTo>
                    <a:pt x="25" y="113"/>
                    <a:pt x="37" y="110"/>
                    <a:pt x="45" y="110"/>
                  </a:cubicBezTo>
                  <a:cubicBezTo>
                    <a:pt x="52" y="109"/>
                    <a:pt x="48" y="113"/>
                    <a:pt x="48" y="117"/>
                  </a:cubicBezTo>
                  <a:cubicBezTo>
                    <a:pt x="49" y="121"/>
                    <a:pt x="55" y="120"/>
                    <a:pt x="58" y="117"/>
                  </a:cubicBezTo>
                  <a:cubicBezTo>
                    <a:pt x="61" y="113"/>
                    <a:pt x="64" y="113"/>
                    <a:pt x="61" y="111"/>
                  </a:cubicBezTo>
                  <a:cubicBezTo>
                    <a:pt x="58" y="109"/>
                    <a:pt x="62" y="107"/>
                    <a:pt x="64" y="110"/>
                  </a:cubicBezTo>
                  <a:cubicBezTo>
                    <a:pt x="66" y="113"/>
                    <a:pt x="72" y="113"/>
                    <a:pt x="74" y="109"/>
                  </a:cubicBezTo>
                  <a:cubicBezTo>
                    <a:pt x="77" y="105"/>
                    <a:pt x="78" y="110"/>
                    <a:pt x="81" y="109"/>
                  </a:cubicBezTo>
                  <a:cubicBezTo>
                    <a:pt x="84" y="109"/>
                    <a:pt x="85" y="102"/>
                    <a:pt x="86" y="104"/>
                  </a:cubicBezTo>
                  <a:cubicBezTo>
                    <a:pt x="86" y="107"/>
                    <a:pt x="91" y="106"/>
                    <a:pt x="94" y="103"/>
                  </a:cubicBezTo>
                  <a:cubicBezTo>
                    <a:pt x="97" y="100"/>
                    <a:pt x="94" y="94"/>
                    <a:pt x="96" y="91"/>
                  </a:cubicBezTo>
                  <a:cubicBezTo>
                    <a:pt x="98" y="88"/>
                    <a:pt x="100" y="82"/>
                    <a:pt x="98" y="78"/>
                  </a:cubicBezTo>
                  <a:cubicBezTo>
                    <a:pt x="96" y="75"/>
                    <a:pt x="102" y="72"/>
                    <a:pt x="106" y="69"/>
                  </a:cubicBezTo>
                  <a:cubicBezTo>
                    <a:pt x="109" y="66"/>
                    <a:pt x="102" y="51"/>
                    <a:pt x="102" y="47"/>
                  </a:cubicBezTo>
                  <a:cubicBezTo>
                    <a:pt x="101" y="42"/>
                    <a:pt x="93" y="48"/>
                    <a:pt x="91" y="50"/>
                  </a:cubicBezTo>
                  <a:close/>
                  <a:moveTo>
                    <a:pt x="36" y="114"/>
                  </a:moveTo>
                  <a:cubicBezTo>
                    <a:pt x="35" y="117"/>
                    <a:pt x="32" y="116"/>
                    <a:pt x="28" y="117"/>
                  </a:cubicBezTo>
                  <a:cubicBezTo>
                    <a:pt x="24" y="117"/>
                    <a:pt x="24" y="127"/>
                    <a:pt x="27" y="128"/>
                  </a:cubicBezTo>
                  <a:cubicBezTo>
                    <a:pt x="29" y="129"/>
                    <a:pt x="31" y="129"/>
                    <a:pt x="32" y="126"/>
                  </a:cubicBezTo>
                  <a:cubicBezTo>
                    <a:pt x="32" y="123"/>
                    <a:pt x="36" y="122"/>
                    <a:pt x="39" y="123"/>
                  </a:cubicBezTo>
                  <a:cubicBezTo>
                    <a:pt x="41" y="124"/>
                    <a:pt x="45" y="119"/>
                    <a:pt x="45" y="115"/>
                  </a:cubicBezTo>
                  <a:cubicBezTo>
                    <a:pt x="45" y="112"/>
                    <a:pt x="37" y="112"/>
                    <a:pt x="36" y="114"/>
                  </a:cubicBezTo>
                  <a:close/>
                  <a:moveTo>
                    <a:pt x="19" y="124"/>
                  </a:moveTo>
                  <a:cubicBezTo>
                    <a:pt x="19" y="122"/>
                    <a:pt x="13" y="122"/>
                    <a:pt x="13" y="120"/>
                  </a:cubicBezTo>
                  <a:cubicBezTo>
                    <a:pt x="13" y="118"/>
                    <a:pt x="9" y="119"/>
                    <a:pt x="5" y="122"/>
                  </a:cubicBezTo>
                  <a:cubicBezTo>
                    <a:pt x="2" y="124"/>
                    <a:pt x="0" y="125"/>
                    <a:pt x="2" y="128"/>
                  </a:cubicBezTo>
                  <a:cubicBezTo>
                    <a:pt x="3" y="130"/>
                    <a:pt x="6" y="128"/>
                    <a:pt x="7" y="125"/>
                  </a:cubicBezTo>
                  <a:cubicBezTo>
                    <a:pt x="8" y="122"/>
                    <a:pt x="10" y="129"/>
                    <a:pt x="8" y="134"/>
                  </a:cubicBezTo>
                  <a:cubicBezTo>
                    <a:pt x="6" y="138"/>
                    <a:pt x="8" y="144"/>
                    <a:pt x="11" y="144"/>
                  </a:cubicBezTo>
                  <a:cubicBezTo>
                    <a:pt x="14" y="143"/>
                    <a:pt x="17" y="134"/>
                    <a:pt x="21" y="130"/>
                  </a:cubicBezTo>
                  <a:cubicBezTo>
                    <a:pt x="24" y="125"/>
                    <a:pt x="19" y="127"/>
                    <a:pt x="19" y="12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9" name="Freeform 149">
              <a:extLst>
                <a:ext uri="{FF2B5EF4-FFF2-40B4-BE49-F238E27FC236}">
                  <a16:creationId xmlns:a16="http://schemas.microsoft.com/office/drawing/2014/main" id="{68E7A289-296F-CDF0-1F9C-A9D4CB8F3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421" y="3144313"/>
              <a:ext cx="1561437" cy="1093486"/>
            </a:xfrm>
            <a:custGeom>
              <a:avLst/>
              <a:gdLst>
                <a:gd name="T0" fmla="*/ 481 w 506"/>
                <a:gd name="T1" fmla="*/ 66 h 351"/>
                <a:gd name="T2" fmla="*/ 456 w 506"/>
                <a:gd name="T3" fmla="*/ 48 h 351"/>
                <a:gd name="T4" fmla="*/ 436 w 506"/>
                <a:gd name="T5" fmla="*/ 20 h 351"/>
                <a:gd name="T6" fmla="*/ 406 w 506"/>
                <a:gd name="T7" fmla="*/ 1 h 351"/>
                <a:gd name="T8" fmla="*/ 387 w 506"/>
                <a:gd name="T9" fmla="*/ 16 h 351"/>
                <a:gd name="T10" fmla="*/ 370 w 506"/>
                <a:gd name="T11" fmla="*/ 41 h 351"/>
                <a:gd name="T12" fmla="*/ 345 w 506"/>
                <a:gd name="T13" fmla="*/ 55 h 351"/>
                <a:gd name="T14" fmla="*/ 360 w 506"/>
                <a:gd name="T15" fmla="*/ 65 h 351"/>
                <a:gd name="T16" fmla="*/ 360 w 506"/>
                <a:gd name="T17" fmla="*/ 79 h 351"/>
                <a:gd name="T18" fmla="*/ 316 w 506"/>
                <a:gd name="T19" fmla="*/ 95 h 351"/>
                <a:gd name="T20" fmla="*/ 284 w 506"/>
                <a:gd name="T21" fmla="*/ 122 h 351"/>
                <a:gd name="T22" fmla="*/ 235 w 506"/>
                <a:gd name="T23" fmla="*/ 124 h 351"/>
                <a:gd name="T24" fmla="*/ 180 w 506"/>
                <a:gd name="T25" fmla="*/ 117 h 351"/>
                <a:gd name="T26" fmla="*/ 157 w 506"/>
                <a:gd name="T27" fmla="*/ 94 h 351"/>
                <a:gd name="T28" fmla="*/ 136 w 506"/>
                <a:gd name="T29" fmla="*/ 68 h 351"/>
                <a:gd name="T30" fmla="*/ 115 w 506"/>
                <a:gd name="T31" fmla="*/ 49 h 351"/>
                <a:gd name="T32" fmla="*/ 103 w 506"/>
                <a:gd name="T33" fmla="*/ 57 h 351"/>
                <a:gd name="T34" fmla="*/ 83 w 506"/>
                <a:gd name="T35" fmla="*/ 72 h 351"/>
                <a:gd name="T36" fmla="*/ 66 w 506"/>
                <a:gd name="T37" fmla="*/ 91 h 351"/>
                <a:gd name="T38" fmla="*/ 59 w 506"/>
                <a:gd name="T39" fmla="*/ 112 h 351"/>
                <a:gd name="T40" fmla="*/ 39 w 506"/>
                <a:gd name="T41" fmla="*/ 132 h 351"/>
                <a:gd name="T42" fmla="*/ 15 w 506"/>
                <a:gd name="T43" fmla="*/ 139 h 351"/>
                <a:gd name="T44" fmla="*/ 0 w 506"/>
                <a:gd name="T45" fmla="*/ 150 h 351"/>
                <a:gd name="T46" fmla="*/ 11 w 506"/>
                <a:gd name="T47" fmla="*/ 174 h 351"/>
                <a:gd name="T48" fmla="*/ 30 w 506"/>
                <a:gd name="T49" fmla="*/ 190 h 351"/>
                <a:gd name="T50" fmla="*/ 45 w 506"/>
                <a:gd name="T51" fmla="*/ 185 h 351"/>
                <a:gd name="T52" fmla="*/ 42 w 506"/>
                <a:gd name="T53" fmla="*/ 207 h 351"/>
                <a:gd name="T54" fmla="*/ 43 w 506"/>
                <a:gd name="T55" fmla="*/ 227 h 351"/>
                <a:gd name="T56" fmla="*/ 58 w 506"/>
                <a:gd name="T57" fmla="*/ 241 h 351"/>
                <a:gd name="T58" fmla="*/ 103 w 506"/>
                <a:gd name="T59" fmla="*/ 260 h 351"/>
                <a:gd name="T60" fmla="*/ 122 w 506"/>
                <a:gd name="T61" fmla="*/ 264 h 351"/>
                <a:gd name="T62" fmla="*/ 137 w 506"/>
                <a:gd name="T63" fmla="*/ 260 h 351"/>
                <a:gd name="T64" fmla="*/ 157 w 506"/>
                <a:gd name="T65" fmla="*/ 255 h 351"/>
                <a:gd name="T66" fmla="*/ 182 w 506"/>
                <a:gd name="T67" fmla="*/ 255 h 351"/>
                <a:gd name="T68" fmla="*/ 196 w 506"/>
                <a:gd name="T69" fmla="*/ 264 h 351"/>
                <a:gd name="T70" fmla="*/ 191 w 506"/>
                <a:gd name="T71" fmla="*/ 296 h 351"/>
                <a:gd name="T72" fmla="*/ 205 w 506"/>
                <a:gd name="T73" fmla="*/ 314 h 351"/>
                <a:gd name="T74" fmla="*/ 223 w 506"/>
                <a:gd name="T75" fmla="*/ 322 h 351"/>
                <a:gd name="T76" fmla="*/ 236 w 506"/>
                <a:gd name="T77" fmla="*/ 308 h 351"/>
                <a:gd name="T78" fmla="*/ 263 w 506"/>
                <a:gd name="T79" fmla="*/ 306 h 351"/>
                <a:gd name="T80" fmla="*/ 280 w 506"/>
                <a:gd name="T81" fmla="*/ 318 h 351"/>
                <a:gd name="T82" fmla="*/ 294 w 506"/>
                <a:gd name="T83" fmla="*/ 329 h 351"/>
                <a:gd name="T84" fmla="*/ 333 w 506"/>
                <a:gd name="T85" fmla="*/ 309 h 351"/>
                <a:gd name="T86" fmla="*/ 362 w 506"/>
                <a:gd name="T87" fmla="*/ 293 h 351"/>
                <a:gd name="T88" fmla="*/ 377 w 506"/>
                <a:gd name="T89" fmla="*/ 276 h 351"/>
                <a:gd name="T90" fmla="*/ 391 w 506"/>
                <a:gd name="T91" fmla="*/ 258 h 351"/>
                <a:gd name="T92" fmla="*/ 394 w 506"/>
                <a:gd name="T93" fmla="*/ 242 h 351"/>
                <a:gd name="T94" fmla="*/ 390 w 506"/>
                <a:gd name="T95" fmla="*/ 229 h 351"/>
                <a:gd name="T96" fmla="*/ 388 w 506"/>
                <a:gd name="T97" fmla="*/ 217 h 351"/>
                <a:gd name="T98" fmla="*/ 377 w 506"/>
                <a:gd name="T99" fmla="*/ 189 h 351"/>
                <a:gd name="T100" fmla="*/ 401 w 506"/>
                <a:gd name="T101" fmla="*/ 176 h 351"/>
                <a:gd name="T102" fmla="*/ 371 w 506"/>
                <a:gd name="T103" fmla="*/ 167 h 351"/>
                <a:gd name="T104" fmla="*/ 383 w 506"/>
                <a:gd name="T105" fmla="*/ 144 h 351"/>
                <a:gd name="T106" fmla="*/ 396 w 506"/>
                <a:gd name="T107" fmla="*/ 156 h 351"/>
                <a:gd name="T108" fmla="*/ 433 w 506"/>
                <a:gd name="T109" fmla="*/ 135 h 351"/>
                <a:gd name="T110" fmla="*/ 453 w 506"/>
                <a:gd name="T111" fmla="*/ 126 h 351"/>
                <a:gd name="T112" fmla="*/ 473 w 506"/>
                <a:gd name="T113" fmla="*/ 118 h 351"/>
                <a:gd name="T114" fmla="*/ 475 w 506"/>
                <a:gd name="T115" fmla="*/ 96 h 351"/>
                <a:gd name="T116" fmla="*/ 499 w 506"/>
                <a:gd name="T117" fmla="*/ 80 h 351"/>
                <a:gd name="T118" fmla="*/ 386 w 506"/>
                <a:gd name="T119" fmla="*/ 313 h 351"/>
                <a:gd name="T120" fmla="*/ 284 w 506"/>
                <a:gd name="T121" fmla="*/ 34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351">
                  <a:moveTo>
                    <a:pt x="503" y="63"/>
                  </a:moveTo>
                  <a:cubicBezTo>
                    <a:pt x="503" y="58"/>
                    <a:pt x="498" y="60"/>
                    <a:pt x="496" y="61"/>
                  </a:cubicBezTo>
                  <a:cubicBezTo>
                    <a:pt x="495" y="62"/>
                    <a:pt x="490" y="61"/>
                    <a:pt x="488" y="64"/>
                  </a:cubicBezTo>
                  <a:cubicBezTo>
                    <a:pt x="487" y="67"/>
                    <a:pt x="484" y="65"/>
                    <a:pt x="481" y="66"/>
                  </a:cubicBezTo>
                  <a:cubicBezTo>
                    <a:pt x="477" y="66"/>
                    <a:pt x="472" y="65"/>
                    <a:pt x="472" y="62"/>
                  </a:cubicBezTo>
                  <a:cubicBezTo>
                    <a:pt x="473" y="60"/>
                    <a:pt x="470" y="58"/>
                    <a:pt x="471" y="55"/>
                  </a:cubicBezTo>
                  <a:cubicBezTo>
                    <a:pt x="471" y="53"/>
                    <a:pt x="467" y="54"/>
                    <a:pt x="465" y="51"/>
                  </a:cubicBezTo>
                  <a:cubicBezTo>
                    <a:pt x="462" y="49"/>
                    <a:pt x="457" y="47"/>
                    <a:pt x="456" y="48"/>
                  </a:cubicBezTo>
                  <a:cubicBezTo>
                    <a:pt x="455" y="48"/>
                    <a:pt x="452" y="45"/>
                    <a:pt x="448" y="45"/>
                  </a:cubicBezTo>
                  <a:cubicBezTo>
                    <a:pt x="444" y="44"/>
                    <a:pt x="444" y="42"/>
                    <a:pt x="445" y="40"/>
                  </a:cubicBezTo>
                  <a:cubicBezTo>
                    <a:pt x="445" y="38"/>
                    <a:pt x="441" y="33"/>
                    <a:pt x="441" y="30"/>
                  </a:cubicBezTo>
                  <a:cubicBezTo>
                    <a:pt x="440" y="27"/>
                    <a:pt x="437" y="26"/>
                    <a:pt x="436" y="20"/>
                  </a:cubicBezTo>
                  <a:cubicBezTo>
                    <a:pt x="434" y="13"/>
                    <a:pt x="431" y="15"/>
                    <a:pt x="432" y="12"/>
                  </a:cubicBezTo>
                  <a:cubicBezTo>
                    <a:pt x="432" y="9"/>
                    <a:pt x="427" y="7"/>
                    <a:pt x="426" y="6"/>
                  </a:cubicBezTo>
                  <a:cubicBezTo>
                    <a:pt x="425" y="4"/>
                    <a:pt x="420" y="5"/>
                    <a:pt x="416" y="3"/>
                  </a:cubicBezTo>
                  <a:cubicBezTo>
                    <a:pt x="412" y="1"/>
                    <a:pt x="410" y="2"/>
                    <a:pt x="406" y="1"/>
                  </a:cubicBezTo>
                  <a:cubicBezTo>
                    <a:pt x="403" y="0"/>
                    <a:pt x="395" y="2"/>
                    <a:pt x="394" y="2"/>
                  </a:cubicBezTo>
                  <a:cubicBezTo>
                    <a:pt x="393" y="2"/>
                    <a:pt x="387" y="1"/>
                    <a:pt x="383" y="6"/>
                  </a:cubicBezTo>
                  <a:cubicBezTo>
                    <a:pt x="380" y="10"/>
                    <a:pt x="383" y="10"/>
                    <a:pt x="384" y="10"/>
                  </a:cubicBezTo>
                  <a:cubicBezTo>
                    <a:pt x="386" y="10"/>
                    <a:pt x="386" y="15"/>
                    <a:pt x="387" y="16"/>
                  </a:cubicBezTo>
                  <a:cubicBezTo>
                    <a:pt x="387" y="18"/>
                    <a:pt x="384" y="20"/>
                    <a:pt x="383" y="20"/>
                  </a:cubicBezTo>
                  <a:cubicBezTo>
                    <a:pt x="382" y="21"/>
                    <a:pt x="378" y="26"/>
                    <a:pt x="378" y="28"/>
                  </a:cubicBezTo>
                  <a:cubicBezTo>
                    <a:pt x="377" y="30"/>
                    <a:pt x="373" y="35"/>
                    <a:pt x="374" y="37"/>
                  </a:cubicBezTo>
                  <a:cubicBezTo>
                    <a:pt x="374" y="39"/>
                    <a:pt x="372" y="41"/>
                    <a:pt x="370" y="41"/>
                  </a:cubicBezTo>
                  <a:cubicBezTo>
                    <a:pt x="368" y="41"/>
                    <a:pt x="363" y="45"/>
                    <a:pt x="362" y="45"/>
                  </a:cubicBezTo>
                  <a:cubicBezTo>
                    <a:pt x="360" y="46"/>
                    <a:pt x="354" y="45"/>
                    <a:pt x="354" y="43"/>
                  </a:cubicBezTo>
                  <a:cubicBezTo>
                    <a:pt x="353" y="42"/>
                    <a:pt x="353" y="42"/>
                    <a:pt x="352" y="41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5" y="59"/>
                    <a:pt x="345" y="59"/>
                    <a:pt x="345" y="59"/>
                  </a:cubicBezTo>
                  <a:cubicBezTo>
                    <a:pt x="345" y="59"/>
                    <a:pt x="340" y="60"/>
                    <a:pt x="343" y="64"/>
                  </a:cubicBezTo>
                  <a:cubicBezTo>
                    <a:pt x="347" y="67"/>
                    <a:pt x="347" y="64"/>
                    <a:pt x="352" y="64"/>
                  </a:cubicBezTo>
                  <a:cubicBezTo>
                    <a:pt x="357" y="64"/>
                    <a:pt x="359" y="68"/>
                    <a:pt x="360" y="65"/>
                  </a:cubicBezTo>
                  <a:cubicBezTo>
                    <a:pt x="361" y="62"/>
                    <a:pt x="366" y="61"/>
                    <a:pt x="368" y="64"/>
                  </a:cubicBezTo>
                  <a:cubicBezTo>
                    <a:pt x="371" y="67"/>
                    <a:pt x="380" y="73"/>
                    <a:pt x="379" y="75"/>
                  </a:cubicBezTo>
                  <a:cubicBezTo>
                    <a:pt x="379" y="78"/>
                    <a:pt x="374" y="78"/>
                    <a:pt x="371" y="77"/>
                  </a:cubicBezTo>
                  <a:cubicBezTo>
                    <a:pt x="367" y="75"/>
                    <a:pt x="363" y="79"/>
                    <a:pt x="360" y="79"/>
                  </a:cubicBezTo>
                  <a:cubicBezTo>
                    <a:pt x="356" y="79"/>
                    <a:pt x="353" y="80"/>
                    <a:pt x="349" y="83"/>
                  </a:cubicBezTo>
                  <a:cubicBezTo>
                    <a:pt x="346" y="86"/>
                    <a:pt x="347" y="90"/>
                    <a:pt x="342" y="90"/>
                  </a:cubicBezTo>
                  <a:cubicBezTo>
                    <a:pt x="337" y="91"/>
                    <a:pt x="335" y="90"/>
                    <a:pt x="329" y="94"/>
                  </a:cubicBezTo>
                  <a:cubicBezTo>
                    <a:pt x="324" y="98"/>
                    <a:pt x="318" y="96"/>
                    <a:pt x="316" y="95"/>
                  </a:cubicBezTo>
                  <a:cubicBezTo>
                    <a:pt x="314" y="94"/>
                    <a:pt x="310" y="93"/>
                    <a:pt x="308" y="97"/>
                  </a:cubicBezTo>
                  <a:cubicBezTo>
                    <a:pt x="305" y="101"/>
                    <a:pt x="310" y="103"/>
                    <a:pt x="310" y="107"/>
                  </a:cubicBezTo>
                  <a:cubicBezTo>
                    <a:pt x="309" y="111"/>
                    <a:pt x="304" y="110"/>
                    <a:pt x="299" y="115"/>
                  </a:cubicBezTo>
                  <a:cubicBezTo>
                    <a:pt x="295" y="120"/>
                    <a:pt x="288" y="122"/>
                    <a:pt x="284" y="122"/>
                  </a:cubicBezTo>
                  <a:cubicBezTo>
                    <a:pt x="281" y="121"/>
                    <a:pt x="272" y="119"/>
                    <a:pt x="265" y="122"/>
                  </a:cubicBezTo>
                  <a:cubicBezTo>
                    <a:pt x="258" y="125"/>
                    <a:pt x="253" y="130"/>
                    <a:pt x="251" y="130"/>
                  </a:cubicBezTo>
                  <a:cubicBezTo>
                    <a:pt x="248" y="129"/>
                    <a:pt x="248" y="126"/>
                    <a:pt x="244" y="126"/>
                  </a:cubicBezTo>
                  <a:cubicBezTo>
                    <a:pt x="240" y="127"/>
                    <a:pt x="238" y="126"/>
                    <a:pt x="235" y="124"/>
                  </a:cubicBezTo>
                  <a:cubicBezTo>
                    <a:pt x="233" y="123"/>
                    <a:pt x="231" y="125"/>
                    <a:pt x="226" y="122"/>
                  </a:cubicBezTo>
                  <a:cubicBezTo>
                    <a:pt x="222" y="119"/>
                    <a:pt x="214" y="119"/>
                    <a:pt x="211" y="119"/>
                  </a:cubicBezTo>
                  <a:cubicBezTo>
                    <a:pt x="208" y="118"/>
                    <a:pt x="195" y="119"/>
                    <a:pt x="191" y="118"/>
                  </a:cubicBezTo>
                  <a:cubicBezTo>
                    <a:pt x="187" y="118"/>
                    <a:pt x="181" y="119"/>
                    <a:pt x="180" y="117"/>
                  </a:cubicBezTo>
                  <a:cubicBezTo>
                    <a:pt x="180" y="115"/>
                    <a:pt x="176" y="113"/>
                    <a:pt x="175" y="109"/>
                  </a:cubicBezTo>
                  <a:cubicBezTo>
                    <a:pt x="174" y="104"/>
                    <a:pt x="171" y="102"/>
                    <a:pt x="169" y="102"/>
                  </a:cubicBezTo>
                  <a:cubicBezTo>
                    <a:pt x="166" y="101"/>
                    <a:pt x="166" y="98"/>
                    <a:pt x="163" y="98"/>
                  </a:cubicBezTo>
                  <a:cubicBezTo>
                    <a:pt x="162" y="98"/>
                    <a:pt x="161" y="94"/>
                    <a:pt x="157" y="94"/>
                  </a:cubicBezTo>
                  <a:cubicBezTo>
                    <a:pt x="153" y="94"/>
                    <a:pt x="140" y="92"/>
                    <a:pt x="138" y="89"/>
                  </a:cubicBezTo>
                  <a:cubicBezTo>
                    <a:pt x="136" y="86"/>
                    <a:pt x="140" y="85"/>
                    <a:pt x="140" y="82"/>
                  </a:cubicBezTo>
                  <a:cubicBezTo>
                    <a:pt x="140" y="79"/>
                    <a:pt x="142" y="75"/>
                    <a:pt x="140" y="74"/>
                  </a:cubicBezTo>
                  <a:cubicBezTo>
                    <a:pt x="139" y="73"/>
                    <a:pt x="136" y="70"/>
                    <a:pt x="136" y="68"/>
                  </a:cubicBezTo>
                  <a:cubicBezTo>
                    <a:pt x="136" y="65"/>
                    <a:pt x="132" y="62"/>
                    <a:pt x="129" y="62"/>
                  </a:cubicBezTo>
                  <a:cubicBezTo>
                    <a:pt x="126" y="62"/>
                    <a:pt x="124" y="60"/>
                    <a:pt x="121" y="58"/>
                  </a:cubicBezTo>
                  <a:cubicBezTo>
                    <a:pt x="119" y="55"/>
                    <a:pt x="116" y="55"/>
                    <a:pt x="115" y="50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4" y="49"/>
                    <a:pt x="113" y="48"/>
                    <a:pt x="112" y="48"/>
                  </a:cubicBezTo>
                  <a:cubicBezTo>
                    <a:pt x="111" y="48"/>
                    <a:pt x="110" y="48"/>
                    <a:pt x="109" y="47"/>
                  </a:cubicBezTo>
                  <a:cubicBezTo>
                    <a:pt x="109" y="49"/>
                    <a:pt x="107" y="51"/>
                    <a:pt x="107" y="52"/>
                  </a:cubicBezTo>
                  <a:cubicBezTo>
                    <a:pt x="107" y="54"/>
                    <a:pt x="106" y="57"/>
                    <a:pt x="103" y="57"/>
                  </a:cubicBezTo>
                  <a:cubicBezTo>
                    <a:pt x="100" y="57"/>
                    <a:pt x="98" y="59"/>
                    <a:pt x="97" y="63"/>
                  </a:cubicBezTo>
                  <a:cubicBezTo>
                    <a:pt x="97" y="68"/>
                    <a:pt x="100" y="68"/>
                    <a:pt x="99" y="70"/>
                  </a:cubicBezTo>
                  <a:cubicBezTo>
                    <a:pt x="97" y="72"/>
                    <a:pt x="92" y="74"/>
                    <a:pt x="91" y="73"/>
                  </a:cubicBezTo>
                  <a:cubicBezTo>
                    <a:pt x="89" y="72"/>
                    <a:pt x="86" y="73"/>
                    <a:pt x="83" y="72"/>
                  </a:cubicBezTo>
                  <a:cubicBezTo>
                    <a:pt x="80" y="72"/>
                    <a:pt x="78" y="69"/>
                    <a:pt x="77" y="72"/>
                  </a:cubicBezTo>
                  <a:cubicBezTo>
                    <a:pt x="76" y="76"/>
                    <a:pt x="71" y="87"/>
                    <a:pt x="72" y="89"/>
                  </a:cubicBezTo>
                  <a:cubicBezTo>
                    <a:pt x="73" y="90"/>
                    <a:pt x="74" y="93"/>
                    <a:pt x="72" y="93"/>
                  </a:cubicBezTo>
                  <a:cubicBezTo>
                    <a:pt x="70" y="93"/>
                    <a:pt x="67" y="92"/>
                    <a:pt x="66" y="91"/>
                  </a:cubicBezTo>
                  <a:cubicBezTo>
                    <a:pt x="65" y="90"/>
                    <a:pt x="61" y="93"/>
                    <a:pt x="58" y="93"/>
                  </a:cubicBezTo>
                  <a:cubicBezTo>
                    <a:pt x="57" y="92"/>
                    <a:pt x="51" y="95"/>
                    <a:pt x="53" y="96"/>
                  </a:cubicBezTo>
                  <a:cubicBezTo>
                    <a:pt x="55" y="97"/>
                    <a:pt x="55" y="101"/>
                    <a:pt x="55" y="103"/>
                  </a:cubicBezTo>
                  <a:cubicBezTo>
                    <a:pt x="55" y="105"/>
                    <a:pt x="59" y="111"/>
                    <a:pt x="59" y="112"/>
                  </a:cubicBezTo>
                  <a:cubicBezTo>
                    <a:pt x="58" y="114"/>
                    <a:pt x="54" y="116"/>
                    <a:pt x="54" y="119"/>
                  </a:cubicBezTo>
                  <a:cubicBezTo>
                    <a:pt x="54" y="121"/>
                    <a:pt x="55" y="123"/>
                    <a:pt x="53" y="124"/>
                  </a:cubicBezTo>
                  <a:cubicBezTo>
                    <a:pt x="52" y="125"/>
                    <a:pt x="48" y="126"/>
                    <a:pt x="46" y="128"/>
                  </a:cubicBezTo>
                  <a:cubicBezTo>
                    <a:pt x="44" y="129"/>
                    <a:pt x="41" y="129"/>
                    <a:pt x="39" y="132"/>
                  </a:cubicBezTo>
                  <a:cubicBezTo>
                    <a:pt x="38" y="134"/>
                    <a:pt x="37" y="136"/>
                    <a:pt x="33" y="135"/>
                  </a:cubicBezTo>
                  <a:cubicBezTo>
                    <a:pt x="29" y="135"/>
                    <a:pt x="28" y="134"/>
                    <a:pt x="25" y="137"/>
                  </a:cubicBezTo>
                  <a:cubicBezTo>
                    <a:pt x="22" y="141"/>
                    <a:pt x="22" y="139"/>
                    <a:pt x="20" y="141"/>
                  </a:cubicBezTo>
                  <a:cubicBezTo>
                    <a:pt x="18" y="142"/>
                    <a:pt x="16" y="140"/>
                    <a:pt x="15" y="139"/>
                  </a:cubicBezTo>
                  <a:cubicBezTo>
                    <a:pt x="13" y="139"/>
                    <a:pt x="11" y="141"/>
                    <a:pt x="10" y="141"/>
                  </a:cubicBezTo>
                  <a:cubicBezTo>
                    <a:pt x="8" y="141"/>
                    <a:pt x="7" y="143"/>
                    <a:pt x="5" y="144"/>
                  </a:cubicBezTo>
                  <a:cubicBezTo>
                    <a:pt x="3" y="144"/>
                    <a:pt x="1" y="144"/>
                    <a:pt x="1" y="146"/>
                  </a:cubicBezTo>
                  <a:cubicBezTo>
                    <a:pt x="1" y="147"/>
                    <a:pt x="1" y="149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1" y="158"/>
                    <a:pt x="9" y="160"/>
                    <a:pt x="10" y="163"/>
                  </a:cubicBezTo>
                  <a:cubicBezTo>
                    <a:pt x="10" y="166"/>
                    <a:pt x="11" y="174"/>
                    <a:pt x="11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4" y="177"/>
                    <a:pt x="19" y="179"/>
                    <a:pt x="19" y="180"/>
                  </a:cubicBezTo>
                  <a:cubicBezTo>
                    <a:pt x="19" y="182"/>
                    <a:pt x="19" y="185"/>
                    <a:pt x="23" y="187"/>
                  </a:cubicBezTo>
                  <a:cubicBezTo>
                    <a:pt x="26" y="188"/>
                    <a:pt x="28" y="189"/>
                    <a:pt x="30" y="190"/>
                  </a:cubicBezTo>
                  <a:cubicBezTo>
                    <a:pt x="30" y="190"/>
                    <a:pt x="30" y="189"/>
                    <a:pt x="30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89"/>
                    <a:pt x="34" y="190"/>
                    <a:pt x="35" y="191"/>
                  </a:cubicBezTo>
                  <a:cubicBezTo>
                    <a:pt x="36" y="188"/>
                    <a:pt x="42" y="185"/>
                    <a:pt x="45" y="185"/>
                  </a:cubicBezTo>
                  <a:cubicBezTo>
                    <a:pt x="48" y="185"/>
                    <a:pt x="55" y="191"/>
                    <a:pt x="54" y="193"/>
                  </a:cubicBezTo>
                  <a:cubicBezTo>
                    <a:pt x="54" y="195"/>
                    <a:pt x="48" y="203"/>
                    <a:pt x="46" y="203"/>
                  </a:cubicBezTo>
                  <a:cubicBezTo>
                    <a:pt x="45" y="204"/>
                    <a:pt x="44" y="204"/>
                    <a:pt x="42" y="204"/>
                  </a:cubicBezTo>
                  <a:cubicBezTo>
                    <a:pt x="42" y="205"/>
                    <a:pt x="42" y="206"/>
                    <a:pt x="42" y="207"/>
                  </a:cubicBezTo>
                  <a:cubicBezTo>
                    <a:pt x="42" y="208"/>
                    <a:pt x="45" y="211"/>
                    <a:pt x="47" y="214"/>
                  </a:cubicBezTo>
                  <a:cubicBezTo>
                    <a:pt x="48" y="217"/>
                    <a:pt x="44" y="219"/>
                    <a:pt x="42" y="217"/>
                  </a:cubicBezTo>
                  <a:cubicBezTo>
                    <a:pt x="39" y="215"/>
                    <a:pt x="38" y="219"/>
                    <a:pt x="40" y="221"/>
                  </a:cubicBezTo>
                  <a:cubicBezTo>
                    <a:pt x="41" y="222"/>
                    <a:pt x="40" y="227"/>
                    <a:pt x="43" y="227"/>
                  </a:cubicBezTo>
                  <a:cubicBezTo>
                    <a:pt x="45" y="228"/>
                    <a:pt x="47" y="232"/>
                    <a:pt x="50" y="232"/>
                  </a:cubicBezTo>
                  <a:cubicBezTo>
                    <a:pt x="52" y="232"/>
                    <a:pt x="55" y="237"/>
                    <a:pt x="55" y="237"/>
                  </a:cubicBezTo>
                  <a:cubicBezTo>
                    <a:pt x="55" y="237"/>
                    <a:pt x="58" y="239"/>
                    <a:pt x="58" y="240"/>
                  </a:cubicBezTo>
                  <a:cubicBezTo>
                    <a:pt x="58" y="240"/>
                    <a:pt x="58" y="241"/>
                    <a:pt x="58" y="241"/>
                  </a:cubicBezTo>
                  <a:cubicBezTo>
                    <a:pt x="61" y="241"/>
                    <a:pt x="63" y="240"/>
                    <a:pt x="63" y="239"/>
                  </a:cubicBezTo>
                  <a:cubicBezTo>
                    <a:pt x="64" y="238"/>
                    <a:pt x="67" y="238"/>
                    <a:pt x="70" y="241"/>
                  </a:cubicBezTo>
                  <a:cubicBezTo>
                    <a:pt x="73" y="243"/>
                    <a:pt x="83" y="250"/>
                    <a:pt x="87" y="253"/>
                  </a:cubicBezTo>
                  <a:cubicBezTo>
                    <a:pt x="91" y="256"/>
                    <a:pt x="100" y="260"/>
                    <a:pt x="103" y="260"/>
                  </a:cubicBezTo>
                  <a:cubicBezTo>
                    <a:pt x="107" y="259"/>
                    <a:pt x="109" y="262"/>
                    <a:pt x="114" y="262"/>
                  </a:cubicBezTo>
                  <a:cubicBezTo>
                    <a:pt x="115" y="262"/>
                    <a:pt x="116" y="262"/>
                    <a:pt x="116" y="262"/>
                  </a:cubicBezTo>
                  <a:cubicBezTo>
                    <a:pt x="117" y="261"/>
                    <a:pt x="118" y="261"/>
                    <a:pt x="119" y="260"/>
                  </a:cubicBezTo>
                  <a:cubicBezTo>
                    <a:pt x="120" y="258"/>
                    <a:pt x="122" y="261"/>
                    <a:pt x="122" y="264"/>
                  </a:cubicBezTo>
                  <a:cubicBezTo>
                    <a:pt x="121" y="265"/>
                    <a:pt x="122" y="267"/>
                    <a:pt x="122" y="268"/>
                  </a:cubicBezTo>
                  <a:cubicBezTo>
                    <a:pt x="123" y="267"/>
                    <a:pt x="124" y="265"/>
                    <a:pt x="124" y="264"/>
                  </a:cubicBezTo>
                  <a:cubicBezTo>
                    <a:pt x="126" y="260"/>
                    <a:pt x="128" y="260"/>
                    <a:pt x="130" y="259"/>
                  </a:cubicBezTo>
                  <a:cubicBezTo>
                    <a:pt x="132" y="258"/>
                    <a:pt x="133" y="258"/>
                    <a:pt x="137" y="260"/>
                  </a:cubicBezTo>
                  <a:cubicBezTo>
                    <a:pt x="140" y="262"/>
                    <a:pt x="142" y="258"/>
                    <a:pt x="147" y="263"/>
                  </a:cubicBezTo>
                  <a:cubicBezTo>
                    <a:pt x="148" y="262"/>
                    <a:pt x="149" y="262"/>
                    <a:pt x="150" y="262"/>
                  </a:cubicBezTo>
                  <a:cubicBezTo>
                    <a:pt x="151" y="262"/>
                    <a:pt x="152" y="260"/>
                    <a:pt x="154" y="258"/>
                  </a:cubicBezTo>
                  <a:cubicBezTo>
                    <a:pt x="155" y="256"/>
                    <a:pt x="155" y="254"/>
                    <a:pt x="157" y="255"/>
                  </a:cubicBezTo>
                  <a:cubicBezTo>
                    <a:pt x="159" y="255"/>
                    <a:pt x="160" y="252"/>
                    <a:pt x="164" y="250"/>
                  </a:cubicBezTo>
                  <a:cubicBezTo>
                    <a:pt x="169" y="248"/>
                    <a:pt x="172" y="251"/>
                    <a:pt x="174" y="250"/>
                  </a:cubicBezTo>
                  <a:cubicBezTo>
                    <a:pt x="176" y="248"/>
                    <a:pt x="179" y="247"/>
                    <a:pt x="179" y="249"/>
                  </a:cubicBezTo>
                  <a:cubicBezTo>
                    <a:pt x="179" y="251"/>
                    <a:pt x="181" y="253"/>
                    <a:pt x="182" y="255"/>
                  </a:cubicBezTo>
                  <a:cubicBezTo>
                    <a:pt x="182" y="256"/>
                    <a:pt x="186" y="257"/>
                    <a:pt x="187" y="257"/>
                  </a:cubicBezTo>
                  <a:cubicBezTo>
                    <a:pt x="187" y="257"/>
                    <a:pt x="188" y="257"/>
                    <a:pt x="188" y="256"/>
                  </a:cubicBezTo>
                  <a:cubicBezTo>
                    <a:pt x="190" y="255"/>
                    <a:pt x="194" y="257"/>
                    <a:pt x="194" y="259"/>
                  </a:cubicBezTo>
                  <a:cubicBezTo>
                    <a:pt x="194" y="261"/>
                    <a:pt x="194" y="264"/>
                    <a:pt x="196" y="264"/>
                  </a:cubicBezTo>
                  <a:cubicBezTo>
                    <a:pt x="197" y="264"/>
                    <a:pt x="199" y="264"/>
                    <a:pt x="199" y="268"/>
                  </a:cubicBezTo>
                  <a:cubicBezTo>
                    <a:pt x="199" y="272"/>
                    <a:pt x="200" y="276"/>
                    <a:pt x="197" y="280"/>
                  </a:cubicBezTo>
                  <a:cubicBezTo>
                    <a:pt x="193" y="283"/>
                    <a:pt x="189" y="290"/>
                    <a:pt x="190" y="292"/>
                  </a:cubicBezTo>
                  <a:cubicBezTo>
                    <a:pt x="191" y="294"/>
                    <a:pt x="189" y="297"/>
                    <a:pt x="191" y="296"/>
                  </a:cubicBezTo>
                  <a:cubicBezTo>
                    <a:pt x="194" y="295"/>
                    <a:pt x="200" y="296"/>
                    <a:pt x="199" y="297"/>
                  </a:cubicBezTo>
                  <a:cubicBezTo>
                    <a:pt x="198" y="299"/>
                    <a:pt x="199" y="304"/>
                    <a:pt x="202" y="304"/>
                  </a:cubicBezTo>
                  <a:cubicBezTo>
                    <a:pt x="204" y="304"/>
                    <a:pt x="206" y="306"/>
                    <a:pt x="205" y="308"/>
                  </a:cubicBezTo>
                  <a:cubicBezTo>
                    <a:pt x="204" y="310"/>
                    <a:pt x="203" y="314"/>
                    <a:pt x="205" y="314"/>
                  </a:cubicBezTo>
                  <a:cubicBezTo>
                    <a:pt x="207" y="314"/>
                    <a:pt x="210" y="314"/>
                    <a:pt x="210" y="316"/>
                  </a:cubicBezTo>
                  <a:cubicBezTo>
                    <a:pt x="209" y="318"/>
                    <a:pt x="211" y="320"/>
                    <a:pt x="215" y="319"/>
                  </a:cubicBezTo>
                  <a:cubicBezTo>
                    <a:pt x="217" y="318"/>
                    <a:pt x="218" y="317"/>
                    <a:pt x="219" y="318"/>
                  </a:cubicBezTo>
                  <a:cubicBezTo>
                    <a:pt x="220" y="318"/>
                    <a:pt x="220" y="321"/>
                    <a:pt x="223" y="322"/>
                  </a:cubicBezTo>
                  <a:cubicBezTo>
                    <a:pt x="225" y="322"/>
                    <a:pt x="224" y="316"/>
                    <a:pt x="223" y="315"/>
                  </a:cubicBezTo>
                  <a:cubicBezTo>
                    <a:pt x="222" y="314"/>
                    <a:pt x="223" y="310"/>
                    <a:pt x="224" y="311"/>
                  </a:cubicBezTo>
                  <a:cubicBezTo>
                    <a:pt x="225" y="312"/>
                    <a:pt x="228" y="311"/>
                    <a:pt x="230" y="309"/>
                  </a:cubicBezTo>
                  <a:cubicBezTo>
                    <a:pt x="232" y="307"/>
                    <a:pt x="235" y="310"/>
                    <a:pt x="236" y="308"/>
                  </a:cubicBezTo>
                  <a:cubicBezTo>
                    <a:pt x="238" y="306"/>
                    <a:pt x="241" y="310"/>
                    <a:pt x="244" y="308"/>
                  </a:cubicBezTo>
                  <a:cubicBezTo>
                    <a:pt x="247" y="306"/>
                    <a:pt x="248" y="309"/>
                    <a:pt x="249" y="307"/>
                  </a:cubicBezTo>
                  <a:cubicBezTo>
                    <a:pt x="251" y="305"/>
                    <a:pt x="255" y="302"/>
                    <a:pt x="256" y="303"/>
                  </a:cubicBezTo>
                  <a:cubicBezTo>
                    <a:pt x="257" y="304"/>
                    <a:pt x="258" y="306"/>
                    <a:pt x="263" y="306"/>
                  </a:cubicBezTo>
                  <a:cubicBezTo>
                    <a:pt x="268" y="307"/>
                    <a:pt x="265" y="310"/>
                    <a:pt x="265" y="311"/>
                  </a:cubicBezTo>
                  <a:cubicBezTo>
                    <a:pt x="265" y="313"/>
                    <a:pt x="271" y="317"/>
                    <a:pt x="274" y="318"/>
                  </a:cubicBezTo>
                  <a:cubicBezTo>
                    <a:pt x="274" y="318"/>
                    <a:pt x="275" y="318"/>
                    <a:pt x="275" y="319"/>
                  </a:cubicBezTo>
                  <a:cubicBezTo>
                    <a:pt x="277" y="318"/>
                    <a:pt x="280" y="320"/>
                    <a:pt x="280" y="318"/>
                  </a:cubicBezTo>
                  <a:cubicBezTo>
                    <a:pt x="281" y="316"/>
                    <a:pt x="284" y="316"/>
                    <a:pt x="285" y="318"/>
                  </a:cubicBezTo>
                  <a:cubicBezTo>
                    <a:pt x="286" y="320"/>
                    <a:pt x="287" y="320"/>
                    <a:pt x="290" y="318"/>
                  </a:cubicBezTo>
                  <a:cubicBezTo>
                    <a:pt x="292" y="316"/>
                    <a:pt x="294" y="320"/>
                    <a:pt x="292" y="322"/>
                  </a:cubicBezTo>
                  <a:cubicBezTo>
                    <a:pt x="291" y="323"/>
                    <a:pt x="292" y="327"/>
                    <a:pt x="294" y="329"/>
                  </a:cubicBezTo>
                  <a:cubicBezTo>
                    <a:pt x="296" y="331"/>
                    <a:pt x="297" y="328"/>
                    <a:pt x="296" y="325"/>
                  </a:cubicBezTo>
                  <a:cubicBezTo>
                    <a:pt x="296" y="323"/>
                    <a:pt x="300" y="321"/>
                    <a:pt x="308" y="318"/>
                  </a:cubicBezTo>
                  <a:cubicBezTo>
                    <a:pt x="316" y="316"/>
                    <a:pt x="324" y="310"/>
                    <a:pt x="325" y="309"/>
                  </a:cubicBezTo>
                  <a:cubicBezTo>
                    <a:pt x="325" y="307"/>
                    <a:pt x="330" y="311"/>
                    <a:pt x="333" y="309"/>
                  </a:cubicBezTo>
                  <a:cubicBezTo>
                    <a:pt x="335" y="307"/>
                    <a:pt x="345" y="307"/>
                    <a:pt x="347" y="306"/>
                  </a:cubicBezTo>
                  <a:cubicBezTo>
                    <a:pt x="350" y="306"/>
                    <a:pt x="350" y="304"/>
                    <a:pt x="352" y="302"/>
                  </a:cubicBezTo>
                  <a:cubicBezTo>
                    <a:pt x="355" y="300"/>
                    <a:pt x="354" y="299"/>
                    <a:pt x="357" y="298"/>
                  </a:cubicBezTo>
                  <a:cubicBezTo>
                    <a:pt x="360" y="297"/>
                    <a:pt x="362" y="295"/>
                    <a:pt x="362" y="293"/>
                  </a:cubicBezTo>
                  <a:cubicBezTo>
                    <a:pt x="362" y="292"/>
                    <a:pt x="368" y="291"/>
                    <a:pt x="368" y="289"/>
                  </a:cubicBezTo>
                  <a:cubicBezTo>
                    <a:pt x="368" y="288"/>
                    <a:pt x="372" y="287"/>
                    <a:pt x="372" y="285"/>
                  </a:cubicBezTo>
                  <a:cubicBezTo>
                    <a:pt x="372" y="283"/>
                    <a:pt x="375" y="284"/>
                    <a:pt x="376" y="282"/>
                  </a:cubicBezTo>
                  <a:cubicBezTo>
                    <a:pt x="377" y="281"/>
                    <a:pt x="375" y="276"/>
                    <a:pt x="377" y="276"/>
                  </a:cubicBezTo>
                  <a:cubicBezTo>
                    <a:pt x="379" y="275"/>
                    <a:pt x="376" y="273"/>
                    <a:pt x="376" y="272"/>
                  </a:cubicBezTo>
                  <a:cubicBezTo>
                    <a:pt x="375" y="270"/>
                    <a:pt x="379" y="270"/>
                    <a:pt x="382" y="269"/>
                  </a:cubicBezTo>
                  <a:cubicBezTo>
                    <a:pt x="384" y="268"/>
                    <a:pt x="385" y="265"/>
                    <a:pt x="385" y="263"/>
                  </a:cubicBezTo>
                  <a:cubicBezTo>
                    <a:pt x="386" y="261"/>
                    <a:pt x="389" y="259"/>
                    <a:pt x="391" y="258"/>
                  </a:cubicBezTo>
                  <a:cubicBezTo>
                    <a:pt x="393" y="257"/>
                    <a:pt x="393" y="254"/>
                    <a:pt x="393" y="251"/>
                  </a:cubicBezTo>
                  <a:cubicBezTo>
                    <a:pt x="392" y="248"/>
                    <a:pt x="395" y="249"/>
                    <a:pt x="394" y="248"/>
                  </a:cubicBezTo>
                  <a:cubicBezTo>
                    <a:pt x="393" y="247"/>
                    <a:pt x="395" y="244"/>
                    <a:pt x="398" y="243"/>
                  </a:cubicBezTo>
                  <a:cubicBezTo>
                    <a:pt x="401" y="242"/>
                    <a:pt x="396" y="240"/>
                    <a:pt x="394" y="242"/>
                  </a:cubicBezTo>
                  <a:cubicBezTo>
                    <a:pt x="393" y="243"/>
                    <a:pt x="391" y="238"/>
                    <a:pt x="389" y="240"/>
                  </a:cubicBezTo>
                  <a:cubicBezTo>
                    <a:pt x="388" y="242"/>
                    <a:pt x="384" y="239"/>
                    <a:pt x="386" y="238"/>
                  </a:cubicBezTo>
                  <a:cubicBezTo>
                    <a:pt x="389" y="238"/>
                    <a:pt x="393" y="235"/>
                    <a:pt x="395" y="234"/>
                  </a:cubicBezTo>
                  <a:cubicBezTo>
                    <a:pt x="397" y="233"/>
                    <a:pt x="392" y="229"/>
                    <a:pt x="390" y="229"/>
                  </a:cubicBezTo>
                  <a:cubicBezTo>
                    <a:pt x="388" y="229"/>
                    <a:pt x="385" y="224"/>
                    <a:pt x="383" y="224"/>
                  </a:cubicBezTo>
                  <a:cubicBezTo>
                    <a:pt x="380" y="224"/>
                    <a:pt x="384" y="222"/>
                    <a:pt x="387" y="224"/>
                  </a:cubicBezTo>
                  <a:cubicBezTo>
                    <a:pt x="390" y="225"/>
                    <a:pt x="393" y="226"/>
                    <a:pt x="395" y="225"/>
                  </a:cubicBezTo>
                  <a:cubicBezTo>
                    <a:pt x="396" y="224"/>
                    <a:pt x="390" y="219"/>
                    <a:pt x="388" y="217"/>
                  </a:cubicBezTo>
                  <a:cubicBezTo>
                    <a:pt x="385" y="215"/>
                    <a:pt x="388" y="213"/>
                    <a:pt x="386" y="212"/>
                  </a:cubicBezTo>
                  <a:cubicBezTo>
                    <a:pt x="385" y="211"/>
                    <a:pt x="382" y="205"/>
                    <a:pt x="381" y="202"/>
                  </a:cubicBezTo>
                  <a:cubicBezTo>
                    <a:pt x="380" y="199"/>
                    <a:pt x="375" y="198"/>
                    <a:pt x="373" y="197"/>
                  </a:cubicBezTo>
                  <a:cubicBezTo>
                    <a:pt x="372" y="195"/>
                    <a:pt x="373" y="190"/>
                    <a:pt x="377" y="189"/>
                  </a:cubicBezTo>
                  <a:cubicBezTo>
                    <a:pt x="381" y="187"/>
                    <a:pt x="380" y="184"/>
                    <a:pt x="381" y="184"/>
                  </a:cubicBezTo>
                  <a:cubicBezTo>
                    <a:pt x="383" y="185"/>
                    <a:pt x="385" y="184"/>
                    <a:pt x="386" y="181"/>
                  </a:cubicBezTo>
                  <a:cubicBezTo>
                    <a:pt x="387" y="178"/>
                    <a:pt x="390" y="180"/>
                    <a:pt x="391" y="178"/>
                  </a:cubicBezTo>
                  <a:cubicBezTo>
                    <a:pt x="392" y="177"/>
                    <a:pt x="398" y="177"/>
                    <a:pt x="401" y="176"/>
                  </a:cubicBezTo>
                  <a:cubicBezTo>
                    <a:pt x="403" y="174"/>
                    <a:pt x="399" y="169"/>
                    <a:pt x="396" y="170"/>
                  </a:cubicBezTo>
                  <a:cubicBezTo>
                    <a:pt x="393" y="171"/>
                    <a:pt x="390" y="170"/>
                    <a:pt x="388" y="167"/>
                  </a:cubicBezTo>
                  <a:cubicBezTo>
                    <a:pt x="386" y="164"/>
                    <a:pt x="380" y="172"/>
                    <a:pt x="376" y="174"/>
                  </a:cubicBezTo>
                  <a:cubicBezTo>
                    <a:pt x="372" y="176"/>
                    <a:pt x="370" y="171"/>
                    <a:pt x="371" y="167"/>
                  </a:cubicBezTo>
                  <a:cubicBezTo>
                    <a:pt x="372" y="164"/>
                    <a:pt x="368" y="164"/>
                    <a:pt x="362" y="164"/>
                  </a:cubicBezTo>
                  <a:cubicBezTo>
                    <a:pt x="357" y="165"/>
                    <a:pt x="359" y="154"/>
                    <a:pt x="362" y="154"/>
                  </a:cubicBezTo>
                  <a:cubicBezTo>
                    <a:pt x="366" y="153"/>
                    <a:pt x="371" y="157"/>
                    <a:pt x="373" y="151"/>
                  </a:cubicBezTo>
                  <a:cubicBezTo>
                    <a:pt x="375" y="145"/>
                    <a:pt x="378" y="149"/>
                    <a:pt x="383" y="144"/>
                  </a:cubicBezTo>
                  <a:cubicBezTo>
                    <a:pt x="387" y="139"/>
                    <a:pt x="393" y="135"/>
                    <a:pt x="397" y="138"/>
                  </a:cubicBezTo>
                  <a:cubicBezTo>
                    <a:pt x="401" y="142"/>
                    <a:pt x="393" y="147"/>
                    <a:pt x="391" y="150"/>
                  </a:cubicBezTo>
                  <a:cubicBezTo>
                    <a:pt x="390" y="153"/>
                    <a:pt x="392" y="154"/>
                    <a:pt x="390" y="156"/>
                  </a:cubicBezTo>
                  <a:cubicBezTo>
                    <a:pt x="387" y="159"/>
                    <a:pt x="391" y="159"/>
                    <a:pt x="396" y="156"/>
                  </a:cubicBezTo>
                  <a:cubicBezTo>
                    <a:pt x="401" y="153"/>
                    <a:pt x="407" y="149"/>
                    <a:pt x="411" y="148"/>
                  </a:cubicBezTo>
                  <a:cubicBezTo>
                    <a:pt x="413" y="147"/>
                    <a:pt x="414" y="147"/>
                    <a:pt x="415" y="147"/>
                  </a:cubicBezTo>
                  <a:cubicBezTo>
                    <a:pt x="416" y="145"/>
                    <a:pt x="417" y="144"/>
                    <a:pt x="418" y="143"/>
                  </a:cubicBezTo>
                  <a:cubicBezTo>
                    <a:pt x="421" y="142"/>
                    <a:pt x="432" y="137"/>
                    <a:pt x="433" y="135"/>
                  </a:cubicBezTo>
                  <a:cubicBezTo>
                    <a:pt x="435" y="132"/>
                    <a:pt x="437" y="129"/>
                    <a:pt x="439" y="129"/>
                  </a:cubicBezTo>
                  <a:cubicBezTo>
                    <a:pt x="441" y="129"/>
                    <a:pt x="441" y="131"/>
                    <a:pt x="444" y="131"/>
                  </a:cubicBezTo>
                  <a:cubicBezTo>
                    <a:pt x="448" y="131"/>
                    <a:pt x="451" y="132"/>
                    <a:pt x="450" y="129"/>
                  </a:cubicBezTo>
                  <a:cubicBezTo>
                    <a:pt x="448" y="126"/>
                    <a:pt x="449" y="126"/>
                    <a:pt x="453" y="126"/>
                  </a:cubicBezTo>
                  <a:cubicBezTo>
                    <a:pt x="457" y="125"/>
                    <a:pt x="456" y="122"/>
                    <a:pt x="459" y="122"/>
                  </a:cubicBezTo>
                  <a:cubicBezTo>
                    <a:pt x="462" y="122"/>
                    <a:pt x="461" y="115"/>
                    <a:pt x="464" y="115"/>
                  </a:cubicBezTo>
                  <a:cubicBezTo>
                    <a:pt x="467" y="115"/>
                    <a:pt x="468" y="119"/>
                    <a:pt x="471" y="118"/>
                  </a:cubicBezTo>
                  <a:cubicBezTo>
                    <a:pt x="472" y="118"/>
                    <a:pt x="472" y="118"/>
                    <a:pt x="473" y="118"/>
                  </a:cubicBezTo>
                  <a:cubicBezTo>
                    <a:pt x="474" y="118"/>
                    <a:pt x="475" y="117"/>
                    <a:pt x="475" y="117"/>
                  </a:cubicBezTo>
                  <a:cubicBezTo>
                    <a:pt x="475" y="113"/>
                    <a:pt x="475" y="110"/>
                    <a:pt x="475" y="109"/>
                  </a:cubicBezTo>
                  <a:cubicBezTo>
                    <a:pt x="473" y="106"/>
                    <a:pt x="475" y="103"/>
                    <a:pt x="474" y="102"/>
                  </a:cubicBezTo>
                  <a:cubicBezTo>
                    <a:pt x="474" y="100"/>
                    <a:pt x="473" y="96"/>
                    <a:pt x="475" y="96"/>
                  </a:cubicBezTo>
                  <a:cubicBezTo>
                    <a:pt x="477" y="96"/>
                    <a:pt x="480" y="91"/>
                    <a:pt x="482" y="92"/>
                  </a:cubicBezTo>
                  <a:cubicBezTo>
                    <a:pt x="485" y="94"/>
                    <a:pt x="490" y="95"/>
                    <a:pt x="490" y="92"/>
                  </a:cubicBezTo>
                  <a:cubicBezTo>
                    <a:pt x="490" y="90"/>
                    <a:pt x="493" y="90"/>
                    <a:pt x="494" y="87"/>
                  </a:cubicBezTo>
                  <a:cubicBezTo>
                    <a:pt x="494" y="84"/>
                    <a:pt x="498" y="83"/>
                    <a:pt x="499" y="80"/>
                  </a:cubicBezTo>
                  <a:cubicBezTo>
                    <a:pt x="500" y="78"/>
                    <a:pt x="501" y="71"/>
                    <a:pt x="503" y="70"/>
                  </a:cubicBezTo>
                  <a:cubicBezTo>
                    <a:pt x="506" y="68"/>
                    <a:pt x="503" y="67"/>
                    <a:pt x="503" y="63"/>
                  </a:cubicBezTo>
                  <a:close/>
                  <a:moveTo>
                    <a:pt x="381" y="298"/>
                  </a:moveTo>
                  <a:cubicBezTo>
                    <a:pt x="378" y="308"/>
                    <a:pt x="385" y="314"/>
                    <a:pt x="386" y="313"/>
                  </a:cubicBezTo>
                  <a:cubicBezTo>
                    <a:pt x="388" y="311"/>
                    <a:pt x="398" y="290"/>
                    <a:pt x="396" y="287"/>
                  </a:cubicBezTo>
                  <a:cubicBezTo>
                    <a:pt x="394" y="284"/>
                    <a:pt x="384" y="289"/>
                    <a:pt x="381" y="298"/>
                  </a:cubicBezTo>
                  <a:close/>
                  <a:moveTo>
                    <a:pt x="292" y="332"/>
                  </a:moveTo>
                  <a:cubicBezTo>
                    <a:pt x="289" y="332"/>
                    <a:pt x="281" y="337"/>
                    <a:pt x="284" y="344"/>
                  </a:cubicBezTo>
                  <a:cubicBezTo>
                    <a:pt x="287" y="351"/>
                    <a:pt x="298" y="346"/>
                    <a:pt x="298" y="343"/>
                  </a:cubicBezTo>
                  <a:cubicBezTo>
                    <a:pt x="298" y="340"/>
                    <a:pt x="303" y="335"/>
                    <a:pt x="303" y="333"/>
                  </a:cubicBezTo>
                  <a:cubicBezTo>
                    <a:pt x="302" y="331"/>
                    <a:pt x="295" y="332"/>
                    <a:pt x="292" y="33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0" name="Freeform 150">
              <a:extLst>
                <a:ext uri="{FF2B5EF4-FFF2-40B4-BE49-F238E27FC236}">
                  <a16:creationId xmlns:a16="http://schemas.microsoft.com/office/drawing/2014/main" id="{7A2231A8-76E9-94CC-54BA-EF2435BC53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5777" y="4215430"/>
              <a:ext cx="253277" cy="355284"/>
            </a:xfrm>
            <a:custGeom>
              <a:avLst/>
              <a:gdLst>
                <a:gd name="T0" fmla="*/ 43 w 82"/>
                <a:gd name="T1" fmla="*/ 44 h 114"/>
                <a:gd name="T2" fmla="*/ 54 w 82"/>
                <a:gd name="T3" fmla="*/ 52 h 114"/>
                <a:gd name="T4" fmla="*/ 56 w 82"/>
                <a:gd name="T5" fmla="*/ 59 h 114"/>
                <a:gd name="T6" fmla="*/ 60 w 82"/>
                <a:gd name="T7" fmla="*/ 63 h 114"/>
                <a:gd name="T8" fmla="*/ 64 w 82"/>
                <a:gd name="T9" fmla="*/ 73 h 114"/>
                <a:gd name="T10" fmla="*/ 67 w 82"/>
                <a:gd name="T11" fmla="*/ 71 h 114"/>
                <a:gd name="T12" fmla="*/ 70 w 82"/>
                <a:gd name="T13" fmla="*/ 66 h 114"/>
                <a:gd name="T14" fmla="*/ 68 w 82"/>
                <a:gd name="T15" fmla="*/ 56 h 114"/>
                <a:gd name="T16" fmla="*/ 59 w 82"/>
                <a:gd name="T17" fmla="*/ 49 h 114"/>
                <a:gd name="T18" fmla="*/ 53 w 82"/>
                <a:gd name="T19" fmla="*/ 42 h 114"/>
                <a:gd name="T20" fmla="*/ 41 w 82"/>
                <a:gd name="T21" fmla="*/ 40 h 114"/>
                <a:gd name="T22" fmla="*/ 37 w 82"/>
                <a:gd name="T23" fmla="*/ 32 h 114"/>
                <a:gd name="T24" fmla="*/ 43 w 82"/>
                <a:gd name="T25" fmla="*/ 20 h 114"/>
                <a:gd name="T26" fmla="*/ 42 w 82"/>
                <a:gd name="T27" fmla="*/ 6 h 114"/>
                <a:gd name="T28" fmla="*/ 41 w 82"/>
                <a:gd name="T29" fmla="*/ 3 h 114"/>
                <a:gd name="T30" fmla="*/ 29 w 82"/>
                <a:gd name="T31" fmla="*/ 2 h 114"/>
                <a:gd name="T32" fmla="*/ 27 w 82"/>
                <a:gd name="T33" fmla="*/ 22 h 114"/>
                <a:gd name="T34" fmla="*/ 23 w 82"/>
                <a:gd name="T35" fmla="*/ 21 h 114"/>
                <a:gd name="T36" fmla="*/ 25 w 82"/>
                <a:gd name="T37" fmla="*/ 32 h 114"/>
                <a:gd name="T38" fmla="*/ 27 w 82"/>
                <a:gd name="T39" fmla="*/ 39 h 114"/>
                <a:gd name="T40" fmla="*/ 36 w 82"/>
                <a:gd name="T41" fmla="*/ 42 h 114"/>
                <a:gd name="T42" fmla="*/ 43 w 82"/>
                <a:gd name="T43" fmla="*/ 44 h 114"/>
                <a:gd name="T44" fmla="*/ 28 w 82"/>
                <a:gd name="T45" fmla="*/ 46 h 114"/>
                <a:gd name="T46" fmla="*/ 36 w 82"/>
                <a:gd name="T47" fmla="*/ 55 h 114"/>
                <a:gd name="T48" fmla="*/ 28 w 82"/>
                <a:gd name="T49" fmla="*/ 46 h 114"/>
                <a:gd name="T50" fmla="*/ 41 w 82"/>
                <a:gd name="T51" fmla="*/ 71 h 114"/>
                <a:gd name="T52" fmla="*/ 46 w 82"/>
                <a:gd name="T53" fmla="*/ 68 h 114"/>
                <a:gd name="T54" fmla="*/ 47 w 82"/>
                <a:gd name="T55" fmla="*/ 75 h 114"/>
                <a:gd name="T56" fmla="*/ 48 w 82"/>
                <a:gd name="T57" fmla="*/ 84 h 114"/>
                <a:gd name="T58" fmla="*/ 57 w 82"/>
                <a:gd name="T59" fmla="*/ 71 h 114"/>
                <a:gd name="T60" fmla="*/ 54 w 82"/>
                <a:gd name="T61" fmla="*/ 69 h 114"/>
                <a:gd name="T62" fmla="*/ 41 w 82"/>
                <a:gd name="T63" fmla="*/ 59 h 114"/>
                <a:gd name="T64" fmla="*/ 41 w 82"/>
                <a:gd name="T65" fmla="*/ 71 h 114"/>
                <a:gd name="T66" fmla="*/ 12 w 82"/>
                <a:gd name="T67" fmla="*/ 75 h 114"/>
                <a:gd name="T68" fmla="*/ 1 w 82"/>
                <a:gd name="T69" fmla="*/ 89 h 114"/>
                <a:gd name="T70" fmla="*/ 17 w 82"/>
                <a:gd name="T71" fmla="*/ 75 h 114"/>
                <a:gd name="T72" fmla="*/ 19 w 82"/>
                <a:gd name="T73" fmla="*/ 66 h 114"/>
                <a:gd name="T74" fmla="*/ 12 w 82"/>
                <a:gd name="T75" fmla="*/ 75 h 114"/>
                <a:gd name="T76" fmla="*/ 56 w 82"/>
                <a:gd name="T77" fmla="*/ 80 h 114"/>
                <a:gd name="T78" fmla="*/ 63 w 82"/>
                <a:gd name="T79" fmla="*/ 76 h 114"/>
                <a:gd name="T80" fmla="*/ 56 w 82"/>
                <a:gd name="T81" fmla="*/ 80 h 114"/>
                <a:gd name="T82" fmla="*/ 79 w 82"/>
                <a:gd name="T83" fmla="*/ 100 h 114"/>
                <a:gd name="T84" fmla="*/ 77 w 82"/>
                <a:gd name="T85" fmla="*/ 81 h 114"/>
                <a:gd name="T86" fmla="*/ 71 w 82"/>
                <a:gd name="T87" fmla="*/ 80 h 114"/>
                <a:gd name="T88" fmla="*/ 66 w 82"/>
                <a:gd name="T89" fmla="*/ 85 h 114"/>
                <a:gd name="T90" fmla="*/ 61 w 82"/>
                <a:gd name="T91" fmla="*/ 89 h 114"/>
                <a:gd name="T92" fmla="*/ 54 w 82"/>
                <a:gd name="T93" fmla="*/ 87 h 114"/>
                <a:gd name="T94" fmla="*/ 44 w 82"/>
                <a:gd name="T95" fmla="*/ 93 h 114"/>
                <a:gd name="T96" fmla="*/ 41 w 82"/>
                <a:gd name="T97" fmla="*/ 101 h 114"/>
                <a:gd name="T98" fmla="*/ 48 w 82"/>
                <a:gd name="T99" fmla="*/ 97 h 114"/>
                <a:gd name="T100" fmla="*/ 54 w 82"/>
                <a:gd name="T101" fmla="*/ 95 h 114"/>
                <a:gd name="T102" fmla="*/ 61 w 82"/>
                <a:gd name="T103" fmla="*/ 110 h 114"/>
                <a:gd name="T104" fmla="*/ 70 w 82"/>
                <a:gd name="T105" fmla="*/ 114 h 114"/>
                <a:gd name="T106" fmla="*/ 70 w 82"/>
                <a:gd name="T107" fmla="*/ 103 h 114"/>
                <a:gd name="T108" fmla="*/ 79 w 82"/>
                <a:gd name="T109" fmla="*/ 10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2" h="114">
                  <a:moveTo>
                    <a:pt x="43" y="44"/>
                  </a:moveTo>
                  <a:cubicBezTo>
                    <a:pt x="48" y="43"/>
                    <a:pt x="55" y="49"/>
                    <a:pt x="54" y="52"/>
                  </a:cubicBezTo>
                  <a:cubicBezTo>
                    <a:pt x="53" y="54"/>
                    <a:pt x="54" y="61"/>
                    <a:pt x="56" y="59"/>
                  </a:cubicBezTo>
                  <a:cubicBezTo>
                    <a:pt x="58" y="57"/>
                    <a:pt x="62" y="60"/>
                    <a:pt x="60" y="63"/>
                  </a:cubicBezTo>
                  <a:cubicBezTo>
                    <a:pt x="57" y="66"/>
                    <a:pt x="63" y="69"/>
                    <a:pt x="64" y="73"/>
                  </a:cubicBezTo>
                  <a:cubicBezTo>
                    <a:pt x="65" y="77"/>
                    <a:pt x="67" y="74"/>
                    <a:pt x="67" y="71"/>
                  </a:cubicBezTo>
                  <a:cubicBezTo>
                    <a:pt x="66" y="68"/>
                    <a:pt x="67" y="68"/>
                    <a:pt x="70" y="66"/>
                  </a:cubicBezTo>
                  <a:cubicBezTo>
                    <a:pt x="74" y="64"/>
                    <a:pt x="70" y="60"/>
                    <a:pt x="68" y="56"/>
                  </a:cubicBezTo>
                  <a:cubicBezTo>
                    <a:pt x="66" y="52"/>
                    <a:pt x="59" y="53"/>
                    <a:pt x="59" y="49"/>
                  </a:cubicBezTo>
                  <a:cubicBezTo>
                    <a:pt x="59" y="45"/>
                    <a:pt x="53" y="44"/>
                    <a:pt x="53" y="42"/>
                  </a:cubicBezTo>
                  <a:cubicBezTo>
                    <a:pt x="53" y="39"/>
                    <a:pt x="45" y="37"/>
                    <a:pt x="41" y="40"/>
                  </a:cubicBezTo>
                  <a:cubicBezTo>
                    <a:pt x="37" y="42"/>
                    <a:pt x="40" y="35"/>
                    <a:pt x="37" y="32"/>
                  </a:cubicBezTo>
                  <a:cubicBezTo>
                    <a:pt x="34" y="29"/>
                    <a:pt x="39" y="24"/>
                    <a:pt x="43" y="20"/>
                  </a:cubicBezTo>
                  <a:cubicBezTo>
                    <a:pt x="46" y="16"/>
                    <a:pt x="42" y="9"/>
                    <a:pt x="42" y="6"/>
                  </a:cubicBezTo>
                  <a:cubicBezTo>
                    <a:pt x="43" y="3"/>
                    <a:pt x="42" y="2"/>
                    <a:pt x="41" y="3"/>
                  </a:cubicBezTo>
                  <a:cubicBezTo>
                    <a:pt x="39" y="4"/>
                    <a:pt x="32" y="0"/>
                    <a:pt x="29" y="2"/>
                  </a:cubicBezTo>
                  <a:cubicBezTo>
                    <a:pt x="25" y="4"/>
                    <a:pt x="28" y="21"/>
                    <a:pt x="27" y="22"/>
                  </a:cubicBezTo>
                  <a:cubicBezTo>
                    <a:pt x="25" y="23"/>
                    <a:pt x="23" y="19"/>
                    <a:pt x="23" y="21"/>
                  </a:cubicBezTo>
                  <a:cubicBezTo>
                    <a:pt x="22" y="23"/>
                    <a:pt x="23" y="32"/>
                    <a:pt x="25" y="32"/>
                  </a:cubicBezTo>
                  <a:cubicBezTo>
                    <a:pt x="27" y="32"/>
                    <a:pt x="29" y="35"/>
                    <a:pt x="27" y="39"/>
                  </a:cubicBezTo>
                  <a:cubicBezTo>
                    <a:pt x="26" y="43"/>
                    <a:pt x="31" y="43"/>
                    <a:pt x="36" y="42"/>
                  </a:cubicBezTo>
                  <a:cubicBezTo>
                    <a:pt x="40" y="40"/>
                    <a:pt x="39" y="45"/>
                    <a:pt x="43" y="44"/>
                  </a:cubicBezTo>
                  <a:close/>
                  <a:moveTo>
                    <a:pt x="28" y="46"/>
                  </a:moveTo>
                  <a:cubicBezTo>
                    <a:pt x="28" y="50"/>
                    <a:pt x="30" y="57"/>
                    <a:pt x="36" y="55"/>
                  </a:cubicBezTo>
                  <a:cubicBezTo>
                    <a:pt x="41" y="54"/>
                    <a:pt x="27" y="44"/>
                    <a:pt x="28" y="46"/>
                  </a:cubicBezTo>
                  <a:close/>
                  <a:moveTo>
                    <a:pt x="41" y="71"/>
                  </a:moveTo>
                  <a:cubicBezTo>
                    <a:pt x="43" y="70"/>
                    <a:pt x="46" y="71"/>
                    <a:pt x="46" y="68"/>
                  </a:cubicBezTo>
                  <a:cubicBezTo>
                    <a:pt x="46" y="66"/>
                    <a:pt x="49" y="73"/>
                    <a:pt x="47" y="75"/>
                  </a:cubicBezTo>
                  <a:cubicBezTo>
                    <a:pt x="44" y="77"/>
                    <a:pt x="44" y="83"/>
                    <a:pt x="48" y="84"/>
                  </a:cubicBezTo>
                  <a:cubicBezTo>
                    <a:pt x="51" y="85"/>
                    <a:pt x="58" y="73"/>
                    <a:pt x="57" y="71"/>
                  </a:cubicBezTo>
                  <a:cubicBezTo>
                    <a:pt x="56" y="68"/>
                    <a:pt x="53" y="72"/>
                    <a:pt x="54" y="69"/>
                  </a:cubicBezTo>
                  <a:cubicBezTo>
                    <a:pt x="54" y="66"/>
                    <a:pt x="45" y="58"/>
                    <a:pt x="41" y="59"/>
                  </a:cubicBezTo>
                  <a:cubicBezTo>
                    <a:pt x="37" y="60"/>
                    <a:pt x="39" y="71"/>
                    <a:pt x="41" y="71"/>
                  </a:cubicBezTo>
                  <a:close/>
                  <a:moveTo>
                    <a:pt x="12" y="75"/>
                  </a:moveTo>
                  <a:cubicBezTo>
                    <a:pt x="9" y="80"/>
                    <a:pt x="0" y="87"/>
                    <a:pt x="1" y="89"/>
                  </a:cubicBezTo>
                  <a:cubicBezTo>
                    <a:pt x="3" y="92"/>
                    <a:pt x="12" y="78"/>
                    <a:pt x="17" y="75"/>
                  </a:cubicBezTo>
                  <a:cubicBezTo>
                    <a:pt x="21" y="72"/>
                    <a:pt x="20" y="69"/>
                    <a:pt x="19" y="66"/>
                  </a:cubicBezTo>
                  <a:cubicBezTo>
                    <a:pt x="17" y="63"/>
                    <a:pt x="16" y="71"/>
                    <a:pt x="12" y="75"/>
                  </a:cubicBezTo>
                  <a:close/>
                  <a:moveTo>
                    <a:pt x="56" y="80"/>
                  </a:moveTo>
                  <a:cubicBezTo>
                    <a:pt x="57" y="83"/>
                    <a:pt x="65" y="79"/>
                    <a:pt x="63" y="76"/>
                  </a:cubicBezTo>
                  <a:cubicBezTo>
                    <a:pt x="61" y="74"/>
                    <a:pt x="56" y="78"/>
                    <a:pt x="56" y="80"/>
                  </a:cubicBezTo>
                  <a:close/>
                  <a:moveTo>
                    <a:pt x="79" y="100"/>
                  </a:moveTo>
                  <a:cubicBezTo>
                    <a:pt x="82" y="96"/>
                    <a:pt x="77" y="87"/>
                    <a:pt x="77" y="81"/>
                  </a:cubicBezTo>
                  <a:cubicBezTo>
                    <a:pt x="77" y="75"/>
                    <a:pt x="69" y="77"/>
                    <a:pt x="71" y="80"/>
                  </a:cubicBezTo>
                  <a:cubicBezTo>
                    <a:pt x="73" y="84"/>
                    <a:pt x="67" y="81"/>
                    <a:pt x="66" y="85"/>
                  </a:cubicBezTo>
                  <a:cubicBezTo>
                    <a:pt x="66" y="89"/>
                    <a:pt x="61" y="86"/>
                    <a:pt x="61" y="89"/>
                  </a:cubicBezTo>
                  <a:cubicBezTo>
                    <a:pt x="61" y="92"/>
                    <a:pt x="56" y="89"/>
                    <a:pt x="54" y="87"/>
                  </a:cubicBezTo>
                  <a:cubicBezTo>
                    <a:pt x="51" y="85"/>
                    <a:pt x="48" y="92"/>
                    <a:pt x="44" y="93"/>
                  </a:cubicBezTo>
                  <a:cubicBezTo>
                    <a:pt x="40" y="94"/>
                    <a:pt x="38" y="102"/>
                    <a:pt x="41" y="101"/>
                  </a:cubicBezTo>
                  <a:cubicBezTo>
                    <a:pt x="44" y="101"/>
                    <a:pt x="45" y="97"/>
                    <a:pt x="48" y="97"/>
                  </a:cubicBezTo>
                  <a:cubicBezTo>
                    <a:pt x="51" y="98"/>
                    <a:pt x="50" y="94"/>
                    <a:pt x="54" y="95"/>
                  </a:cubicBezTo>
                  <a:cubicBezTo>
                    <a:pt x="59" y="96"/>
                    <a:pt x="56" y="109"/>
                    <a:pt x="61" y="110"/>
                  </a:cubicBezTo>
                  <a:cubicBezTo>
                    <a:pt x="67" y="111"/>
                    <a:pt x="67" y="114"/>
                    <a:pt x="70" y="114"/>
                  </a:cubicBezTo>
                  <a:cubicBezTo>
                    <a:pt x="73" y="114"/>
                    <a:pt x="70" y="106"/>
                    <a:pt x="70" y="103"/>
                  </a:cubicBezTo>
                  <a:cubicBezTo>
                    <a:pt x="70" y="101"/>
                    <a:pt x="76" y="103"/>
                    <a:pt x="79" y="10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1" name="Freeform 151">
              <a:extLst>
                <a:ext uri="{FF2B5EF4-FFF2-40B4-BE49-F238E27FC236}">
                  <a16:creationId xmlns:a16="http://schemas.microsoft.com/office/drawing/2014/main" id="{3FD8C7E7-BAAE-8E44-4DE9-F0DBC2E004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29830" y="4789148"/>
              <a:ext cx="326387" cy="211855"/>
            </a:xfrm>
            <a:custGeom>
              <a:avLst/>
              <a:gdLst>
                <a:gd name="T0" fmla="*/ 76 w 106"/>
                <a:gd name="T1" fmla="*/ 63 h 68"/>
                <a:gd name="T2" fmla="*/ 70 w 106"/>
                <a:gd name="T3" fmla="*/ 57 h 68"/>
                <a:gd name="T4" fmla="*/ 62 w 106"/>
                <a:gd name="T5" fmla="*/ 53 h 68"/>
                <a:gd name="T6" fmla="*/ 56 w 106"/>
                <a:gd name="T7" fmla="*/ 42 h 68"/>
                <a:gd name="T8" fmla="*/ 54 w 106"/>
                <a:gd name="T9" fmla="*/ 35 h 68"/>
                <a:gd name="T10" fmla="*/ 56 w 106"/>
                <a:gd name="T11" fmla="*/ 29 h 68"/>
                <a:gd name="T12" fmla="*/ 39 w 106"/>
                <a:gd name="T13" fmla="*/ 20 h 68"/>
                <a:gd name="T14" fmla="*/ 6 w 106"/>
                <a:gd name="T15" fmla="*/ 2 h 68"/>
                <a:gd name="T16" fmla="*/ 0 w 106"/>
                <a:gd name="T17" fmla="*/ 0 h 68"/>
                <a:gd name="T18" fmla="*/ 0 w 106"/>
                <a:gd name="T19" fmla="*/ 53 h 68"/>
                <a:gd name="T20" fmla="*/ 9 w 106"/>
                <a:gd name="T21" fmla="*/ 56 h 68"/>
                <a:gd name="T22" fmla="*/ 19 w 106"/>
                <a:gd name="T23" fmla="*/ 50 h 68"/>
                <a:gd name="T24" fmla="*/ 24 w 106"/>
                <a:gd name="T25" fmla="*/ 44 h 68"/>
                <a:gd name="T26" fmla="*/ 41 w 106"/>
                <a:gd name="T27" fmla="*/ 48 h 68"/>
                <a:gd name="T28" fmla="*/ 60 w 106"/>
                <a:gd name="T29" fmla="*/ 65 h 68"/>
                <a:gd name="T30" fmla="*/ 77 w 106"/>
                <a:gd name="T31" fmla="*/ 68 h 68"/>
                <a:gd name="T32" fmla="*/ 76 w 106"/>
                <a:gd name="T33" fmla="*/ 63 h 68"/>
                <a:gd name="T34" fmla="*/ 90 w 106"/>
                <a:gd name="T35" fmla="*/ 18 h 68"/>
                <a:gd name="T36" fmla="*/ 80 w 106"/>
                <a:gd name="T37" fmla="*/ 24 h 68"/>
                <a:gd name="T38" fmla="*/ 62 w 106"/>
                <a:gd name="T39" fmla="*/ 25 h 68"/>
                <a:gd name="T40" fmla="*/ 76 w 106"/>
                <a:gd name="T41" fmla="*/ 31 h 68"/>
                <a:gd name="T42" fmla="*/ 93 w 106"/>
                <a:gd name="T43" fmla="*/ 22 h 68"/>
                <a:gd name="T44" fmla="*/ 96 w 106"/>
                <a:gd name="T45" fmla="*/ 15 h 68"/>
                <a:gd name="T46" fmla="*/ 90 w 106"/>
                <a:gd name="T47" fmla="*/ 18 h 68"/>
                <a:gd name="T48" fmla="*/ 99 w 106"/>
                <a:gd name="T49" fmla="*/ 9 h 68"/>
                <a:gd name="T50" fmla="*/ 96 w 106"/>
                <a:gd name="T51" fmla="*/ 9 h 68"/>
                <a:gd name="T52" fmla="*/ 102 w 106"/>
                <a:gd name="T53" fmla="*/ 17 h 68"/>
                <a:gd name="T54" fmla="*/ 99 w 106"/>
                <a:gd name="T5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68">
                  <a:moveTo>
                    <a:pt x="76" y="63"/>
                  </a:moveTo>
                  <a:cubicBezTo>
                    <a:pt x="75" y="62"/>
                    <a:pt x="70" y="59"/>
                    <a:pt x="70" y="57"/>
                  </a:cubicBezTo>
                  <a:cubicBezTo>
                    <a:pt x="71" y="55"/>
                    <a:pt x="65" y="55"/>
                    <a:pt x="62" y="53"/>
                  </a:cubicBezTo>
                  <a:cubicBezTo>
                    <a:pt x="58" y="51"/>
                    <a:pt x="60" y="43"/>
                    <a:pt x="56" y="42"/>
                  </a:cubicBezTo>
                  <a:cubicBezTo>
                    <a:pt x="52" y="40"/>
                    <a:pt x="49" y="34"/>
                    <a:pt x="54" y="35"/>
                  </a:cubicBezTo>
                  <a:cubicBezTo>
                    <a:pt x="58" y="35"/>
                    <a:pt x="59" y="32"/>
                    <a:pt x="56" y="29"/>
                  </a:cubicBezTo>
                  <a:cubicBezTo>
                    <a:pt x="52" y="26"/>
                    <a:pt x="39" y="25"/>
                    <a:pt x="39" y="20"/>
                  </a:cubicBezTo>
                  <a:cubicBezTo>
                    <a:pt x="38" y="15"/>
                    <a:pt x="16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" y="55"/>
                    <a:pt x="5" y="56"/>
                    <a:pt x="9" y="56"/>
                  </a:cubicBezTo>
                  <a:cubicBezTo>
                    <a:pt x="19" y="57"/>
                    <a:pt x="17" y="50"/>
                    <a:pt x="19" y="50"/>
                  </a:cubicBezTo>
                  <a:cubicBezTo>
                    <a:pt x="21" y="50"/>
                    <a:pt x="21" y="47"/>
                    <a:pt x="24" y="44"/>
                  </a:cubicBezTo>
                  <a:cubicBezTo>
                    <a:pt x="26" y="41"/>
                    <a:pt x="36" y="44"/>
                    <a:pt x="41" y="48"/>
                  </a:cubicBezTo>
                  <a:cubicBezTo>
                    <a:pt x="47" y="53"/>
                    <a:pt x="54" y="66"/>
                    <a:pt x="60" y="65"/>
                  </a:cubicBezTo>
                  <a:cubicBezTo>
                    <a:pt x="66" y="63"/>
                    <a:pt x="72" y="68"/>
                    <a:pt x="77" y="68"/>
                  </a:cubicBezTo>
                  <a:cubicBezTo>
                    <a:pt x="83" y="68"/>
                    <a:pt x="78" y="63"/>
                    <a:pt x="76" y="63"/>
                  </a:cubicBezTo>
                  <a:close/>
                  <a:moveTo>
                    <a:pt x="90" y="18"/>
                  </a:moveTo>
                  <a:cubicBezTo>
                    <a:pt x="90" y="20"/>
                    <a:pt x="86" y="22"/>
                    <a:pt x="80" y="24"/>
                  </a:cubicBezTo>
                  <a:cubicBezTo>
                    <a:pt x="74" y="27"/>
                    <a:pt x="63" y="21"/>
                    <a:pt x="62" y="25"/>
                  </a:cubicBezTo>
                  <a:cubicBezTo>
                    <a:pt x="62" y="27"/>
                    <a:pt x="69" y="31"/>
                    <a:pt x="76" y="31"/>
                  </a:cubicBezTo>
                  <a:cubicBezTo>
                    <a:pt x="83" y="31"/>
                    <a:pt x="93" y="24"/>
                    <a:pt x="93" y="22"/>
                  </a:cubicBezTo>
                  <a:cubicBezTo>
                    <a:pt x="93" y="20"/>
                    <a:pt x="98" y="17"/>
                    <a:pt x="96" y="15"/>
                  </a:cubicBezTo>
                  <a:cubicBezTo>
                    <a:pt x="94" y="13"/>
                    <a:pt x="90" y="16"/>
                    <a:pt x="90" y="18"/>
                  </a:cubicBezTo>
                  <a:close/>
                  <a:moveTo>
                    <a:pt x="99" y="9"/>
                  </a:moveTo>
                  <a:cubicBezTo>
                    <a:pt x="95" y="6"/>
                    <a:pt x="91" y="5"/>
                    <a:pt x="96" y="9"/>
                  </a:cubicBezTo>
                  <a:cubicBezTo>
                    <a:pt x="101" y="14"/>
                    <a:pt x="99" y="18"/>
                    <a:pt x="102" y="17"/>
                  </a:cubicBezTo>
                  <a:cubicBezTo>
                    <a:pt x="106" y="16"/>
                    <a:pt x="103" y="11"/>
                    <a:pt x="99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2" name="Freeform 152">
              <a:extLst>
                <a:ext uri="{FF2B5EF4-FFF2-40B4-BE49-F238E27FC236}">
                  <a16:creationId xmlns:a16="http://schemas.microsoft.com/office/drawing/2014/main" id="{1452F6BB-8746-6430-CC64-3F17AD322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7948" y="4458865"/>
              <a:ext cx="56139" cy="109217"/>
            </a:xfrm>
            <a:custGeom>
              <a:avLst/>
              <a:gdLst>
                <a:gd name="T0" fmla="*/ 4 w 18"/>
                <a:gd name="T1" fmla="*/ 0 h 35"/>
                <a:gd name="T2" fmla="*/ 1 w 18"/>
                <a:gd name="T3" fmla="*/ 8 h 35"/>
                <a:gd name="T4" fmla="*/ 1 w 18"/>
                <a:gd name="T5" fmla="*/ 19 h 35"/>
                <a:gd name="T6" fmla="*/ 5 w 18"/>
                <a:gd name="T7" fmla="*/ 32 h 35"/>
                <a:gd name="T8" fmla="*/ 18 w 18"/>
                <a:gd name="T9" fmla="*/ 20 h 35"/>
                <a:gd name="T10" fmla="*/ 4 w 18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cubicBezTo>
                    <a:pt x="2" y="0"/>
                    <a:pt x="2" y="5"/>
                    <a:pt x="1" y="8"/>
                  </a:cubicBezTo>
                  <a:cubicBezTo>
                    <a:pt x="0" y="11"/>
                    <a:pt x="0" y="14"/>
                    <a:pt x="1" y="19"/>
                  </a:cubicBezTo>
                  <a:cubicBezTo>
                    <a:pt x="1" y="24"/>
                    <a:pt x="1" y="29"/>
                    <a:pt x="5" y="32"/>
                  </a:cubicBezTo>
                  <a:cubicBezTo>
                    <a:pt x="10" y="35"/>
                    <a:pt x="18" y="27"/>
                    <a:pt x="18" y="20"/>
                  </a:cubicBezTo>
                  <a:cubicBezTo>
                    <a:pt x="18" y="13"/>
                    <a:pt x="6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3" name="Freeform 153">
              <a:extLst>
                <a:ext uri="{FF2B5EF4-FFF2-40B4-BE49-F238E27FC236}">
                  <a16:creationId xmlns:a16="http://schemas.microsoft.com/office/drawing/2014/main" id="{1B6DB4E7-4668-B355-23B1-D488DF781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842" y="5019425"/>
              <a:ext cx="191915" cy="382918"/>
            </a:xfrm>
            <a:custGeom>
              <a:avLst/>
              <a:gdLst>
                <a:gd name="T0" fmla="*/ 53 w 62"/>
                <a:gd name="T1" fmla="*/ 4 h 123"/>
                <a:gd name="T2" fmla="*/ 50 w 62"/>
                <a:gd name="T3" fmla="*/ 6 h 123"/>
                <a:gd name="T4" fmla="*/ 48 w 62"/>
                <a:gd name="T5" fmla="*/ 12 h 123"/>
                <a:gd name="T6" fmla="*/ 43 w 62"/>
                <a:gd name="T7" fmla="*/ 16 h 123"/>
                <a:gd name="T8" fmla="*/ 39 w 62"/>
                <a:gd name="T9" fmla="*/ 20 h 123"/>
                <a:gd name="T10" fmla="*/ 39 w 62"/>
                <a:gd name="T11" fmla="*/ 24 h 123"/>
                <a:gd name="T12" fmla="*/ 33 w 62"/>
                <a:gd name="T13" fmla="*/ 29 h 123"/>
                <a:gd name="T14" fmla="*/ 21 w 62"/>
                <a:gd name="T15" fmla="*/ 35 h 123"/>
                <a:gd name="T16" fmla="*/ 10 w 62"/>
                <a:gd name="T17" fmla="*/ 37 h 123"/>
                <a:gd name="T18" fmla="*/ 7 w 62"/>
                <a:gd name="T19" fmla="*/ 49 h 123"/>
                <a:gd name="T20" fmla="*/ 8 w 62"/>
                <a:gd name="T21" fmla="*/ 64 h 123"/>
                <a:gd name="T22" fmla="*/ 6 w 62"/>
                <a:gd name="T23" fmla="*/ 81 h 123"/>
                <a:gd name="T24" fmla="*/ 2 w 62"/>
                <a:gd name="T25" fmla="*/ 101 h 123"/>
                <a:gd name="T26" fmla="*/ 8 w 62"/>
                <a:gd name="T27" fmla="*/ 117 h 123"/>
                <a:gd name="T28" fmla="*/ 23 w 62"/>
                <a:gd name="T29" fmla="*/ 121 h 123"/>
                <a:gd name="T30" fmla="*/ 32 w 62"/>
                <a:gd name="T31" fmla="*/ 117 h 123"/>
                <a:gd name="T32" fmla="*/ 44 w 62"/>
                <a:gd name="T33" fmla="*/ 82 h 123"/>
                <a:gd name="T34" fmla="*/ 53 w 62"/>
                <a:gd name="T35" fmla="*/ 49 h 123"/>
                <a:gd name="T36" fmla="*/ 55 w 62"/>
                <a:gd name="T37" fmla="*/ 40 h 123"/>
                <a:gd name="T38" fmla="*/ 57 w 62"/>
                <a:gd name="T39" fmla="*/ 35 h 123"/>
                <a:gd name="T40" fmla="*/ 62 w 62"/>
                <a:gd name="T41" fmla="*/ 34 h 123"/>
                <a:gd name="T42" fmla="*/ 59 w 62"/>
                <a:gd name="T43" fmla="*/ 18 h 123"/>
                <a:gd name="T44" fmla="*/ 53 w 62"/>
                <a:gd name="T45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123">
                  <a:moveTo>
                    <a:pt x="53" y="4"/>
                  </a:moveTo>
                  <a:cubicBezTo>
                    <a:pt x="51" y="0"/>
                    <a:pt x="51" y="5"/>
                    <a:pt x="50" y="6"/>
                  </a:cubicBezTo>
                  <a:cubicBezTo>
                    <a:pt x="49" y="7"/>
                    <a:pt x="48" y="10"/>
                    <a:pt x="48" y="12"/>
                  </a:cubicBezTo>
                  <a:cubicBezTo>
                    <a:pt x="49" y="14"/>
                    <a:pt x="45" y="16"/>
                    <a:pt x="43" y="16"/>
                  </a:cubicBezTo>
                  <a:cubicBezTo>
                    <a:pt x="41" y="16"/>
                    <a:pt x="38" y="17"/>
                    <a:pt x="39" y="20"/>
                  </a:cubicBezTo>
                  <a:cubicBezTo>
                    <a:pt x="40" y="22"/>
                    <a:pt x="38" y="22"/>
                    <a:pt x="39" y="24"/>
                  </a:cubicBezTo>
                  <a:cubicBezTo>
                    <a:pt x="40" y="26"/>
                    <a:pt x="36" y="29"/>
                    <a:pt x="33" y="29"/>
                  </a:cubicBezTo>
                  <a:cubicBezTo>
                    <a:pt x="29" y="30"/>
                    <a:pt x="25" y="36"/>
                    <a:pt x="21" y="35"/>
                  </a:cubicBezTo>
                  <a:cubicBezTo>
                    <a:pt x="17" y="35"/>
                    <a:pt x="13" y="38"/>
                    <a:pt x="10" y="37"/>
                  </a:cubicBezTo>
                  <a:cubicBezTo>
                    <a:pt x="7" y="37"/>
                    <a:pt x="9" y="44"/>
                    <a:pt x="7" y="49"/>
                  </a:cubicBezTo>
                  <a:cubicBezTo>
                    <a:pt x="4" y="53"/>
                    <a:pt x="5" y="58"/>
                    <a:pt x="8" y="64"/>
                  </a:cubicBezTo>
                  <a:cubicBezTo>
                    <a:pt x="10" y="69"/>
                    <a:pt x="12" y="74"/>
                    <a:pt x="6" y="81"/>
                  </a:cubicBezTo>
                  <a:cubicBezTo>
                    <a:pt x="0" y="88"/>
                    <a:pt x="0" y="96"/>
                    <a:pt x="2" y="101"/>
                  </a:cubicBezTo>
                  <a:cubicBezTo>
                    <a:pt x="5" y="106"/>
                    <a:pt x="5" y="114"/>
                    <a:pt x="8" y="117"/>
                  </a:cubicBezTo>
                  <a:cubicBezTo>
                    <a:pt x="11" y="120"/>
                    <a:pt x="20" y="123"/>
                    <a:pt x="23" y="121"/>
                  </a:cubicBezTo>
                  <a:cubicBezTo>
                    <a:pt x="26" y="118"/>
                    <a:pt x="29" y="121"/>
                    <a:pt x="32" y="117"/>
                  </a:cubicBezTo>
                  <a:cubicBezTo>
                    <a:pt x="35" y="114"/>
                    <a:pt x="40" y="95"/>
                    <a:pt x="44" y="82"/>
                  </a:cubicBezTo>
                  <a:cubicBezTo>
                    <a:pt x="48" y="69"/>
                    <a:pt x="54" y="53"/>
                    <a:pt x="53" y="49"/>
                  </a:cubicBezTo>
                  <a:cubicBezTo>
                    <a:pt x="53" y="46"/>
                    <a:pt x="56" y="44"/>
                    <a:pt x="55" y="40"/>
                  </a:cubicBezTo>
                  <a:cubicBezTo>
                    <a:pt x="53" y="36"/>
                    <a:pt x="55" y="32"/>
                    <a:pt x="57" y="35"/>
                  </a:cubicBezTo>
                  <a:cubicBezTo>
                    <a:pt x="59" y="38"/>
                    <a:pt x="61" y="38"/>
                    <a:pt x="62" y="34"/>
                  </a:cubicBezTo>
                  <a:cubicBezTo>
                    <a:pt x="62" y="30"/>
                    <a:pt x="59" y="23"/>
                    <a:pt x="59" y="18"/>
                  </a:cubicBezTo>
                  <a:cubicBezTo>
                    <a:pt x="58" y="12"/>
                    <a:pt x="53" y="6"/>
                    <a:pt x="53" y="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4" name="Freeform 154">
              <a:extLst>
                <a:ext uri="{FF2B5EF4-FFF2-40B4-BE49-F238E27FC236}">
                  <a16:creationId xmlns:a16="http://schemas.microsoft.com/office/drawing/2014/main" id="{62883588-845C-6A87-5E14-F18402157C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2703" y="4203587"/>
              <a:ext cx="312026" cy="189485"/>
            </a:xfrm>
            <a:custGeom>
              <a:avLst/>
              <a:gdLst>
                <a:gd name="T0" fmla="*/ 72 w 101"/>
                <a:gd name="T1" fmla="*/ 2 h 61"/>
                <a:gd name="T2" fmla="*/ 55 w 101"/>
                <a:gd name="T3" fmla="*/ 3 h 61"/>
                <a:gd name="T4" fmla="*/ 42 w 101"/>
                <a:gd name="T5" fmla="*/ 14 h 61"/>
                <a:gd name="T6" fmla="*/ 36 w 101"/>
                <a:gd name="T7" fmla="*/ 16 h 61"/>
                <a:gd name="T8" fmla="*/ 24 w 101"/>
                <a:gd name="T9" fmla="*/ 14 h 61"/>
                <a:gd name="T10" fmla="*/ 14 w 101"/>
                <a:gd name="T11" fmla="*/ 14 h 61"/>
                <a:gd name="T12" fmla="*/ 8 w 101"/>
                <a:gd name="T13" fmla="*/ 13 h 61"/>
                <a:gd name="T14" fmla="*/ 4 w 101"/>
                <a:gd name="T15" fmla="*/ 16 h 61"/>
                <a:gd name="T16" fmla="*/ 4 w 101"/>
                <a:gd name="T17" fmla="*/ 20 h 61"/>
                <a:gd name="T18" fmla="*/ 1 w 101"/>
                <a:gd name="T19" fmla="*/ 22 h 61"/>
                <a:gd name="T20" fmla="*/ 1 w 101"/>
                <a:gd name="T21" fmla="*/ 28 h 61"/>
                <a:gd name="T22" fmla="*/ 4 w 101"/>
                <a:gd name="T23" fmla="*/ 41 h 61"/>
                <a:gd name="T24" fmla="*/ 7 w 101"/>
                <a:gd name="T25" fmla="*/ 53 h 61"/>
                <a:gd name="T26" fmla="*/ 22 w 101"/>
                <a:gd name="T27" fmla="*/ 52 h 61"/>
                <a:gd name="T28" fmla="*/ 33 w 101"/>
                <a:gd name="T29" fmla="*/ 48 h 61"/>
                <a:gd name="T30" fmla="*/ 42 w 101"/>
                <a:gd name="T31" fmla="*/ 44 h 61"/>
                <a:gd name="T32" fmla="*/ 50 w 101"/>
                <a:gd name="T33" fmla="*/ 42 h 61"/>
                <a:gd name="T34" fmla="*/ 57 w 101"/>
                <a:gd name="T35" fmla="*/ 38 h 61"/>
                <a:gd name="T36" fmla="*/ 75 w 101"/>
                <a:gd name="T37" fmla="*/ 32 h 61"/>
                <a:gd name="T38" fmla="*/ 83 w 101"/>
                <a:gd name="T39" fmla="*/ 24 h 61"/>
                <a:gd name="T40" fmla="*/ 90 w 101"/>
                <a:gd name="T41" fmla="*/ 21 h 61"/>
                <a:gd name="T42" fmla="*/ 80 w 101"/>
                <a:gd name="T43" fmla="*/ 0 h 61"/>
                <a:gd name="T44" fmla="*/ 72 w 101"/>
                <a:gd name="T45" fmla="*/ 2 h 61"/>
                <a:gd name="T46" fmla="*/ 92 w 101"/>
                <a:gd name="T47" fmla="*/ 58 h 61"/>
                <a:gd name="T48" fmla="*/ 101 w 101"/>
                <a:gd name="T49" fmla="*/ 56 h 61"/>
                <a:gd name="T50" fmla="*/ 92 w 101"/>
                <a:gd name="T51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61">
                  <a:moveTo>
                    <a:pt x="72" y="2"/>
                  </a:moveTo>
                  <a:cubicBezTo>
                    <a:pt x="67" y="3"/>
                    <a:pt x="56" y="2"/>
                    <a:pt x="55" y="3"/>
                  </a:cubicBezTo>
                  <a:cubicBezTo>
                    <a:pt x="54" y="4"/>
                    <a:pt x="43" y="11"/>
                    <a:pt x="42" y="14"/>
                  </a:cubicBezTo>
                  <a:cubicBezTo>
                    <a:pt x="41" y="18"/>
                    <a:pt x="38" y="18"/>
                    <a:pt x="36" y="16"/>
                  </a:cubicBezTo>
                  <a:cubicBezTo>
                    <a:pt x="34" y="15"/>
                    <a:pt x="25" y="15"/>
                    <a:pt x="24" y="14"/>
                  </a:cubicBezTo>
                  <a:cubicBezTo>
                    <a:pt x="24" y="14"/>
                    <a:pt x="17" y="13"/>
                    <a:pt x="14" y="14"/>
                  </a:cubicBezTo>
                  <a:cubicBezTo>
                    <a:pt x="11" y="14"/>
                    <a:pt x="9" y="12"/>
                    <a:pt x="8" y="13"/>
                  </a:cubicBezTo>
                  <a:cubicBezTo>
                    <a:pt x="6" y="13"/>
                    <a:pt x="5" y="15"/>
                    <a:pt x="4" y="16"/>
                  </a:cubicBezTo>
                  <a:cubicBezTo>
                    <a:pt x="3" y="17"/>
                    <a:pt x="5" y="19"/>
                    <a:pt x="4" y="20"/>
                  </a:cubicBezTo>
                  <a:cubicBezTo>
                    <a:pt x="4" y="21"/>
                    <a:pt x="3" y="21"/>
                    <a:pt x="1" y="22"/>
                  </a:cubicBezTo>
                  <a:cubicBezTo>
                    <a:pt x="1" y="24"/>
                    <a:pt x="2" y="26"/>
                    <a:pt x="1" y="28"/>
                  </a:cubicBezTo>
                  <a:cubicBezTo>
                    <a:pt x="0" y="30"/>
                    <a:pt x="1" y="37"/>
                    <a:pt x="4" y="41"/>
                  </a:cubicBezTo>
                  <a:cubicBezTo>
                    <a:pt x="6" y="45"/>
                    <a:pt x="5" y="52"/>
                    <a:pt x="7" y="53"/>
                  </a:cubicBezTo>
                  <a:cubicBezTo>
                    <a:pt x="8" y="55"/>
                    <a:pt x="18" y="54"/>
                    <a:pt x="22" y="52"/>
                  </a:cubicBezTo>
                  <a:cubicBezTo>
                    <a:pt x="26" y="49"/>
                    <a:pt x="29" y="48"/>
                    <a:pt x="33" y="48"/>
                  </a:cubicBezTo>
                  <a:cubicBezTo>
                    <a:pt x="36" y="48"/>
                    <a:pt x="41" y="45"/>
                    <a:pt x="42" y="44"/>
                  </a:cubicBezTo>
                  <a:cubicBezTo>
                    <a:pt x="43" y="42"/>
                    <a:pt x="48" y="42"/>
                    <a:pt x="50" y="42"/>
                  </a:cubicBezTo>
                  <a:cubicBezTo>
                    <a:pt x="52" y="43"/>
                    <a:pt x="55" y="40"/>
                    <a:pt x="57" y="38"/>
                  </a:cubicBezTo>
                  <a:cubicBezTo>
                    <a:pt x="59" y="36"/>
                    <a:pt x="67" y="35"/>
                    <a:pt x="75" y="32"/>
                  </a:cubicBezTo>
                  <a:cubicBezTo>
                    <a:pt x="83" y="30"/>
                    <a:pt x="81" y="26"/>
                    <a:pt x="83" y="24"/>
                  </a:cubicBezTo>
                  <a:cubicBezTo>
                    <a:pt x="84" y="22"/>
                    <a:pt x="87" y="22"/>
                    <a:pt x="90" y="21"/>
                  </a:cubicBezTo>
                  <a:cubicBezTo>
                    <a:pt x="86" y="13"/>
                    <a:pt x="82" y="4"/>
                    <a:pt x="80" y="0"/>
                  </a:cubicBezTo>
                  <a:cubicBezTo>
                    <a:pt x="76" y="1"/>
                    <a:pt x="73" y="2"/>
                    <a:pt x="72" y="2"/>
                  </a:cubicBezTo>
                  <a:close/>
                  <a:moveTo>
                    <a:pt x="92" y="58"/>
                  </a:moveTo>
                  <a:cubicBezTo>
                    <a:pt x="95" y="61"/>
                    <a:pt x="100" y="57"/>
                    <a:pt x="101" y="56"/>
                  </a:cubicBezTo>
                  <a:cubicBezTo>
                    <a:pt x="101" y="55"/>
                    <a:pt x="89" y="55"/>
                    <a:pt x="92" y="5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5" name="Freeform 155">
              <a:extLst>
                <a:ext uri="{FF2B5EF4-FFF2-40B4-BE49-F238E27FC236}">
                  <a16:creationId xmlns:a16="http://schemas.microsoft.com/office/drawing/2014/main" id="{8FE9FEBC-57B6-E094-C613-7131FC751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7550" y="4857573"/>
              <a:ext cx="210194" cy="152641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6" name="Freeform 156">
              <a:extLst>
                <a:ext uri="{FF2B5EF4-FFF2-40B4-BE49-F238E27FC236}">
                  <a16:creationId xmlns:a16="http://schemas.microsoft.com/office/drawing/2014/main" id="{5B795DAF-9AA2-4635-DB52-835A645F1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7550" y="4857573"/>
              <a:ext cx="210194" cy="152641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7" name="Freeform 157">
              <a:extLst>
                <a:ext uri="{FF2B5EF4-FFF2-40B4-BE49-F238E27FC236}">
                  <a16:creationId xmlns:a16="http://schemas.microsoft.com/office/drawing/2014/main" id="{881480C5-A883-9156-60F6-18EFE7464E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2194" y="4998371"/>
              <a:ext cx="1070550" cy="955320"/>
            </a:xfrm>
            <a:custGeom>
              <a:avLst/>
              <a:gdLst>
                <a:gd name="T0" fmla="*/ 342 w 347"/>
                <a:gd name="T1" fmla="*/ 134 h 307"/>
                <a:gd name="T2" fmla="*/ 328 w 347"/>
                <a:gd name="T3" fmla="*/ 120 h 307"/>
                <a:gd name="T4" fmla="*/ 317 w 347"/>
                <a:gd name="T5" fmla="*/ 104 h 307"/>
                <a:gd name="T6" fmla="*/ 307 w 347"/>
                <a:gd name="T7" fmla="*/ 93 h 307"/>
                <a:gd name="T8" fmla="*/ 283 w 347"/>
                <a:gd name="T9" fmla="*/ 69 h 307"/>
                <a:gd name="T10" fmla="*/ 275 w 347"/>
                <a:gd name="T11" fmla="*/ 40 h 307"/>
                <a:gd name="T12" fmla="*/ 260 w 347"/>
                <a:gd name="T13" fmla="*/ 25 h 307"/>
                <a:gd name="T14" fmla="*/ 246 w 347"/>
                <a:gd name="T15" fmla="*/ 7 h 307"/>
                <a:gd name="T16" fmla="*/ 242 w 347"/>
                <a:gd name="T17" fmla="*/ 38 h 307"/>
                <a:gd name="T18" fmla="*/ 222 w 347"/>
                <a:gd name="T19" fmla="*/ 57 h 307"/>
                <a:gd name="T20" fmla="*/ 198 w 347"/>
                <a:gd name="T21" fmla="*/ 44 h 307"/>
                <a:gd name="T22" fmla="*/ 194 w 347"/>
                <a:gd name="T23" fmla="*/ 26 h 307"/>
                <a:gd name="T24" fmla="*/ 200 w 347"/>
                <a:gd name="T25" fmla="*/ 13 h 307"/>
                <a:gd name="T26" fmla="*/ 188 w 347"/>
                <a:gd name="T27" fmla="*/ 14 h 307"/>
                <a:gd name="T28" fmla="*/ 167 w 347"/>
                <a:gd name="T29" fmla="*/ 10 h 307"/>
                <a:gd name="T30" fmla="*/ 145 w 347"/>
                <a:gd name="T31" fmla="*/ 24 h 307"/>
                <a:gd name="T32" fmla="*/ 138 w 347"/>
                <a:gd name="T33" fmla="*/ 38 h 307"/>
                <a:gd name="T34" fmla="*/ 125 w 347"/>
                <a:gd name="T35" fmla="*/ 33 h 307"/>
                <a:gd name="T36" fmla="*/ 111 w 347"/>
                <a:gd name="T37" fmla="*/ 34 h 307"/>
                <a:gd name="T38" fmla="*/ 99 w 347"/>
                <a:gd name="T39" fmla="*/ 41 h 307"/>
                <a:gd name="T40" fmla="*/ 92 w 347"/>
                <a:gd name="T41" fmla="*/ 55 h 307"/>
                <a:gd name="T42" fmla="*/ 80 w 347"/>
                <a:gd name="T43" fmla="*/ 56 h 307"/>
                <a:gd name="T44" fmla="*/ 52 w 347"/>
                <a:gd name="T45" fmla="*/ 82 h 307"/>
                <a:gd name="T46" fmla="*/ 26 w 347"/>
                <a:gd name="T47" fmla="*/ 91 h 307"/>
                <a:gd name="T48" fmla="*/ 10 w 347"/>
                <a:gd name="T49" fmla="*/ 97 h 307"/>
                <a:gd name="T50" fmla="*/ 5 w 347"/>
                <a:gd name="T51" fmla="*/ 127 h 307"/>
                <a:gd name="T52" fmla="*/ 7 w 347"/>
                <a:gd name="T53" fmla="*/ 139 h 307"/>
                <a:gd name="T54" fmla="*/ 17 w 347"/>
                <a:gd name="T55" fmla="*/ 170 h 307"/>
                <a:gd name="T56" fmla="*/ 17 w 347"/>
                <a:gd name="T57" fmla="*/ 207 h 307"/>
                <a:gd name="T58" fmla="*/ 42 w 347"/>
                <a:gd name="T59" fmla="*/ 220 h 307"/>
                <a:gd name="T60" fmla="*/ 78 w 347"/>
                <a:gd name="T61" fmla="*/ 209 h 307"/>
                <a:gd name="T62" fmla="*/ 118 w 347"/>
                <a:gd name="T63" fmla="*/ 194 h 307"/>
                <a:gd name="T64" fmla="*/ 164 w 347"/>
                <a:gd name="T65" fmla="*/ 192 h 307"/>
                <a:gd name="T66" fmla="*/ 180 w 347"/>
                <a:gd name="T67" fmla="*/ 200 h 307"/>
                <a:gd name="T68" fmla="*/ 196 w 347"/>
                <a:gd name="T69" fmla="*/ 214 h 307"/>
                <a:gd name="T70" fmla="*/ 208 w 347"/>
                <a:gd name="T71" fmla="*/ 213 h 307"/>
                <a:gd name="T72" fmla="*/ 215 w 347"/>
                <a:gd name="T73" fmla="*/ 216 h 307"/>
                <a:gd name="T74" fmla="*/ 227 w 347"/>
                <a:gd name="T75" fmla="*/ 237 h 307"/>
                <a:gd name="T76" fmla="*/ 258 w 347"/>
                <a:gd name="T77" fmla="*/ 257 h 307"/>
                <a:gd name="T78" fmla="*/ 273 w 347"/>
                <a:gd name="T79" fmla="*/ 255 h 307"/>
                <a:gd name="T80" fmla="*/ 284 w 347"/>
                <a:gd name="T81" fmla="*/ 260 h 307"/>
                <a:gd name="T82" fmla="*/ 313 w 347"/>
                <a:gd name="T83" fmla="*/ 247 h 307"/>
                <a:gd name="T84" fmla="*/ 331 w 347"/>
                <a:gd name="T85" fmla="*/ 199 h 307"/>
                <a:gd name="T86" fmla="*/ 343 w 347"/>
                <a:gd name="T87" fmla="*/ 170 h 307"/>
                <a:gd name="T88" fmla="*/ 157 w 347"/>
                <a:gd name="T89" fmla="*/ 8 h 307"/>
                <a:gd name="T90" fmla="*/ 199 w 347"/>
                <a:gd name="T91" fmla="*/ 229 h 307"/>
                <a:gd name="T92" fmla="*/ 283 w 347"/>
                <a:gd name="T93" fmla="*/ 281 h 307"/>
                <a:gd name="T94" fmla="*/ 284 w 347"/>
                <a:gd name="T95" fmla="*/ 307 h 307"/>
                <a:gd name="T96" fmla="*/ 296 w 347"/>
                <a:gd name="T97" fmla="*/ 300 h 307"/>
                <a:gd name="T98" fmla="*/ 283 w 347"/>
                <a:gd name="T99" fmla="*/ 28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7" h="307">
                  <a:moveTo>
                    <a:pt x="344" y="154"/>
                  </a:moveTo>
                  <a:cubicBezTo>
                    <a:pt x="346" y="153"/>
                    <a:pt x="343" y="147"/>
                    <a:pt x="342" y="148"/>
                  </a:cubicBezTo>
                  <a:cubicBezTo>
                    <a:pt x="341" y="149"/>
                    <a:pt x="341" y="139"/>
                    <a:pt x="342" y="134"/>
                  </a:cubicBezTo>
                  <a:cubicBezTo>
                    <a:pt x="343" y="130"/>
                    <a:pt x="342" y="130"/>
                    <a:pt x="340" y="133"/>
                  </a:cubicBezTo>
                  <a:cubicBezTo>
                    <a:pt x="337" y="135"/>
                    <a:pt x="335" y="128"/>
                    <a:pt x="334" y="126"/>
                  </a:cubicBezTo>
                  <a:cubicBezTo>
                    <a:pt x="334" y="124"/>
                    <a:pt x="331" y="119"/>
                    <a:pt x="328" y="120"/>
                  </a:cubicBezTo>
                  <a:cubicBezTo>
                    <a:pt x="324" y="120"/>
                    <a:pt x="326" y="115"/>
                    <a:pt x="323" y="116"/>
                  </a:cubicBezTo>
                  <a:cubicBezTo>
                    <a:pt x="320" y="116"/>
                    <a:pt x="320" y="111"/>
                    <a:pt x="320" y="107"/>
                  </a:cubicBezTo>
                  <a:cubicBezTo>
                    <a:pt x="321" y="102"/>
                    <a:pt x="318" y="106"/>
                    <a:pt x="317" y="104"/>
                  </a:cubicBezTo>
                  <a:cubicBezTo>
                    <a:pt x="316" y="102"/>
                    <a:pt x="314" y="104"/>
                    <a:pt x="312" y="105"/>
                  </a:cubicBezTo>
                  <a:cubicBezTo>
                    <a:pt x="310" y="105"/>
                    <a:pt x="310" y="101"/>
                    <a:pt x="310" y="99"/>
                  </a:cubicBezTo>
                  <a:cubicBezTo>
                    <a:pt x="311" y="97"/>
                    <a:pt x="310" y="95"/>
                    <a:pt x="307" y="93"/>
                  </a:cubicBezTo>
                  <a:cubicBezTo>
                    <a:pt x="304" y="91"/>
                    <a:pt x="304" y="89"/>
                    <a:pt x="304" y="86"/>
                  </a:cubicBezTo>
                  <a:cubicBezTo>
                    <a:pt x="304" y="84"/>
                    <a:pt x="288" y="76"/>
                    <a:pt x="285" y="75"/>
                  </a:cubicBezTo>
                  <a:cubicBezTo>
                    <a:pt x="281" y="74"/>
                    <a:pt x="284" y="71"/>
                    <a:pt x="283" y="69"/>
                  </a:cubicBezTo>
                  <a:cubicBezTo>
                    <a:pt x="281" y="68"/>
                    <a:pt x="281" y="63"/>
                    <a:pt x="281" y="59"/>
                  </a:cubicBezTo>
                  <a:cubicBezTo>
                    <a:pt x="281" y="55"/>
                    <a:pt x="275" y="54"/>
                    <a:pt x="276" y="50"/>
                  </a:cubicBezTo>
                  <a:cubicBezTo>
                    <a:pt x="276" y="47"/>
                    <a:pt x="274" y="44"/>
                    <a:pt x="275" y="40"/>
                  </a:cubicBezTo>
                  <a:cubicBezTo>
                    <a:pt x="275" y="36"/>
                    <a:pt x="269" y="35"/>
                    <a:pt x="269" y="33"/>
                  </a:cubicBezTo>
                  <a:cubicBezTo>
                    <a:pt x="269" y="31"/>
                    <a:pt x="266" y="33"/>
                    <a:pt x="262" y="33"/>
                  </a:cubicBezTo>
                  <a:cubicBezTo>
                    <a:pt x="259" y="34"/>
                    <a:pt x="259" y="29"/>
                    <a:pt x="260" y="25"/>
                  </a:cubicBezTo>
                  <a:cubicBezTo>
                    <a:pt x="260" y="21"/>
                    <a:pt x="258" y="14"/>
                    <a:pt x="256" y="12"/>
                  </a:cubicBezTo>
                  <a:cubicBezTo>
                    <a:pt x="253" y="9"/>
                    <a:pt x="253" y="2"/>
                    <a:pt x="252" y="1"/>
                  </a:cubicBezTo>
                  <a:cubicBezTo>
                    <a:pt x="250" y="0"/>
                    <a:pt x="246" y="5"/>
                    <a:pt x="246" y="7"/>
                  </a:cubicBezTo>
                  <a:cubicBezTo>
                    <a:pt x="247" y="10"/>
                    <a:pt x="246" y="13"/>
                    <a:pt x="244" y="14"/>
                  </a:cubicBezTo>
                  <a:cubicBezTo>
                    <a:pt x="243" y="16"/>
                    <a:pt x="245" y="21"/>
                    <a:pt x="243" y="23"/>
                  </a:cubicBezTo>
                  <a:cubicBezTo>
                    <a:pt x="241" y="26"/>
                    <a:pt x="243" y="34"/>
                    <a:pt x="242" y="38"/>
                  </a:cubicBezTo>
                  <a:cubicBezTo>
                    <a:pt x="242" y="43"/>
                    <a:pt x="242" y="48"/>
                    <a:pt x="240" y="51"/>
                  </a:cubicBezTo>
                  <a:cubicBezTo>
                    <a:pt x="238" y="54"/>
                    <a:pt x="237" y="60"/>
                    <a:pt x="233" y="61"/>
                  </a:cubicBezTo>
                  <a:cubicBezTo>
                    <a:pt x="228" y="63"/>
                    <a:pt x="222" y="59"/>
                    <a:pt x="222" y="57"/>
                  </a:cubicBezTo>
                  <a:cubicBezTo>
                    <a:pt x="223" y="54"/>
                    <a:pt x="218" y="53"/>
                    <a:pt x="215" y="53"/>
                  </a:cubicBezTo>
                  <a:cubicBezTo>
                    <a:pt x="212" y="54"/>
                    <a:pt x="211" y="50"/>
                    <a:pt x="207" y="47"/>
                  </a:cubicBezTo>
                  <a:cubicBezTo>
                    <a:pt x="203" y="44"/>
                    <a:pt x="199" y="48"/>
                    <a:pt x="198" y="44"/>
                  </a:cubicBezTo>
                  <a:cubicBezTo>
                    <a:pt x="197" y="40"/>
                    <a:pt x="196" y="40"/>
                    <a:pt x="193" y="37"/>
                  </a:cubicBezTo>
                  <a:cubicBezTo>
                    <a:pt x="190" y="35"/>
                    <a:pt x="191" y="35"/>
                    <a:pt x="193" y="33"/>
                  </a:cubicBezTo>
                  <a:cubicBezTo>
                    <a:pt x="196" y="31"/>
                    <a:pt x="196" y="29"/>
                    <a:pt x="194" y="26"/>
                  </a:cubicBezTo>
                  <a:cubicBezTo>
                    <a:pt x="193" y="24"/>
                    <a:pt x="196" y="24"/>
                    <a:pt x="199" y="22"/>
                  </a:cubicBezTo>
                  <a:cubicBezTo>
                    <a:pt x="203" y="20"/>
                    <a:pt x="199" y="18"/>
                    <a:pt x="202" y="17"/>
                  </a:cubicBezTo>
                  <a:cubicBezTo>
                    <a:pt x="205" y="16"/>
                    <a:pt x="203" y="13"/>
                    <a:pt x="200" y="13"/>
                  </a:cubicBezTo>
                  <a:cubicBezTo>
                    <a:pt x="197" y="12"/>
                    <a:pt x="198" y="16"/>
                    <a:pt x="197" y="16"/>
                  </a:cubicBezTo>
                  <a:cubicBezTo>
                    <a:pt x="196" y="16"/>
                    <a:pt x="195" y="11"/>
                    <a:pt x="194" y="12"/>
                  </a:cubicBezTo>
                  <a:cubicBezTo>
                    <a:pt x="193" y="12"/>
                    <a:pt x="190" y="17"/>
                    <a:pt x="188" y="14"/>
                  </a:cubicBezTo>
                  <a:cubicBezTo>
                    <a:pt x="186" y="12"/>
                    <a:pt x="175" y="10"/>
                    <a:pt x="171" y="9"/>
                  </a:cubicBezTo>
                  <a:cubicBezTo>
                    <a:pt x="167" y="9"/>
                    <a:pt x="166" y="3"/>
                    <a:pt x="163" y="4"/>
                  </a:cubicBezTo>
                  <a:cubicBezTo>
                    <a:pt x="161" y="5"/>
                    <a:pt x="164" y="7"/>
                    <a:pt x="167" y="10"/>
                  </a:cubicBezTo>
                  <a:cubicBezTo>
                    <a:pt x="169" y="13"/>
                    <a:pt x="157" y="15"/>
                    <a:pt x="154" y="14"/>
                  </a:cubicBezTo>
                  <a:cubicBezTo>
                    <a:pt x="150" y="13"/>
                    <a:pt x="154" y="16"/>
                    <a:pt x="151" y="16"/>
                  </a:cubicBezTo>
                  <a:cubicBezTo>
                    <a:pt x="148" y="16"/>
                    <a:pt x="148" y="21"/>
                    <a:pt x="145" y="24"/>
                  </a:cubicBezTo>
                  <a:cubicBezTo>
                    <a:pt x="143" y="26"/>
                    <a:pt x="145" y="28"/>
                    <a:pt x="142" y="30"/>
                  </a:cubicBezTo>
                  <a:cubicBezTo>
                    <a:pt x="139" y="32"/>
                    <a:pt x="139" y="34"/>
                    <a:pt x="142" y="37"/>
                  </a:cubicBezTo>
                  <a:cubicBezTo>
                    <a:pt x="146" y="41"/>
                    <a:pt x="141" y="41"/>
                    <a:pt x="138" y="38"/>
                  </a:cubicBezTo>
                  <a:cubicBezTo>
                    <a:pt x="135" y="35"/>
                    <a:pt x="132" y="35"/>
                    <a:pt x="133" y="38"/>
                  </a:cubicBezTo>
                  <a:cubicBezTo>
                    <a:pt x="133" y="42"/>
                    <a:pt x="129" y="40"/>
                    <a:pt x="130" y="37"/>
                  </a:cubicBezTo>
                  <a:cubicBezTo>
                    <a:pt x="130" y="33"/>
                    <a:pt x="126" y="35"/>
                    <a:pt x="125" y="33"/>
                  </a:cubicBezTo>
                  <a:cubicBezTo>
                    <a:pt x="124" y="31"/>
                    <a:pt x="120" y="27"/>
                    <a:pt x="118" y="27"/>
                  </a:cubicBezTo>
                  <a:cubicBezTo>
                    <a:pt x="116" y="28"/>
                    <a:pt x="116" y="30"/>
                    <a:pt x="113" y="30"/>
                  </a:cubicBezTo>
                  <a:cubicBezTo>
                    <a:pt x="111" y="30"/>
                    <a:pt x="110" y="31"/>
                    <a:pt x="111" y="34"/>
                  </a:cubicBezTo>
                  <a:cubicBezTo>
                    <a:pt x="111" y="37"/>
                    <a:pt x="107" y="34"/>
                    <a:pt x="104" y="34"/>
                  </a:cubicBezTo>
                  <a:cubicBezTo>
                    <a:pt x="101" y="35"/>
                    <a:pt x="104" y="38"/>
                    <a:pt x="103" y="38"/>
                  </a:cubicBezTo>
                  <a:cubicBezTo>
                    <a:pt x="101" y="38"/>
                    <a:pt x="101" y="41"/>
                    <a:pt x="99" y="41"/>
                  </a:cubicBezTo>
                  <a:cubicBezTo>
                    <a:pt x="96" y="41"/>
                    <a:pt x="97" y="46"/>
                    <a:pt x="97" y="49"/>
                  </a:cubicBezTo>
                  <a:cubicBezTo>
                    <a:pt x="97" y="52"/>
                    <a:pt x="93" y="48"/>
                    <a:pt x="91" y="48"/>
                  </a:cubicBezTo>
                  <a:cubicBezTo>
                    <a:pt x="88" y="49"/>
                    <a:pt x="91" y="52"/>
                    <a:pt x="92" y="55"/>
                  </a:cubicBezTo>
                  <a:cubicBezTo>
                    <a:pt x="93" y="58"/>
                    <a:pt x="91" y="58"/>
                    <a:pt x="89" y="59"/>
                  </a:cubicBezTo>
                  <a:cubicBezTo>
                    <a:pt x="88" y="60"/>
                    <a:pt x="86" y="56"/>
                    <a:pt x="86" y="53"/>
                  </a:cubicBezTo>
                  <a:cubicBezTo>
                    <a:pt x="86" y="50"/>
                    <a:pt x="83" y="53"/>
                    <a:pt x="80" y="56"/>
                  </a:cubicBezTo>
                  <a:cubicBezTo>
                    <a:pt x="76" y="60"/>
                    <a:pt x="81" y="65"/>
                    <a:pt x="79" y="66"/>
                  </a:cubicBezTo>
                  <a:cubicBezTo>
                    <a:pt x="78" y="67"/>
                    <a:pt x="71" y="73"/>
                    <a:pt x="67" y="78"/>
                  </a:cubicBezTo>
                  <a:cubicBezTo>
                    <a:pt x="63" y="83"/>
                    <a:pt x="55" y="80"/>
                    <a:pt x="52" y="82"/>
                  </a:cubicBezTo>
                  <a:cubicBezTo>
                    <a:pt x="50" y="84"/>
                    <a:pt x="47" y="83"/>
                    <a:pt x="44" y="85"/>
                  </a:cubicBezTo>
                  <a:cubicBezTo>
                    <a:pt x="42" y="87"/>
                    <a:pt x="37" y="91"/>
                    <a:pt x="36" y="88"/>
                  </a:cubicBezTo>
                  <a:cubicBezTo>
                    <a:pt x="36" y="86"/>
                    <a:pt x="29" y="88"/>
                    <a:pt x="26" y="91"/>
                  </a:cubicBezTo>
                  <a:cubicBezTo>
                    <a:pt x="23" y="94"/>
                    <a:pt x="19" y="96"/>
                    <a:pt x="16" y="96"/>
                  </a:cubicBezTo>
                  <a:cubicBezTo>
                    <a:pt x="12" y="97"/>
                    <a:pt x="12" y="102"/>
                    <a:pt x="11" y="103"/>
                  </a:cubicBezTo>
                  <a:cubicBezTo>
                    <a:pt x="10" y="104"/>
                    <a:pt x="10" y="99"/>
                    <a:pt x="10" y="97"/>
                  </a:cubicBezTo>
                  <a:cubicBezTo>
                    <a:pt x="10" y="96"/>
                    <a:pt x="7" y="100"/>
                    <a:pt x="6" y="104"/>
                  </a:cubicBezTo>
                  <a:cubicBezTo>
                    <a:pt x="5" y="107"/>
                    <a:pt x="9" y="109"/>
                    <a:pt x="6" y="113"/>
                  </a:cubicBezTo>
                  <a:cubicBezTo>
                    <a:pt x="3" y="117"/>
                    <a:pt x="1" y="121"/>
                    <a:pt x="5" y="127"/>
                  </a:cubicBezTo>
                  <a:cubicBezTo>
                    <a:pt x="9" y="132"/>
                    <a:pt x="11" y="135"/>
                    <a:pt x="10" y="138"/>
                  </a:cubicBezTo>
                  <a:cubicBezTo>
                    <a:pt x="8" y="140"/>
                    <a:pt x="5" y="133"/>
                    <a:pt x="5" y="133"/>
                  </a:cubicBezTo>
                  <a:cubicBezTo>
                    <a:pt x="4" y="134"/>
                    <a:pt x="8" y="138"/>
                    <a:pt x="7" y="139"/>
                  </a:cubicBezTo>
                  <a:cubicBezTo>
                    <a:pt x="6" y="141"/>
                    <a:pt x="2" y="133"/>
                    <a:pt x="1" y="135"/>
                  </a:cubicBezTo>
                  <a:cubicBezTo>
                    <a:pt x="0" y="137"/>
                    <a:pt x="9" y="149"/>
                    <a:pt x="10" y="154"/>
                  </a:cubicBezTo>
                  <a:cubicBezTo>
                    <a:pt x="10" y="159"/>
                    <a:pt x="17" y="163"/>
                    <a:pt x="17" y="170"/>
                  </a:cubicBezTo>
                  <a:cubicBezTo>
                    <a:pt x="16" y="177"/>
                    <a:pt x="23" y="187"/>
                    <a:pt x="24" y="189"/>
                  </a:cubicBezTo>
                  <a:cubicBezTo>
                    <a:pt x="25" y="191"/>
                    <a:pt x="22" y="195"/>
                    <a:pt x="22" y="200"/>
                  </a:cubicBezTo>
                  <a:cubicBezTo>
                    <a:pt x="23" y="205"/>
                    <a:pt x="21" y="207"/>
                    <a:pt x="17" y="207"/>
                  </a:cubicBezTo>
                  <a:cubicBezTo>
                    <a:pt x="14" y="207"/>
                    <a:pt x="16" y="212"/>
                    <a:pt x="20" y="213"/>
                  </a:cubicBezTo>
                  <a:cubicBezTo>
                    <a:pt x="23" y="213"/>
                    <a:pt x="22" y="216"/>
                    <a:pt x="26" y="218"/>
                  </a:cubicBezTo>
                  <a:cubicBezTo>
                    <a:pt x="30" y="221"/>
                    <a:pt x="39" y="220"/>
                    <a:pt x="42" y="220"/>
                  </a:cubicBezTo>
                  <a:cubicBezTo>
                    <a:pt x="45" y="220"/>
                    <a:pt x="46" y="215"/>
                    <a:pt x="51" y="215"/>
                  </a:cubicBezTo>
                  <a:cubicBezTo>
                    <a:pt x="55" y="215"/>
                    <a:pt x="55" y="213"/>
                    <a:pt x="57" y="211"/>
                  </a:cubicBezTo>
                  <a:cubicBezTo>
                    <a:pt x="59" y="208"/>
                    <a:pt x="68" y="209"/>
                    <a:pt x="78" y="209"/>
                  </a:cubicBezTo>
                  <a:cubicBezTo>
                    <a:pt x="88" y="210"/>
                    <a:pt x="92" y="207"/>
                    <a:pt x="94" y="203"/>
                  </a:cubicBezTo>
                  <a:cubicBezTo>
                    <a:pt x="95" y="199"/>
                    <a:pt x="102" y="199"/>
                    <a:pt x="105" y="197"/>
                  </a:cubicBezTo>
                  <a:cubicBezTo>
                    <a:pt x="108" y="194"/>
                    <a:pt x="110" y="194"/>
                    <a:pt x="118" y="194"/>
                  </a:cubicBezTo>
                  <a:cubicBezTo>
                    <a:pt x="125" y="195"/>
                    <a:pt x="132" y="191"/>
                    <a:pt x="136" y="189"/>
                  </a:cubicBezTo>
                  <a:cubicBezTo>
                    <a:pt x="141" y="187"/>
                    <a:pt x="150" y="188"/>
                    <a:pt x="154" y="186"/>
                  </a:cubicBezTo>
                  <a:cubicBezTo>
                    <a:pt x="159" y="185"/>
                    <a:pt x="159" y="192"/>
                    <a:pt x="164" y="192"/>
                  </a:cubicBezTo>
                  <a:cubicBezTo>
                    <a:pt x="169" y="191"/>
                    <a:pt x="172" y="193"/>
                    <a:pt x="174" y="193"/>
                  </a:cubicBezTo>
                  <a:cubicBezTo>
                    <a:pt x="177" y="193"/>
                    <a:pt x="177" y="195"/>
                    <a:pt x="179" y="195"/>
                  </a:cubicBezTo>
                  <a:cubicBezTo>
                    <a:pt x="182" y="196"/>
                    <a:pt x="181" y="198"/>
                    <a:pt x="180" y="200"/>
                  </a:cubicBezTo>
                  <a:cubicBezTo>
                    <a:pt x="178" y="203"/>
                    <a:pt x="184" y="203"/>
                    <a:pt x="187" y="208"/>
                  </a:cubicBezTo>
                  <a:cubicBezTo>
                    <a:pt x="191" y="212"/>
                    <a:pt x="187" y="213"/>
                    <a:pt x="189" y="217"/>
                  </a:cubicBezTo>
                  <a:cubicBezTo>
                    <a:pt x="191" y="221"/>
                    <a:pt x="192" y="220"/>
                    <a:pt x="196" y="214"/>
                  </a:cubicBezTo>
                  <a:cubicBezTo>
                    <a:pt x="200" y="209"/>
                    <a:pt x="204" y="213"/>
                    <a:pt x="205" y="208"/>
                  </a:cubicBezTo>
                  <a:cubicBezTo>
                    <a:pt x="205" y="204"/>
                    <a:pt x="209" y="198"/>
                    <a:pt x="212" y="201"/>
                  </a:cubicBezTo>
                  <a:cubicBezTo>
                    <a:pt x="214" y="203"/>
                    <a:pt x="210" y="204"/>
                    <a:pt x="208" y="213"/>
                  </a:cubicBezTo>
                  <a:cubicBezTo>
                    <a:pt x="206" y="221"/>
                    <a:pt x="203" y="217"/>
                    <a:pt x="203" y="219"/>
                  </a:cubicBezTo>
                  <a:cubicBezTo>
                    <a:pt x="202" y="222"/>
                    <a:pt x="211" y="223"/>
                    <a:pt x="211" y="218"/>
                  </a:cubicBezTo>
                  <a:cubicBezTo>
                    <a:pt x="211" y="214"/>
                    <a:pt x="212" y="212"/>
                    <a:pt x="215" y="216"/>
                  </a:cubicBezTo>
                  <a:cubicBezTo>
                    <a:pt x="219" y="220"/>
                    <a:pt x="213" y="223"/>
                    <a:pt x="214" y="225"/>
                  </a:cubicBezTo>
                  <a:cubicBezTo>
                    <a:pt x="215" y="227"/>
                    <a:pt x="219" y="225"/>
                    <a:pt x="220" y="225"/>
                  </a:cubicBezTo>
                  <a:cubicBezTo>
                    <a:pt x="224" y="225"/>
                    <a:pt x="228" y="233"/>
                    <a:pt x="227" y="237"/>
                  </a:cubicBezTo>
                  <a:cubicBezTo>
                    <a:pt x="227" y="240"/>
                    <a:pt x="226" y="244"/>
                    <a:pt x="232" y="247"/>
                  </a:cubicBezTo>
                  <a:cubicBezTo>
                    <a:pt x="238" y="251"/>
                    <a:pt x="236" y="251"/>
                    <a:pt x="241" y="251"/>
                  </a:cubicBezTo>
                  <a:cubicBezTo>
                    <a:pt x="245" y="251"/>
                    <a:pt x="255" y="255"/>
                    <a:pt x="258" y="257"/>
                  </a:cubicBezTo>
                  <a:cubicBezTo>
                    <a:pt x="260" y="259"/>
                    <a:pt x="267" y="255"/>
                    <a:pt x="268" y="251"/>
                  </a:cubicBezTo>
                  <a:cubicBezTo>
                    <a:pt x="269" y="246"/>
                    <a:pt x="274" y="251"/>
                    <a:pt x="272" y="252"/>
                  </a:cubicBezTo>
                  <a:cubicBezTo>
                    <a:pt x="269" y="254"/>
                    <a:pt x="273" y="257"/>
                    <a:pt x="273" y="255"/>
                  </a:cubicBezTo>
                  <a:cubicBezTo>
                    <a:pt x="273" y="252"/>
                    <a:pt x="275" y="250"/>
                    <a:pt x="275" y="253"/>
                  </a:cubicBezTo>
                  <a:cubicBezTo>
                    <a:pt x="276" y="256"/>
                    <a:pt x="280" y="256"/>
                    <a:pt x="281" y="258"/>
                  </a:cubicBezTo>
                  <a:cubicBezTo>
                    <a:pt x="282" y="260"/>
                    <a:pt x="284" y="262"/>
                    <a:pt x="284" y="260"/>
                  </a:cubicBezTo>
                  <a:cubicBezTo>
                    <a:pt x="284" y="258"/>
                    <a:pt x="285" y="257"/>
                    <a:pt x="288" y="256"/>
                  </a:cubicBezTo>
                  <a:cubicBezTo>
                    <a:pt x="291" y="254"/>
                    <a:pt x="292" y="252"/>
                    <a:pt x="296" y="250"/>
                  </a:cubicBezTo>
                  <a:cubicBezTo>
                    <a:pt x="299" y="247"/>
                    <a:pt x="312" y="247"/>
                    <a:pt x="313" y="247"/>
                  </a:cubicBezTo>
                  <a:cubicBezTo>
                    <a:pt x="314" y="247"/>
                    <a:pt x="315" y="235"/>
                    <a:pt x="316" y="230"/>
                  </a:cubicBezTo>
                  <a:cubicBezTo>
                    <a:pt x="317" y="224"/>
                    <a:pt x="322" y="223"/>
                    <a:pt x="322" y="217"/>
                  </a:cubicBezTo>
                  <a:cubicBezTo>
                    <a:pt x="323" y="211"/>
                    <a:pt x="330" y="199"/>
                    <a:pt x="331" y="199"/>
                  </a:cubicBezTo>
                  <a:cubicBezTo>
                    <a:pt x="333" y="198"/>
                    <a:pt x="336" y="196"/>
                    <a:pt x="336" y="193"/>
                  </a:cubicBezTo>
                  <a:cubicBezTo>
                    <a:pt x="337" y="189"/>
                    <a:pt x="341" y="185"/>
                    <a:pt x="341" y="181"/>
                  </a:cubicBezTo>
                  <a:cubicBezTo>
                    <a:pt x="341" y="177"/>
                    <a:pt x="343" y="172"/>
                    <a:pt x="343" y="170"/>
                  </a:cubicBezTo>
                  <a:cubicBezTo>
                    <a:pt x="343" y="169"/>
                    <a:pt x="341" y="165"/>
                    <a:pt x="344" y="162"/>
                  </a:cubicBezTo>
                  <a:cubicBezTo>
                    <a:pt x="347" y="159"/>
                    <a:pt x="343" y="155"/>
                    <a:pt x="344" y="154"/>
                  </a:cubicBezTo>
                  <a:close/>
                  <a:moveTo>
                    <a:pt x="157" y="8"/>
                  </a:moveTo>
                  <a:cubicBezTo>
                    <a:pt x="157" y="6"/>
                    <a:pt x="143" y="9"/>
                    <a:pt x="146" y="11"/>
                  </a:cubicBezTo>
                  <a:cubicBezTo>
                    <a:pt x="148" y="12"/>
                    <a:pt x="157" y="10"/>
                    <a:pt x="157" y="8"/>
                  </a:cubicBezTo>
                  <a:close/>
                  <a:moveTo>
                    <a:pt x="199" y="229"/>
                  </a:moveTo>
                  <a:cubicBezTo>
                    <a:pt x="201" y="231"/>
                    <a:pt x="208" y="231"/>
                    <a:pt x="209" y="228"/>
                  </a:cubicBezTo>
                  <a:cubicBezTo>
                    <a:pt x="210" y="225"/>
                    <a:pt x="197" y="228"/>
                    <a:pt x="199" y="229"/>
                  </a:cubicBezTo>
                  <a:close/>
                  <a:moveTo>
                    <a:pt x="283" y="281"/>
                  </a:moveTo>
                  <a:cubicBezTo>
                    <a:pt x="278" y="282"/>
                    <a:pt x="271" y="277"/>
                    <a:pt x="269" y="277"/>
                  </a:cubicBezTo>
                  <a:cubicBezTo>
                    <a:pt x="267" y="278"/>
                    <a:pt x="276" y="290"/>
                    <a:pt x="273" y="294"/>
                  </a:cubicBezTo>
                  <a:cubicBezTo>
                    <a:pt x="270" y="297"/>
                    <a:pt x="281" y="306"/>
                    <a:pt x="284" y="307"/>
                  </a:cubicBezTo>
                  <a:cubicBezTo>
                    <a:pt x="288" y="307"/>
                    <a:pt x="286" y="303"/>
                    <a:pt x="289" y="304"/>
                  </a:cubicBezTo>
                  <a:cubicBezTo>
                    <a:pt x="291" y="304"/>
                    <a:pt x="290" y="301"/>
                    <a:pt x="291" y="299"/>
                  </a:cubicBezTo>
                  <a:cubicBezTo>
                    <a:pt x="291" y="297"/>
                    <a:pt x="294" y="301"/>
                    <a:pt x="296" y="300"/>
                  </a:cubicBezTo>
                  <a:cubicBezTo>
                    <a:pt x="298" y="299"/>
                    <a:pt x="295" y="291"/>
                    <a:pt x="298" y="291"/>
                  </a:cubicBezTo>
                  <a:cubicBezTo>
                    <a:pt x="301" y="291"/>
                    <a:pt x="299" y="281"/>
                    <a:pt x="298" y="278"/>
                  </a:cubicBezTo>
                  <a:cubicBezTo>
                    <a:pt x="297" y="275"/>
                    <a:pt x="289" y="281"/>
                    <a:pt x="283" y="28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8" name="Freeform 158">
              <a:extLst>
                <a:ext uri="{FF2B5EF4-FFF2-40B4-BE49-F238E27FC236}">
                  <a16:creationId xmlns:a16="http://schemas.microsoft.com/office/drawing/2014/main" id="{D1E2CBA7-7075-13D5-5D6A-969C44430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0437" y="5679991"/>
              <a:ext cx="323776" cy="389497"/>
            </a:xfrm>
            <a:custGeom>
              <a:avLst/>
              <a:gdLst>
                <a:gd name="T0" fmla="*/ 65 w 105"/>
                <a:gd name="T1" fmla="*/ 60 h 125"/>
                <a:gd name="T2" fmla="*/ 58 w 105"/>
                <a:gd name="T3" fmla="*/ 63 h 125"/>
                <a:gd name="T4" fmla="*/ 50 w 105"/>
                <a:gd name="T5" fmla="*/ 59 h 125"/>
                <a:gd name="T6" fmla="*/ 46 w 105"/>
                <a:gd name="T7" fmla="*/ 66 h 125"/>
                <a:gd name="T8" fmla="*/ 39 w 105"/>
                <a:gd name="T9" fmla="*/ 78 h 125"/>
                <a:gd name="T10" fmla="*/ 16 w 105"/>
                <a:gd name="T11" fmla="*/ 94 h 125"/>
                <a:gd name="T12" fmla="*/ 5 w 105"/>
                <a:gd name="T13" fmla="*/ 104 h 125"/>
                <a:gd name="T14" fmla="*/ 3 w 105"/>
                <a:gd name="T15" fmla="*/ 113 h 125"/>
                <a:gd name="T16" fmla="*/ 11 w 105"/>
                <a:gd name="T17" fmla="*/ 116 h 125"/>
                <a:gd name="T18" fmla="*/ 17 w 105"/>
                <a:gd name="T19" fmla="*/ 119 h 125"/>
                <a:gd name="T20" fmla="*/ 32 w 105"/>
                <a:gd name="T21" fmla="*/ 115 h 125"/>
                <a:gd name="T22" fmla="*/ 38 w 105"/>
                <a:gd name="T23" fmla="*/ 105 h 125"/>
                <a:gd name="T24" fmla="*/ 42 w 105"/>
                <a:gd name="T25" fmla="*/ 96 h 125"/>
                <a:gd name="T26" fmla="*/ 51 w 105"/>
                <a:gd name="T27" fmla="*/ 91 h 125"/>
                <a:gd name="T28" fmla="*/ 54 w 105"/>
                <a:gd name="T29" fmla="*/ 86 h 125"/>
                <a:gd name="T30" fmla="*/ 60 w 105"/>
                <a:gd name="T31" fmla="*/ 78 h 125"/>
                <a:gd name="T32" fmla="*/ 66 w 105"/>
                <a:gd name="T33" fmla="*/ 67 h 125"/>
                <a:gd name="T34" fmla="*/ 65 w 105"/>
                <a:gd name="T35" fmla="*/ 60 h 125"/>
                <a:gd name="T36" fmla="*/ 11 w 105"/>
                <a:gd name="T37" fmla="*/ 125 h 125"/>
                <a:gd name="T38" fmla="*/ 14 w 105"/>
                <a:gd name="T39" fmla="*/ 121 h 125"/>
                <a:gd name="T40" fmla="*/ 11 w 105"/>
                <a:gd name="T41" fmla="*/ 125 h 125"/>
                <a:gd name="T42" fmla="*/ 96 w 105"/>
                <a:gd name="T43" fmla="*/ 30 h 125"/>
                <a:gd name="T44" fmla="*/ 87 w 105"/>
                <a:gd name="T45" fmla="*/ 30 h 125"/>
                <a:gd name="T46" fmla="*/ 82 w 105"/>
                <a:gd name="T47" fmla="*/ 25 h 125"/>
                <a:gd name="T48" fmla="*/ 79 w 105"/>
                <a:gd name="T49" fmla="*/ 18 h 125"/>
                <a:gd name="T50" fmla="*/ 78 w 105"/>
                <a:gd name="T51" fmla="*/ 23 h 125"/>
                <a:gd name="T52" fmla="*/ 75 w 105"/>
                <a:gd name="T53" fmla="*/ 21 h 125"/>
                <a:gd name="T54" fmla="*/ 72 w 105"/>
                <a:gd name="T55" fmla="*/ 15 h 125"/>
                <a:gd name="T56" fmla="*/ 69 w 105"/>
                <a:gd name="T57" fmla="*/ 7 h 125"/>
                <a:gd name="T58" fmla="*/ 58 w 105"/>
                <a:gd name="T59" fmla="*/ 0 h 125"/>
                <a:gd name="T60" fmla="*/ 61 w 105"/>
                <a:gd name="T61" fmla="*/ 9 h 125"/>
                <a:gd name="T62" fmla="*/ 67 w 105"/>
                <a:gd name="T63" fmla="*/ 15 h 125"/>
                <a:gd name="T64" fmla="*/ 72 w 105"/>
                <a:gd name="T65" fmla="*/ 21 h 125"/>
                <a:gd name="T66" fmla="*/ 70 w 105"/>
                <a:gd name="T67" fmla="*/ 34 h 125"/>
                <a:gd name="T68" fmla="*/ 64 w 105"/>
                <a:gd name="T69" fmla="*/ 42 h 125"/>
                <a:gd name="T70" fmla="*/ 75 w 105"/>
                <a:gd name="T71" fmla="*/ 52 h 125"/>
                <a:gd name="T72" fmla="*/ 72 w 105"/>
                <a:gd name="T73" fmla="*/ 65 h 125"/>
                <a:gd name="T74" fmla="*/ 80 w 105"/>
                <a:gd name="T75" fmla="*/ 66 h 125"/>
                <a:gd name="T76" fmla="*/ 89 w 105"/>
                <a:gd name="T77" fmla="*/ 53 h 125"/>
                <a:gd name="T78" fmla="*/ 92 w 105"/>
                <a:gd name="T79" fmla="*/ 44 h 125"/>
                <a:gd name="T80" fmla="*/ 98 w 105"/>
                <a:gd name="T81" fmla="*/ 43 h 125"/>
                <a:gd name="T82" fmla="*/ 101 w 105"/>
                <a:gd name="T83" fmla="*/ 37 h 125"/>
                <a:gd name="T84" fmla="*/ 104 w 105"/>
                <a:gd name="T85" fmla="*/ 30 h 125"/>
                <a:gd name="T86" fmla="*/ 96 w 105"/>
                <a:gd name="T87" fmla="*/ 3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" h="125">
                  <a:moveTo>
                    <a:pt x="65" y="60"/>
                  </a:moveTo>
                  <a:cubicBezTo>
                    <a:pt x="63" y="59"/>
                    <a:pt x="61" y="61"/>
                    <a:pt x="58" y="63"/>
                  </a:cubicBezTo>
                  <a:cubicBezTo>
                    <a:pt x="56" y="64"/>
                    <a:pt x="54" y="56"/>
                    <a:pt x="50" y="59"/>
                  </a:cubicBezTo>
                  <a:cubicBezTo>
                    <a:pt x="47" y="62"/>
                    <a:pt x="50" y="63"/>
                    <a:pt x="46" y="66"/>
                  </a:cubicBezTo>
                  <a:cubicBezTo>
                    <a:pt x="42" y="70"/>
                    <a:pt x="44" y="71"/>
                    <a:pt x="39" y="78"/>
                  </a:cubicBezTo>
                  <a:cubicBezTo>
                    <a:pt x="34" y="85"/>
                    <a:pt x="18" y="90"/>
                    <a:pt x="16" y="94"/>
                  </a:cubicBezTo>
                  <a:cubicBezTo>
                    <a:pt x="13" y="97"/>
                    <a:pt x="5" y="101"/>
                    <a:pt x="5" y="104"/>
                  </a:cubicBezTo>
                  <a:cubicBezTo>
                    <a:pt x="5" y="107"/>
                    <a:pt x="0" y="109"/>
                    <a:pt x="3" y="113"/>
                  </a:cubicBezTo>
                  <a:cubicBezTo>
                    <a:pt x="5" y="116"/>
                    <a:pt x="8" y="114"/>
                    <a:pt x="11" y="116"/>
                  </a:cubicBezTo>
                  <a:cubicBezTo>
                    <a:pt x="13" y="119"/>
                    <a:pt x="16" y="116"/>
                    <a:pt x="17" y="119"/>
                  </a:cubicBezTo>
                  <a:cubicBezTo>
                    <a:pt x="18" y="121"/>
                    <a:pt x="26" y="121"/>
                    <a:pt x="32" y="115"/>
                  </a:cubicBezTo>
                  <a:cubicBezTo>
                    <a:pt x="38" y="109"/>
                    <a:pt x="35" y="107"/>
                    <a:pt x="38" y="105"/>
                  </a:cubicBezTo>
                  <a:cubicBezTo>
                    <a:pt x="40" y="104"/>
                    <a:pt x="41" y="99"/>
                    <a:pt x="42" y="96"/>
                  </a:cubicBezTo>
                  <a:cubicBezTo>
                    <a:pt x="44" y="94"/>
                    <a:pt x="45" y="91"/>
                    <a:pt x="51" y="91"/>
                  </a:cubicBezTo>
                  <a:cubicBezTo>
                    <a:pt x="58" y="91"/>
                    <a:pt x="55" y="89"/>
                    <a:pt x="54" y="86"/>
                  </a:cubicBezTo>
                  <a:cubicBezTo>
                    <a:pt x="54" y="83"/>
                    <a:pt x="60" y="82"/>
                    <a:pt x="60" y="78"/>
                  </a:cubicBezTo>
                  <a:cubicBezTo>
                    <a:pt x="60" y="74"/>
                    <a:pt x="68" y="71"/>
                    <a:pt x="66" y="67"/>
                  </a:cubicBezTo>
                  <a:cubicBezTo>
                    <a:pt x="65" y="64"/>
                    <a:pt x="68" y="62"/>
                    <a:pt x="65" y="60"/>
                  </a:cubicBezTo>
                  <a:close/>
                  <a:moveTo>
                    <a:pt x="11" y="125"/>
                  </a:moveTo>
                  <a:cubicBezTo>
                    <a:pt x="13" y="125"/>
                    <a:pt x="17" y="124"/>
                    <a:pt x="14" y="121"/>
                  </a:cubicBezTo>
                  <a:cubicBezTo>
                    <a:pt x="12" y="118"/>
                    <a:pt x="8" y="124"/>
                    <a:pt x="11" y="125"/>
                  </a:cubicBezTo>
                  <a:close/>
                  <a:moveTo>
                    <a:pt x="96" y="30"/>
                  </a:moveTo>
                  <a:cubicBezTo>
                    <a:pt x="94" y="33"/>
                    <a:pt x="91" y="30"/>
                    <a:pt x="87" y="30"/>
                  </a:cubicBezTo>
                  <a:cubicBezTo>
                    <a:pt x="84" y="30"/>
                    <a:pt x="82" y="27"/>
                    <a:pt x="82" y="25"/>
                  </a:cubicBezTo>
                  <a:cubicBezTo>
                    <a:pt x="82" y="22"/>
                    <a:pt x="82" y="18"/>
                    <a:pt x="79" y="18"/>
                  </a:cubicBezTo>
                  <a:cubicBezTo>
                    <a:pt x="76" y="18"/>
                    <a:pt x="80" y="21"/>
                    <a:pt x="78" y="23"/>
                  </a:cubicBezTo>
                  <a:cubicBezTo>
                    <a:pt x="77" y="24"/>
                    <a:pt x="77" y="21"/>
                    <a:pt x="75" y="21"/>
                  </a:cubicBezTo>
                  <a:cubicBezTo>
                    <a:pt x="74" y="21"/>
                    <a:pt x="72" y="19"/>
                    <a:pt x="72" y="15"/>
                  </a:cubicBezTo>
                  <a:cubicBezTo>
                    <a:pt x="72" y="11"/>
                    <a:pt x="69" y="12"/>
                    <a:pt x="69" y="7"/>
                  </a:cubicBezTo>
                  <a:cubicBezTo>
                    <a:pt x="69" y="3"/>
                    <a:pt x="62" y="0"/>
                    <a:pt x="58" y="0"/>
                  </a:cubicBezTo>
                  <a:cubicBezTo>
                    <a:pt x="55" y="0"/>
                    <a:pt x="59" y="7"/>
                    <a:pt x="61" y="9"/>
                  </a:cubicBezTo>
                  <a:cubicBezTo>
                    <a:pt x="63" y="11"/>
                    <a:pt x="67" y="13"/>
                    <a:pt x="67" y="15"/>
                  </a:cubicBezTo>
                  <a:cubicBezTo>
                    <a:pt x="67" y="16"/>
                    <a:pt x="70" y="21"/>
                    <a:pt x="72" y="21"/>
                  </a:cubicBezTo>
                  <a:cubicBezTo>
                    <a:pt x="74" y="22"/>
                    <a:pt x="70" y="29"/>
                    <a:pt x="70" y="34"/>
                  </a:cubicBezTo>
                  <a:cubicBezTo>
                    <a:pt x="70" y="39"/>
                    <a:pt x="66" y="38"/>
                    <a:pt x="64" y="42"/>
                  </a:cubicBezTo>
                  <a:cubicBezTo>
                    <a:pt x="61" y="45"/>
                    <a:pt x="71" y="48"/>
                    <a:pt x="75" y="52"/>
                  </a:cubicBezTo>
                  <a:cubicBezTo>
                    <a:pt x="79" y="55"/>
                    <a:pt x="71" y="63"/>
                    <a:pt x="72" y="65"/>
                  </a:cubicBezTo>
                  <a:cubicBezTo>
                    <a:pt x="73" y="66"/>
                    <a:pt x="76" y="67"/>
                    <a:pt x="80" y="66"/>
                  </a:cubicBezTo>
                  <a:cubicBezTo>
                    <a:pt x="84" y="65"/>
                    <a:pt x="86" y="56"/>
                    <a:pt x="89" y="53"/>
                  </a:cubicBezTo>
                  <a:cubicBezTo>
                    <a:pt x="92" y="51"/>
                    <a:pt x="90" y="46"/>
                    <a:pt x="92" y="44"/>
                  </a:cubicBezTo>
                  <a:cubicBezTo>
                    <a:pt x="93" y="42"/>
                    <a:pt x="95" y="43"/>
                    <a:pt x="98" y="43"/>
                  </a:cubicBezTo>
                  <a:cubicBezTo>
                    <a:pt x="100" y="43"/>
                    <a:pt x="98" y="37"/>
                    <a:pt x="101" y="37"/>
                  </a:cubicBezTo>
                  <a:cubicBezTo>
                    <a:pt x="104" y="37"/>
                    <a:pt x="102" y="34"/>
                    <a:pt x="104" y="30"/>
                  </a:cubicBezTo>
                  <a:cubicBezTo>
                    <a:pt x="105" y="26"/>
                    <a:pt x="97" y="28"/>
                    <a:pt x="96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9" name="Freeform 159">
              <a:extLst>
                <a:ext uri="{FF2B5EF4-FFF2-40B4-BE49-F238E27FC236}">
                  <a16:creationId xmlns:a16="http://schemas.microsoft.com/office/drawing/2014/main" id="{A9A6D961-3481-D5D3-4DC6-E708EA9B4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7729" y="3508808"/>
              <a:ext cx="373387" cy="236856"/>
            </a:xfrm>
            <a:custGeom>
              <a:avLst/>
              <a:gdLst>
                <a:gd name="T0" fmla="*/ 120 w 121"/>
                <a:gd name="T1" fmla="*/ 48 h 76"/>
                <a:gd name="T2" fmla="*/ 113 w 121"/>
                <a:gd name="T3" fmla="*/ 45 h 76"/>
                <a:gd name="T4" fmla="*/ 104 w 121"/>
                <a:gd name="T5" fmla="*/ 40 h 76"/>
                <a:gd name="T6" fmla="*/ 94 w 121"/>
                <a:gd name="T7" fmla="*/ 34 h 76"/>
                <a:gd name="T8" fmla="*/ 86 w 121"/>
                <a:gd name="T9" fmla="*/ 28 h 76"/>
                <a:gd name="T10" fmla="*/ 82 w 121"/>
                <a:gd name="T11" fmla="*/ 21 h 76"/>
                <a:gd name="T12" fmla="*/ 79 w 121"/>
                <a:gd name="T13" fmla="*/ 15 h 76"/>
                <a:gd name="T14" fmla="*/ 66 w 121"/>
                <a:gd name="T15" fmla="*/ 14 h 76"/>
                <a:gd name="T16" fmla="*/ 63 w 121"/>
                <a:gd name="T17" fmla="*/ 5 h 76"/>
                <a:gd name="T18" fmla="*/ 57 w 121"/>
                <a:gd name="T19" fmla="*/ 3 h 76"/>
                <a:gd name="T20" fmla="*/ 51 w 121"/>
                <a:gd name="T21" fmla="*/ 1 h 76"/>
                <a:gd name="T22" fmla="*/ 47 w 121"/>
                <a:gd name="T23" fmla="*/ 3 h 76"/>
                <a:gd name="T24" fmla="*/ 44 w 121"/>
                <a:gd name="T25" fmla="*/ 6 h 76"/>
                <a:gd name="T26" fmla="*/ 38 w 121"/>
                <a:gd name="T27" fmla="*/ 10 h 76"/>
                <a:gd name="T28" fmla="*/ 35 w 121"/>
                <a:gd name="T29" fmla="*/ 14 h 76"/>
                <a:gd name="T30" fmla="*/ 29 w 121"/>
                <a:gd name="T31" fmla="*/ 13 h 76"/>
                <a:gd name="T32" fmla="*/ 23 w 121"/>
                <a:gd name="T33" fmla="*/ 12 h 76"/>
                <a:gd name="T34" fmla="*/ 13 w 121"/>
                <a:gd name="T35" fmla="*/ 4 h 76"/>
                <a:gd name="T36" fmla="*/ 4 w 121"/>
                <a:gd name="T37" fmla="*/ 8 h 76"/>
                <a:gd name="T38" fmla="*/ 8 w 121"/>
                <a:gd name="T39" fmla="*/ 7 h 76"/>
                <a:gd name="T40" fmla="*/ 15 w 121"/>
                <a:gd name="T41" fmla="*/ 14 h 76"/>
                <a:gd name="T42" fmla="*/ 19 w 121"/>
                <a:gd name="T43" fmla="*/ 19 h 76"/>
                <a:gd name="T44" fmla="*/ 10 w 121"/>
                <a:gd name="T45" fmla="*/ 21 h 76"/>
                <a:gd name="T46" fmla="*/ 3 w 121"/>
                <a:gd name="T47" fmla="*/ 21 h 76"/>
                <a:gd name="T48" fmla="*/ 4 w 121"/>
                <a:gd name="T49" fmla="*/ 28 h 76"/>
                <a:gd name="T50" fmla="*/ 5 w 121"/>
                <a:gd name="T51" fmla="*/ 33 h 76"/>
                <a:gd name="T52" fmla="*/ 10 w 121"/>
                <a:gd name="T53" fmla="*/ 35 h 76"/>
                <a:gd name="T54" fmla="*/ 11 w 121"/>
                <a:gd name="T55" fmla="*/ 42 h 76"/>
                <a:gd name="T56" fmla="*/ 11 w 121"/>
                <a:gd name="T57" fmla="*/ 53 h 76"/>
                <a:gd name="T58" fmla="*/ 18 w 121"/>
                <a:gd name="T59" fmla="*/ 52 h 76"/>
                <a:gd name="T60" fmla="*/ 26 w 121"/>
                <a:gd name="T61" fmla="*/ 47 h 76"/>
                <a:gd name="T62" fmla="*/ 32 w 121"/>
                <a:gd name="T63" fmla="*/ 46 h 76"/>
                <a:gd name="T64" fmla="*/ 41 w 121"/>
                <a:gd name="T65" fmla="*/ 46 h 76"/>
                <a:gd name="T66" fmla="*/ 48 w 121"/>
                <a:gd name="T67" fmla="*/ 49 h 76"/>
                <a:gd name="T68" fmla="*/ 52 w 121"/>
                <a:gd name="T69" fmla="*/ 51 h 76"/>
                <a:gd name="T70" fmla="*/ 59 w 121"/>
                <a:gd name="T71" fmla="*/ 53 h 76"/>
                <a:gd name="T72" fmla="*/ 63 w 121"/>
                <a:gd name="T73" fmla="*/ 56 h 76"/>
                <a:gd name="T74" fmla="*/ 68 w 121"/>
                <a:gd name="T75" fmla="*/ 61 h 76"/>
                <a:gd name="T76" fmla="*/ 74 w 121"/>
                <a:gd name="T77" fmla="*/ 62 h 76"/>
                <a:gd name="T78" fmla="*/ 76 w 121"/>
                <a:gd name="T79" fmla="*/ 72 h 76"/>
                <a:gd name="T80" fmla="*/ 78 w 121"/>
                <a:gd name="T81" fmla="*/ 72 h 76"/>
                <a:gd name="T82" fmla="*/ 84 w 121"/>
                <a:gd name="T83" fmla="*/ 74 h 76"/>
                <a:gd name="T84" fmla="*/ 91 w 121"/>
                <a:gd name="T85" fmla="*/ 71 h 76"/>
                <a:gd name="T86" fmla="*/ 103 w 121"/>
                <a:gd name="T87" fmla="*/ 64 h 76"/>
                <a:gd name="T88" fmla="*/ 108 w 121"/>
                <a:gd name="T89" fmla="*/ 56 h 76"/>
                <a:gd name="T90" fmla="*/ 115 w 121"/>
                <a:gd name="T91" fmla="*/ 52 h 76"/>
                <a:gd name="T92" fmla="*/ 121 w 121"/>
                <a:gd name="T93" fmla="*/ 53 h 76"/>
                <a:gd name="T94" fmla="*/ 120 w 121"/>
                <a:gd name="T95" fmla="*/ 4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76">
                  <a:moveTo>
                    <a:pt x="120" y="48"/>
                  </a:moveTo>
                  <a:cubicBezTo>
                    <a:pt x="120" y="48"/>
                    <a:pt x="115" y="45"/>
                    <a:pt x="113" y="45"/>
                  </a:cubicBezTo>
                  <a:cubicBezTo>
                    <a:pt x="111" y="46"/>
                    <a:pt x="107" y="41"/>
                    <a:pt x="104" y="40"/>
                  </a:cubicBezTo>
                  <a:cubicBezTo>
                    <a:pt x="100" y="38"/>
                    <a:pt x="96" y="36"/>
                    <a:pt x="94" y="34"/>
                  </a:cubicBezTo>
                  <a:cubicBezTo>
                    <a:pt x="93" y="32"/>
                    <a:pt x="87" y="29"/>
                    <a:pt x="86" y="28"/>
                  </a:cubicBezTo>
                  <a:cubicBezTo>
                    <a:pt x="85" y="26"/>
                    <a:pt x="84" y="23"/>
                    <a:pt x="82" y="21"/>
                  </a:cubicBezTo>
                  <a:cubicBezTo>
                    <a:pt x="80" y="18"/>
                    <a:pt x="80" y="15"/>
                    <a:pt x="79" y="15"/>
                  </a:cubicBezTo>
                  <a:cubicBezTo>
                    <a:pt x="77" y="15"/>
                    <a:pt x="66" y="15"/>
                    <a:pt x="66" y="14"/>
                  </a:cubicBezTo>
                  <a:cubicBezTo>
                    <a:pt x="66" y="12"/>
                    <a:pt x="65" y="5"/>
                    <a:pt x="63" y="5"/>
                  </a:cubicBezTo>
                  <a:cubicBezTo>
                    <a:pt x="61" y="4"/>
                    <a:pt x="58" y="4"/>
                    <a:pt x="57" y="3"/>
                  </a:cubicBezTo>
                  <a:cubicBezTo>
                    <a:pt x="55" y="1"/>
                    <a:pt x="51" y="0"/>
                    <a:pt x="51" y="1"/>
                  </a:cubicBezTo>
                  <a:cubicBezTo>
                    <a:pt x="50" y="2"/>
                    <a:pt x="48" y="3"/>
                    <a:pt x="47" y="3"/>
                  </a:cubicBezTo>
                  <a:cubicBezTo>
                    <a:pt x="46" y="3"/>
                    <a:pt x="47" y="6"/>
                    <a:pt x="44" y="6"/>
                  </a:cubicBezTo>
                  <a:cubicBezTo>
                    <a:pt x="42" y="6"/>
                    <a:pt x="38" y="9"/>
                    <a:pt x="38" y="10"/>
                  </a:cubicBezTo>
                  <a:cubicBezTo>
                    <a:pt x="38" y="12"/>
                    <a:pt x="38" y="15"/>
                    <a:pt x="35" y="14"/>
                  </a:cubicBezTo>
                  <a:cubicBezTo>
                    <a:pt x="34" y="14"/>
                    <a:pt x="31" y="14"/>
                    <a:pt x="29" y="13"/>
                  </a:cubicBezTo>
                  <a:cubicBezTo>
                    <a:pt x="29" y="13"/>
                    <a:pt x="26" y="15"/>
                    <a:pt x="23" y="12"/>
                  </a:cubicBezTo>
                  <a:cubicBezTo>
                    <a:pt x="20" y="8"/>
                    <a:pt x="16" y="4"/>
                    <a:pt x="13" y="4"/>
                  </a:cubicBezTo>
                  <a:cubicBezTo>
                    <a:pt x="11" y="4"/>
                    <a:pt x="3" y="4"/>
                    <a:pt x="4" y="8"/>
                  </a:cubicBezTo>
                  <a:cubicBezTo>
                    <a:pt x="5" y="7"/>
                    <a:pt x="6" y="7"/>
                    <a:pt x="8" y="7"/>
                  </a:cubicBezTo>
                  <a:cubicBezTo>
                    <a:pt x="14" y="7"/>
                    <a:pt x="12" y="14"/>
                    <a:pt x="15" y="14"/>
                  </a:cubicBezTo>
                  <a:cubicBezTo>
                    <a:pt x="18" y="15"/>
                    <a:pt x="22" y="20"/>
                    <a:pt x="19" y="19"/>
                  </a:cubicBezTo>
                  <a:cubicBezTo>
                    <a:pt x="16" y="19"/>
                    <a:pt x="13" y="22"/>
                    <a:pt x="10" y="21"/>
                  </a:cubicBezTo>
                  <a:cubicBezTo>
                    <a:pt x="7" y="20"/>
                    <a:pt x="4" y="18"/>
                    <a:pt x="3" y="21"/>
                  </a:cubicBezTo>
                  <a:cubicBezTo>
                    <a:pt x="2" y="25"/>
                    <a:pt x="0" y="28"/>
                    <a:pt x="4" y="28"/>
                  </a:cubicBezTo>
                  <a:cubicBezTo>
                    <a:pt x="8" y="28"/>
                    <a:pt x="8" y="31"/>
                    <a:pt x="5" y="33"/>
                  </a:cubicBezTo>
                  <a:cubicBezTo>
                    <a:pt x="2" y="36"/>
                    <a:pt x="9" y="33"/>
                    <a:pt x="10" y="35"/>
                  </a:cubicBezTo>
                  <a:cubicBezTo>
                    <a:pt x="10" y="38"/>
                    <a:pt x="12" y="38"/>
                    <a:pt x="11" y="42"/>
                  </a:cubicBezTo>
                  <a:cubicBezTo>
                    <a:pt x="11" y="45"/>
                    <a:pt x="11" y="50"/>
                    <a:pt x="11" y="53"/>
                  </a:cubicBezTo>
                  <a:cubicBezTo>
                    <a:pt x="14" y="53"/>
                    <a:pt x="18" y="53"/>
                    <a:pt x="18" y="52"/>
                  </a:cubicBezTo>
                  <a:cubicBezTo>
                    <a:pt x="20" y="50"/>
                    <a:pt x="24" y="47"/>
                    <a:pt x="26" y="47"/>
                  </a:cubicBezTo>
                  <a:cubicBezTo>
                    <a:pt x="28" y="47"/>
                    <a:pt x="31" y="48"/>
                    <a:pt x="32" y="46"/>
                  </a:cubicBezTo>
                  <a:cubicBezTo>
                    <a:pt x="33" y="44"/>
                    <a:pt x="40" y="45"/>
                    <a:pt x="41" y="46"/>
                  </a:cubicBezTo>
                  <a:cubicBezTo>
                    <a:pt x="43" y="48"/>
                    <a:pt x="47" y="49"/>
                    <a:pt x="48" y="49"/>
                  </a:cubicBezTo>
                  <a:cubicBezTo>
                    <a:pt x="49" y="49"/>
                    <a:pt x="49" y="51"/>
                    <a:pt x="52" y="51"/>
                  </a:cubicBezTo>
                  <a:cubicBezTo>
                    <a:pt x="54" y="51"/>
                    <a:pt x="59" y="52"/>
                    <a:pt x="59" y="53"/>
                  </a:cubicBezTo>
                  <a:cubicBezTo>
                    <a:pt x="59" y="55"/>
                    <a:pt x="61" y="56"/>
                    <a:pt x="63" y="56"/>
                  </a:cubicBezTo>
                  <a:cubicBezTo>
                    <a:pt x="65" y="56"/>
                    <a:pt x="66" y="61"/>
                    <a:pt x="68" y="61"/>
                  </a:cubicBezTo>
                  <a:cubicBezTo>
                    <a:pt x="70" y="61"/>
                    <a:pt x="74" y="61"/>
                    <a:pt x="74" y="62"/>
                  </a:cubicBezTo>
                  <a:cubicBezTo>
                    <a:pt x="74" y="63"/>
                    <a:pt x="75" y="69"/>
                    <a:pt x="76" y="72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9" y="73"/>
                    <a:pt x="83" y="71"/>
                    <a:pt x="84" y="74"/>
                  </a:cubicBezTo>
                  <a:cubicBezTo>
                    <a:pt x="84" y="76"/>
                    <a:pt x="91" y="75"/>
                    <a:pt x="91" y="71"/>
                  </a:cubicBezTo>
                  <a:cubicBezTo>
                    <a:pt x="91" y="67"/>
                    <a:pt x="102" y="67"/>
                    <a:pt x="103" y="64"/>
                  </a:cubicBezTo>
                  <a:cubicBezTo>
                    <a:pt x="104" y="61"/>
                    <a:pt x="105" y="55"/>
                    <a:pt x="108" y="56"/>
                  </a:cubicBezTo>
                  <a:cubicBezTo>
                    <a:pt x="111" y="57"/>
                    <a:pt x="112" y="52"/>
                    <a:pt x="115" y="52"/>
                  </a:cubicBezTo>
                  <a:cubicBezTo>
                    <a:pt x="117" y="52"/>
                    <a:pt x="118" y="54"/>
                    <a:pt x="121" y="53"/>
                  </a:cubicBezTo>
                  <a:lnTo>
                    <a:pt x="120" y="4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0" name="Freeform 160">
              <a:extLst>
                <a:ext uri="{FF2B5EF4-FFF2-40B4-BE49-F238E27FC236}">
                  <a16:creationId xmlns:a16="http://schemas.microsoft.com/office/drawing/2014/main" id="{DC3C632B-9156-CC60-00FC-CCB362341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175" y="3595655"/>
              <a:ext cx="515692" cy="436868"/>
            </a:xfrm>
            <a:custGeom>
              <a:avLst/>
              <a:gdLst>
                <a:gd name="T0" fmla="*/ 162 w 167"/>
                <a:gd name="T1" fmla="*/ 121 h 140"/>
                <a:gd name="T2" fmla="*/ 158 w 167"/>
                <a:gd name="T3" fmla="*/ 112 h 140"/>
                <a:gd name="T4" fmla="*/ 149 w 167"/>
                <a:gd name="T5" fmla="*/ 104 h 140"/>
                <a:gd name="T6" fmla="*/ 144 w 167"/>
                <a:gd name="T7" fmla="*/ 97 h 140"/>
                <a:gd name="T8" fmla="*/ 152 w 167"/>
                <a:gd name="T9" fmla="*/ 85 h 140"/>
                <a:gd name="T10" fmla="*/ 144 w 167"/>
                <a:gd name="T11" fmla="*/ 81 h 140"/>
                <a:gd name="T12" fmla="*/ 143 w 167"/>
                <a:gd name="T13" fmla="*/ 71 h 140"/>
                <a:gd name="T14" fmla="*/ 143 w 167"/>
                <a:gd name="T15" fmla="*/ 62 h 140"/>
                <a:gd name="T16" fmla="*/ 144 w 167"/>
                <a:gd name="T17" fmla="*/ 55 h 140"/>
                <a:gd name="T18" fmla="*/ 147 w 167"/>
                <a:gd name="T19" fmla="*/ 48 h 140"/>
                <a:gd name="T20" fmla="*/ 149 w 167"/>
                <a:gd name="T21" fmla="*/ 44 h 140"/>
                <a:gd name="T22" fmla="*/ 147 w 167"/>
                <a:gd name="T23" fmla="*/ 34 h 140"/>
                <a:gd name="T24" fmla="*/ 141 w 167"/>
                <a:gd name="T25" fmla="*/ 33 h 140"/>
                <a:gd name="T26" fmla="*/ 136 w 167"/>
                <a:gd name="T27" fmla="*/ 28 h 140"/>
                <a:gd name="T28" fmla="*/ 132 w 167"/>
                <a:gd name="T29" fmla="*/ 25 h 140"/>
                <a:gd name="T30" fmla="*/ 125 w 167"/>
                <a:gd name="T31" fmla="*/ 23 h 140"/>
                <a:gd name="T32" fmla="*/ 121 w 167"/>
                <a:gd name="T33" fmla="*/ 21 h 140"/>
                <a:gd name="T34" fmla="*/ 114 w 167"/>
                <a:gd name="T35" fmla="*/ 18 h 140"/>
                <a:gd name="T36" fmla="*/ 105 w 167"/>
                <a:gd name="T37" fmla="*/ 18 h 140"/>
                <a:gd name="T38" fmla="*/ 99 w 167"/>
                <a:gd name="T39" fmla="*/ 19 h 140"/>
                <a:gd name="T40" fmla="*/ 91 w 167"/>
                <a:gd name="T41" fmla="*/ 24 h 140"/>
                <a:gd name="T42" fmla="*/ 84 w 167"/>
                <a:gd name="T43" fmla="*/ 25 h 140"/>
                <a:gd name="T44" fmla="*/ 84 w 167"/>
                <a:gd name="T45" fmla="*/ 30 h 140"/>
                <a:gd name="T46" fmla="*/ 66 w 167"/>
                <a:gd name="T47" fmla="*/ 34 h 140"/>
                <a:gd name="T48" fmla="*/ 51 w 167"/>
                <a:gd name="T49" fmla="*/ 25 h 140"/>
                <a:gd name="T50" fmla="*/ 40 w 167"/>
                <a:gd name="T51" fmla="*/ 15 h 140"/>
                <a:gd name="T52" fmla="*/ 34 w 167"/>
                <a:gd name="T53" fmla="*/ 10 h 140"/>
                <a:gd name="T54" fmla="*/ 33 w 167"/>
                <a:gd name="T55" fmla="*/ 3 h 140"/>
                <a:gd name="T56" fmla="*/ 16 w 167"/>
                <a:gd name="T57" fmla="*/ 10 h 140"/>
                <a:gd name="T58" fmla="*/ 10 w 167"/>
                <a:gd name="T59" fmla="*/ 7 h 140"/>
                <a:gd name="T60" fmla="*/ 5 w 167"/>
                <a:gd name="T61" fmla="*/ 0 h 140"/>
                <a:gd name="T62" fmla="*/ 2 w 167"/>
                <a:gd name="T63" fmla="*/ 5 h 140"/>
                <a:gd name="T64" fmla="*/ 2 w 167"/>
                <a:gd name="T65" fmla="*/ 12 h 140"/>
                <a:gd name="T66" fmla="*/ 2 w 167"/>
                <a:gd name="T67" fmla="*/ 21 h 140"/>
                <a:gd name="T68" fmla="*/ 6 w 167"/>
                <a:gd name="T69" fmla="*/ 27 h 140"/>
                <a:gd name="T70" fmla="*/ 9 w 167"/>
                <a:gd name="T71" fmla="*/ 34 h 140"/>
                <a:gd name="T72" fmla="*/ 14 w 167"/>
                <a:gd name="T73" fmla="*/ 39 h 140"/>
                <a:gd name="T74" fmla="*/ 17 w 167"/>
                <a:gd name="T75" fmla="*/ 42 h 140"/>
                <a:gd name="T76" fmla="*/ 16 w 167"/>
                <a:gd name="T77" fmla="*/ 47 h 140"/>
                <a:gd name="T78" fmla="*/ 13 w 167"/>
                <a:gd name="T79" fmla="*/ 53 h 140"/>
                <a:gd name="T80" fmla="*/ 14 w 167"/>
                <a:gd name="T81" fmla="*/ 61 h 140"/>
                <a:gd name="T82" fmla="*/ 18 w 167"/>
                <a:gd name="T83" fmla="*/ 66 h 140"/>
                <a:gd name="T84" fmla="*/ 27 w 167"/>
                <a:gd name="T85" fmla="*/ 72 h 140"/>
                <a:gd name="T86" fmla="*/ 31 w 167"/>
                <a:gd name="T87" fmla="*/ 77 h 140"/>
                <a:gd name="T88" fmla="*/ 31 w 167"/>
                <a:gd name="T89" fmla="*/ 83 h 140"/>
                <a:gd name="T90" fmla="*/ 34 w 167"/>
                <a:gd name="T91" fmla="*/ 88 h 140"/>
                <a:gd name="T92" fmla="*/ 38 w 167"/>
                <a:gd name="T93" fmla="*/ 95 h 140"/>
                <a:gd name="T94" fmla="*/ 40 w 167"/>
                <a:gd name="T95" fmla="*/ 95 h 140"/>
                <a:gd name="T96" fmla="*/ 44 w 167"/>
                <a:gd name="T97" fmla="*/ 94 h 140"/>
                <a:gd name="T98" fmla="*/ 50 w 167"/>
                <a:gd name="T99" fmla="*/ 93 h 140"/>
                <a:gd name="T100" fmla="*/ 59 w 167"/>
                <a:gd name="T101" fmla="*/ 107 h 140"/>
                <a:gd name="T102" fmla="*/ 64 w 167"/>
                <a:gd name="T103" fmla="*/ 114 h 140"/>
                <a:gd name="T104" fmla="*/ 74 w 167"/>
                <a:gd name="T105" fmla="*/ 119 h 140"/>
                <a:gd name="T106" fmla="*/ 93 w 167"/>
                <a:gd name="T107" fmla="*/ 127 h 140"/>
                <a:gd name="T108" fmla="*/ 107 w 167"/>
                <a:gd name="T109" fmla="*/ 123 h 140"/>
                <a:gd name="T110" fmla="*/ 113 w 167"/>
                <a:gd name="T111" fmla="*/ 134 h 140"/>
                <a:gd name="T112" fmla="*/ 142 w 167"/>
                <a:gd name="T113" fmla="*/ 140 h 140"/>
                <a:gd name="T114" fmla="*/ 151 w 167"/>
                <a:gd name="T115" fmla="*/ 140 h 140"/>
                <a:gd name="T116" fmla="*/ 151 w 167"/>
                <a:gd name="T117" fmla="*/ 138 h 140"/>
                <a:gd name="T118" fmla="*/ 156 w 167"/>
                <a:gd name="T119" fmla="*/ 130 h 140"/>
                <a:gd name="T120" fmla="*/ 164 w 167"/>
                <a:gd name="T121" fmla="*/ 127 h 140"/>
                <a:gd name="T122" fmla="*/ 162 w 167"/>
                <a:gd name="T123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140">
                  <a:moveTo>
                    <a:pt x="162" y="121"/>
                  </a:moveTo>
                  <a:cubicBezTo>
                    <a:pt x="160" y="120"/>
                    <a:pt x="162" y="113"/>
                    <a:pt x="158" y="112"/>
                  </a:cubicBezTo>
                  <a:cubicBezTo>
                    <a:pt x="154" y="110"/>
                    <a:pt x="150" y="107"/>
                    <a:pt x="149" y="104"/>
                  </a:cubicBezTo>
                  <a:cubicBezTo>
                    <a:pt x="148" y="102"/>
                    <a:pt x="143" y="99"/>
                    <a:pt x="144" y="97"/>
                  </a:cubicBezTo>
                  <a:cubicBezTo>
                    <a:pt x="144" y="95"/>
                    <a:pt x="154" y="89"/>
                    <a:pt x="152" y="85"/>
                  </a:cubicBezTo>
                  <a:cubicBezTo>
                    <a:pt x="151" y="81"/>
                    <a:pt x="145" y="82"/>
                    <a:pt x="144" y="81"/>
                  </a:cubicBezTo>
                  <a:cubicBezTo>
                    <a:pt x="143" y="79"/>
                    <a:pt x="144" y="75"/>
                    <a:pt x="143" y="71"/>
                  </a:cubicBezTo>
                  <a:cubicBezTo>
                    <a:pt x="141" y="67"/>
                    <a:pt x="144" y="64"/>
                    <a:pt x="143" y="62"/>
                  </a:cubicBezTo>
                  <a:cubicBezTo>
                    <a:pt x="141" y="60"/>
                    <a:pt x="143" y="56"/>
                    <a:pt x="144" y="55"/>
                  </a:cubicBezTo>
                  <a:cubicBezTo>
                    <a:pt x="144" y="53"/>
                    <a:pt x="147" y="51"/>
                    <a:pt x="147" y="48"/>
                  </a:cubicBezTo>
                  <a:cubicBezTo>
                    <a:pt x="147" y="46"/>
                    <a:pt x="148" y="45"/>
                    <a:pt x="149" y="44"/>
                  </a:cubicBezTo>
                  <a:cubicBezTo>
                    <a:pt x="148" y="41"/>
                    <a:pt x="147" y="35"/>
                    <a:pt x="147" y="34"/>
                  </a:cubicBezTo>
                  <a:cubicBezTo>
                    <a:pt x="147" y="33"/>
                    <a:pt x="143" y="33"/>
                    <a:pt x="141" y="33"/>
                  </a:cubicBezTo>
                  <a:cubicBezTo>
                    <a:pt x="139" y="33"/>
                    <a:pt x="138" y="28"/>
                    <a:pt x="136" y="28"/>
                  </a:cubicBezTo>
                  <a:cubicBezTo>
                    <a:pt x="134" y="28"/>
                    <a:pt x="132" y="27"/>
                    <a:pt x="132" y="25"/>
                  </a:cubicBezTo>
                  <a:cubicBezTo>
                    <a:pt x="132" y="24"/>
                    <a:pt x="127" y="23"/>
                    <a:pt x="125" y="23"/>
                  </a:cubicBezTo>
                  <a:cubicBezTo>
                    <a:pt x="122" y="23"/>
                    <a:pt x="122" y="21"/>
                    <a:pt x="121" y="21"/>
                  </a:cubicBezTo>
                  <a:cubicBezTo>
                    <a:pt x="120" y="21"/>
                    <a:pt x="116" y="20"/>
                    <a:pt x="114" y="18"/>
                  </a:cubicBezTo>
                  <a:cubicBezTo>
                    <a:pt x="113" y="17"/>
                    <a:pt x="106" y="16"/>
                    <a:pt x="105" y="18"/>
                  </a:cubicBezTo>
                  <a:cubicBezTo>
                    <a:pt x="104" y="20"/>
                    <a:pt x="101" y="19"/>
                    <a:pt x="99" y="19"/>
                  </a:cubicBezTo>
                  <a:cubicBezTo>
                    <a:pt x="97" y="19"/>
                    <a:pt x="93" y="22"/>
                    <a:pt x="91" y="24"/>
                  </a:cubicBezTo>
                  <a:cubicBezTo>
                    <a:pt x="91" y="25"/>
                    <a:pt x="87" y="25"/>
                    <a:pt x="84" y="25"/>
                  </a:cubicBezTo>
                  <a:cubicBezTo>
                    <a:pt x="84" y="27"/>
                    <a:pt x="84" y="29"/>
                    <a:pt x="84" y="30"/>
                  </a:cubicBezTo>
                  <a:cubicBezTo>
                    <a:pt x="83" y="32"/>
                    <a:pt x="73" y="34"/>
                    <a:pt x="66" y="34"/>
                  </a:cubicBezTo>
                  <a:cubicBezTo>
                    <a:pt x="59" y="34"/>
                    <a:pt x="58" y="25"/>
                    <a:pt x="51" y="25"/>
                  </a:cubicBezTo>
                  <a:cubicBezTo>
                    <a:pt x="45" y="25"/>
                    <a:pt x="41" y="19"/>
                    <a:pt x="40" y="15"/>
                  </a:cubicBezTo>
                  <a:cubicBezTo>
                    <a:pt x="37" y="13"/>
                    <a:pt x="34" y="11"/>
                    <a:pt x="34" y="10"/>
                  </a:cubicBezTo>
                  <a:cubicBezTo>
                    <a:pt x="35" y="9"/>
                    <a:pt x="37" y="1"/>
                    <a:pt x="33" y="3"/>
                  </a:cubicBezTo>
                  <a:cubicBezTo>
                    <a:pt x="29" y="5"/>
                    <a:pt x="23" y="11"/>
                    <a:pt x="16" y="10"/>
                  </a:cubicBezTo>
                  <a:cubicBezTo>
                    <a:pt x="8" y="9"/>
                    <a:pt x="14" y="8"/>
                    <a:pt x="10" y="7"/>
                  </a:cubicBezTo>
                  <a:cubicBezTo>
                    <a:pt x="6" y="5"/>
                    <a:pt x="9" y="1"/>
                    <a:pt x="5" y="0"/>
                  </a:cubicBezTo>
                  <a:cubicBezTo>
                    <a:pt x="1" y="0"/>
                    <a:pt x="4" y="5"/>
                    <a:pt x="2" y="5"/>
                  </a:cubicBezTo>
                  <a:cubicBezTo>
                    <a:pt x="0" y="5"/>
                    <a:pt x="2" y="10"/>
                    <a:pt x="2" y="12"/>
                  </a:cubicBezTo>
                  <a:cubicBezTo>
                    <a:pt x="3" y="13"/>
                    <a:pt x="1" y="20"/>
                    <a:pt x="2" y="21"/>
                  </a:cubicBezTo>
                  <a:cubicBezTo>
                    <a:pt x="4" y="21"/>
                    <a:pt x="7" y="26"/>
                    <a:pt x="6" y="27"/>
                  </a:cubicBezTo>
                  <a:cubicBezTo>
                    <a:pt x="6" y="28"/>
                    <a:pt x="9" y="32"/>
                    <a:pt x="9" y="34"/>
                  </a:cubicBezTo>
                  <a:cubicBezTo>
                    <a:pt x="9" y="36"/>
                    <a:pt x="12" y="39"/>
                    <a:pt x="14" y="39"/>
                  </a:cubicBezTo>
                  <a:cubicBezTo>
                    <a:pt x="16" y="39"/>
                    <a:pt x="18" y="40"/>
                    <a:pt x="17" y="42"/>
                  </a:cubicBezTo>
                  <a:cubicBezTo>
                    <a:pt x="17" y="44"/>
                    <a:pt x="18" y="47"/>
                    <a:pt x="16" y="47"/>
                  </a:cubicBezTo>
                  <a:cubicBezTo>
                    <a:pt x="14" y="47"/>
                    <a:pt x="15" y="52"/>
                    <a:pt x="13" y="53"/>
                  </a:cubicBezTo>
                  <a:cubicBezTo>
                    <a:pt x="11" y="54"/>
                    <a:pt x="13" y="60"/>
                    <a:pt x="14" y="61"/>
                  </a:cubicBezTo>
                  <a:cubicBezTo>
                    <a:pt x="15" y="62"/>
                    <a:pt x="18" y="63"/>
                    <a:pt x="18" y="66"/>
                  </a:cubicBezTo>
                  <a:cubicBezTo>
                    <a:pt x="18" y="68"/>
                    <a:pt x="25" y="72"/>
                    <a:pt x="27" y="72"/>
                  </a:cubicBezTo>
                  <a:cubicBezTo>
                    <a:pt x="30" y="72"/>
                    <a:pt x="30" y="76"/>
                    <a:pt x="31" y="77"/>
                  </a:cubicBezTo>
                  <a:cubicBezTo>
                    <a:pt x="33" y="78"/>
                    <a:pt x="30" y="81"/>
                    <a:pt x="31" y="83"/>
                  </a:cubicBezTo>
                  <a:cubicBezTo>
                    <a:pt x="31" y="84"/>
                    <a:pt x="34" y="86"/>
                    <a:pt x="34" y="88"/>
                  </a:cubicBezTo>
                  <a:cubicBezTo>
                    <a:pt x="33" y="90"/>
                    <a:pt x="36" y="93"/>
                    <a:pt x="38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3" y="95"/>
                    <a:pt x="43" y="92"/>
                    <a:pt x="44" y="94"/>
                  </a:cubicBezTo>
                  <a:cubicBezTo>
                    <a:pt x="46" y="95"/>
                    <a:pt x="48" y="93"/>
                    <a:pt x="50" y="93"/>
                  </a:cubicBezTo>
                  <a:cubicBezTo>
                    <a:pt x="52" y="93"/>
                    <a:pt x="57" y="102"/>
                    <a:pt x="59" y="107"/>
                  </a:cubicBezTo>
                  <a:cubicBezTo>
                    <a:pt x="61" y="111"/>
                    <a:pt x="61" y="112"/>
                    <a:pt x="64" y="114"/>
                  </a:cubicBezTo>
                  <a:cubicBezTo>
                    <a:pt x="66" y="116"/>
                    <a:pt x="70" y="115"/>
                    <a:pt x="74" y="119"/>
                  </a:cubicBezTo>
                  <a:cubicBezTo>
                    <a:pt x="78" y="124"/>
                    <a:pt x="88" y="126"/>
                    <a:pt x="93" y="127"/>
                  </a:cubicBezTo>
                  <a:cubicBezTo>
                    <a:pt x="97" y="127"/>
                    <a:pt x="101" y="122"/>
                    <a:pt x="107" y="123"/>
                  </a:cubicBezTo>
                  <a:cubicBezTo>
                    <a:pt x="112" y="124"/>
                    <a:pt x="111" y="131"/>
                    <a:pt x="113" y="134"/>
                  </a:cubicBezTo>
                  <a:cubicBezTo>
                    <a:pt x="115" y="137"/>
                    <a:pt x="138" y="138"/>
                    <a:pt x="142" y="140"/>
                  </a:cubicBezTo>
                  <a:cubicBezTo>
                    <a:pt x="144" y="140"/>
                    <a:pt x="147" y="140"/>
                    <a:pt x="151" y="140"/>
                  </a:cubicBezTo>
                  <a:cubicBezTo>
                    <a:pt x="151" y="139"/>
                    <a:pt x="151" y="139"/>
                    <a:pt x="151" y="138"/>
                  </a:cubicBezTo>
                  <a:cubicBezTo>
                    <a:pt x="151" y="134"/>
                    <a:pt x="154" y="131"/>
                    <a:pt x="156" y="130"/>
                  </a:cubicBezTo>
                  <a:cubicBezTo>
                    <a:pt x="159" y="128"/>
                    <a:pt x="161" y="128"/>
                    <a:pt x="164" y="127"/>
                  </a:cubicBezTo>
                  <a:cubicBezTo>
                    <a:pt x="167" y="127"/>
                    <a:pt x="164" y="122"/>
                    <a:pt x="162" y="12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1" name="Freeform 161">
              <a:extLst>
                <a:ext uri="{FF2B5EF4-FFF2-40B4-BE49-F238E27FC236}">
                  <a16:creationId xmlns:a16="http://schemas.microsoft.com/office/drawing/2014/main" id="{680508A7-0B6D-14DC-BD2E-06585869D9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7147" y="3075887"/>
              <a:ext cx="1058800" cy="501346"/>
            </a:xfrm>
            <a:custGeom>
              <a:avLst/>
              <a:gdLst>
                <a:gd name="T0" fmla="*/ 332 w 343"/>
                <a:gd name="T1" fmla="*/ 67 h 161"/>
                <a:gd name="T2" fmla="*/ 321 w 343"/>
                <a:gd name="T3" fmla="*/ 56 h 161"/>
                <a:gd name="T4" fmla="*/ 299 w 343"/>
                <a:gd name="T5" fmla="*/ 52 h 161"/>
                <a:gd name="T6" fmla="*/ 279 w 343"/>
                <a:gd name="T7" fmla="*/ 38 h 161"/>
                <a:gd name="T8" fmla="*/ 255 w 343"/>
                <a:gd name="T9" fmla="*/ 13 h 161"/>
                <a:gd name="T10" fmla="*/ 232 w 343"/>
                <a:gd name="T11" fmla="*/ 22 h 161"/>
                <a:gd name="T12" fmla="*/ 226 w 343"/>
                <a:gd name="T13" fmla="*/ 16 h 161"/>
                <a:gd name="T14" fmla="*/ 213 w 343"/>
                <a:gd name="T15" fmla="*/ 15 h 161"/>
                <a:gd name="T16" fmla="*/ 207 w 343"/>
                <a:gd name="T17" fmla="*/ 2 h 161"/>
                <a:gd name="T18" fmla="*/ 178 w 343"/>
                <a:gd name="T19" fmla="*/ 7 h 161"/>
                <a:gd name="T20" fmla="*/ 145 w 343"/>
                <a:gd name="T21" fmla="*/ 15 h 161"/>
                <a:gd name="T22" fmla="*/ 128 w 343"/>
                <a:gd name="T23" fmla="*/ 23 h 161"/>
                <a:gd name="T24" fmla="*/ 125 w 343"/>
                <a:gd name="T25" fmla="*/ 35 h 161"/>
                <a:gd name="T26" fmla="*/ 128 w 343"/>
                <a:gd name="T27" fmla="*/ 45 h 161"/>
                <a:gd name="T28" fmla="*/ 119 w 343"/>
                <a:gd name="T29" fmla="*/ 52 h 161"/>
                <a:gd name="T30" fmla="*/ 106 w 343"/>
                <a:gd name="T31" fmla="*/ 51 h 161"/>
                <a:gd name="T32" fmla="*/ 85 w 343"/>
                <a:gd name="T33" fmla="*/ 52 h 161"/>
                <a:gd name="T34" fmla="*/ 70 w 343"/>
                <a:gd name="T35" fmla="*/ 52 h 161"/>
                <a:gd name="T36" fmla="*/ 47 w 343"/>
                <a:gd name="T37" fmla="*/ 43 h 161"/>
                <a:gd name="T38" fmla="*/ 27 w 343"/>
                <a:gd name="T39" fmla="*/ 49 h 161"/>
                <a:gd name="T40" fmla="*/ 20 w 343"/>
                <a:gd name="T41" fmla="*/ 63 h 161"/>
                <a:gd name="T42" fmla="*/ 3 w 343"/>
                <a:gd name="T43" fmla="*/ 66 h 161"/>
                <a:gd name="T44" fmla="*/ 1 w 343"/>
                <a:gd name="T45" fmla="*/ 78 h 161"/>
                <a:gd name="T46" fmla="*/ 14 w 343"/>
                <a:gd name="T47" fmla="*/ 85 h 161"/>
                <a:gd name="T48" fmla="*/ 22 w 343"/>
                <a:gd name="T49" fmla="*/ 100 h 161"/>
                <a:gd name="T50" fmla="*/ 44 w 343"/>
                <a:gd name="T51" fmla="*/ 95 h 161"/>
                <a:gd name="T52" fmla="*/ 49 w 343"/>
                <a:gd name="T53" fmla="*/ 112 h 161"/>
                <a:gd name="T54" fmla="*/ 33 w 343"/>
                <a:gd name="T55" fmla="*/ 123 h 161"/>
                <a:gd name="T56" fmla="*/ 49 w 343"/>
                <a:gd name="T57" fmla="*/ 139 h 161"/>
                <a:gd name="T58" fmla="*/ 56 w 343"/>
                <a:gd name="T59" fmla="*/ 147 h 161"/>
                <a:gd name="T60" fmla="*/ 81 w 343"/>
                <a:gd name="T61" fmla="*/ 152 h 161"/>
                <a:gd name="T62" fmla="*/ 104 w 343"/>
                <a:gd name="T63" fmla="*/ 108 h 161"/>
                <a:gd name="T64" fmla="*/ 118 w 343"/>
                <a:gd name="T65" fmla="*/ 109 h 161"/>
                <a:gd name="T66" fmla="*/ 143 w 343"/>
                <a:gd name="T67" fmla="*/ 130 h 161"/>
                <a:gd name="T68" fmla="*/ 169 w 343"/>
                <a:gd name="T69" fmla="*/ 144 h 161"/>
                <a:gd name="T70" fmla="*/ 187 w 343"/>
                <a:gd name="T71" fmla="*/ 159 h 161"/>
                <a:gd name="T72" fmla="*/ 205 w 343"/>
                <a:gd name="T73" fmla="*/ 150 h 161"/>
                <a:gd name="T74" fmla="*/ 224 w 343"/>
                <a:gd name="T75" fmla="*/ 140 h 161"/>
                <a:gd name="T76" fmla="*/ 252 w 343"/>
                <a:gd name="T77" fmla="*/ 138 h 161"/>
                <a:gd name="T78" fmla="*/ 288 w 343"/>
                <a:gd name="T79" fmla="*/ 144 h 161"/>
                <a:gd name="T80" fmla="*/ 289 w 343"/>
                <a:gd name="T81" fmla="*/ 125 h 161"/>
                <a:gd name="T82" fmla="*/ 300 w 343"/>
                <a:gd name="T83" fmla="*/ 113 h 161"/>
                <a:gd name="T84" fmla="*/ 311 w 343"/>
                <a:gd name="T85" fmla="*/ 94 h 161"/>
                <a:gd name="T86" fmla="*/ 333 w 343"/>
                <a:gd name="T87" fmla="*/ 92 h 161"/>
                <a:gd name="T88" fmla="*/ 341 w 343"/>
                <a:gd name="T89" fmla="*/ 74 h 161"/>
                <a:gd name="T90" fmla="*/ 129 w 343"/>
                <a:gd name="T91" fmla="*/ 102 h 161"/>
                <a:gd name="T92" fmla="*/ 270 w 343"/>
                <a:gd name="T93" fmla="*/ 101 h 161"/>
                <a:gd name="T94" fmla="*/ 236 w 343"/>
                <a:gd name="T95" fmla="*/ 102 h 161"/>
                <a:gd name="T96" fmla="*/ 270 w 343"/>
                <a:gd name="T97" fmla="*/ 10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3" h="161">
                  <a:moveTo>
                    <a:pt x="342" y="66"/>
                  </a:moveTo>
                  <a:cubicBezTo>
                    <a:pt x="341" y="64"/>
                    <a:pt x="340" y="65"/>
                    <a:pt x="339" y="66"/>
                  </a:cubicBezTo>
                  <a:cubicBezTo>
                    <a:pt x="337" y="66"/>
                    <a:pt x="333" y="67"/>
                    <a:pt x="332" y="67"/>
                  </a:cubicBezTo>
                  <a:cubicBezTo>
                    <a:pt x="330" y="67"/>
                    <a:pt x="328" y="65"/>
                    <a:pt x="328" y="63"/>
                  </a:cubicBezTo>
                  <a:cubicBezTo>
                    <a:pt x="328" y="62"/>
                    <a:pt x="327" y="60"/>
                    <a:pt x="326" y="60"/>
                  </a:cubicBezTo>
                  <a:cubicBezTo>
                    <a:pt x="324" y="60"/>
                    <a:pt x="322" y="59"/>
                    <a:pt x="321" y="56"/>
                  </a:cubicBezTo>
                  <a:cubicBezTo>
                    <a:pt x="319" y="52"/>
                    <a:pt x="317" y="52"/>
                    <a:pt x="315" y="51"/>
                  </a:cubicBezTo>
                  <a:cubicBezTo>
                    <a:pt x="314" y="50"/>
                    <a:pt x="309" y="53"/>
                    <a:pt x="307" y="54"/>
                  </a:cubicBezTo>
                  <a:cubicBezTo>
                    <a:pt x="305" y="55"/>
                    <a:pt x="301" y="53"/>
                    <a:pt x="299" y="52"/>
                  </a:cubicBezTo>
                  <a:cubicBezTo>
                    <a:pt x="296" y="52"/>
                    <a:pt x="295" y="47"/>
                    <a:pt x="292" y="48"/>
                  </a:cubicBezTo>
                  <a:cubicBezTo>
                    <a:pt x="290" y="48"/>
                    <a:pt x="289" y="53"/>
                    <a:pt x="287" y="53"/>
                  </a:cubicBezTo>
                  <a:cubicBezTo>
                    <a:pt x="285" y="53"/>
                    <a:pt x="282" y="44"/>
                    <a:pt x="279" y="38"/>
                  </a:cubicBezTo>
                  <a:cubicBezTo>
                    <a:pt x="275" y="33"/>
                    <a:pt x="269" y="22"/>
                    <a:pt x="263" y="20"/>
                  </a:cubicBezTo>
                  <a:cubicBezTo>
                    <a:pt x="257" y="18"/>
                    <a:pt x="259" y="15"/>
                    <a:pt x="261" y="13"/>
                  </a:cubicBezTo>
                  <a:cubicBezTo>
                    <a:pt x="262" y="12"/>
                    <a:pt x="257" y="12"/>
                    <a:pt x="255" y="13"/>
                  </a:cubicBezTo>
                  <a:cubicBezTo>
                    <a:pt x="253" y="14"/>
                    <a:pt x="250" y="17"/>
                    <a:pt x="247" y="17"/>
                  </a:cubicBezTo>
                  <a:cubicBezTo>
                    <a:pt x="245" y="18"/>
                    <a:pt x="241" y="22"/>
                    <a:pt x="238" y="21"/>
                  </a:cubicBezTo>
                  <a:cubicBezTo>
                    <a:pt x="235" y="20"/>
                    <a:pt x="234" y="24"/>
                    <a:pt x="232" y="22"/>
                  </a:cubicBezTo>
                  <a:cubicBezTo>
                    <a:pt x="230" y="20"/>
                    <a:pt x="235" y="19"/>
                    <a:pt x="235" y="17"/>
                  </a:cubicBezTo>
                  <a:cubicBezTo>
                    <a:pt x="235" y="15"/>
                    <a:pt x="231" y="18"/>
                    <a:pt x="230" y="16"/>
                  </a:cubicBezTo>
                  <a:cubicBezTo>
                    <a:pt x="229" y="15"/>
                    <a:pt x="226" y="14"/>
                    <a:pt x="226" y="16"/>
                  </a:cubicBezTo>
                  <a:cubicBezTo>
                    <a:pt x="226" y="18"/>
                    <a:pt x="224" y="17"/>
                    <a:pt x="224" y="15"/>
                  </a:cubicBezTo>
                  <a:cubicBezTo>
                    <a:pt x="224" y="14"/>
                    <a:pt x="222" y="12"/>
                    <a:pt x="221" y="13"/>
                  </a:cubicBezTo>
                  <a:cubicBezTo>
                    <a:pt x="219" y="15"/>
                    <a:pt x="214" y="16"/>
                    <a:pt x="213" y="15"/>
                  </a:cubicBezTo>
                  <a:cubicBezTo>
                    <a:pt x="212" y="13"/>
                    <a:pt x="214" y="13"/>
                    <a:pt x="214" y="11"/>
                  </a:cubicBezTo>
                  <a:cubicBezTo>
                    <a:pt x="214" y="9"/>
                    <a:pt x="212" y="7"/>
                    <a:pt x="213" y="5"/>
                  </a:cubicBezTo>
                  <a:cubicBezTo>
                    <a:pt x="213" y="3"/>
                    <a:pt x="209" y="1"/>
                    <a:pt x="207" y="2"/>
                  </a:cubicBezTo>
                  <a:cubicBezTo>
                    <a:pt x="205" y="2"/>
                    <a:pt x="203" y="2"/>
                    <a:pt x="201" y="1"/>
                  </a:cubicBezTo>
                  <a:cubicBezTo>
                    <a:pt x="199" y="0"/>
                    <a:pt x="191" y="1"/>
                    <a:pt x="190" y="3"/>
                  </a:cubicBezTo>
                  <a:cubicBezTo>
                    <a:pt x="190" y="5"/>
                    <a:pt x="180" y="7"/>
                    <a:pt x="178" y="7"/>
                  </a:cubicBezTo>
                  <a:cubicBezTo>
                    <a:pt x="176" y="8"/>
                    <a:pt x="169" y="9"/>
                    <a:pt x="166" y="10"/>
                  </a:cubicBezTo>
                  <a:cubicBezTo>
                    <a:pt x="163" y="10"/>
                    <a:pt x="161" y="12"/>
                    <a:pt x="157" y="12"/>
                  </a:cubicBezTo>
                  <a:cubicBezTo>
                    <a:pt x="154" y="12"/>
                    <a:pt x="148" y="13"/>
                    <a:pt x="145" y="15"/>
                  </a:cubicBezTo>
                  <a:cubicBezTo>
                    <a:pt x="142" y="17"/>
                    <a:pt x="137" y="15"/>
                    <a:pt x="135" y="16"/>
                  </a:cubicBezTo>
                  <a:cubicBezTo>
                    <a:pt x="132" y="17"/>
                    <a:pt x="129" y="16"/>
                    <a:pt x="127" y="16"/>
                  </a:cubicBezTo>
                  <a:cubicBezTo>
                    <a:pt x="126" y="17"/>
                    <a:pt x="127" y="21"/>
                    <a:pt x="128" y="23"/>
                  </a:cubicBezTo>
                  <a:cubicBezTo>
                    <a:pt x="129" y="25"/>
                    <a:pt x="135" y="26"/>
                    <a:pt x="135" y="27"/>
                  </a:cubicBezTo>
                  <a:cubicBezTo>
                    <a:pt x="136" y="28"/>
                    <a:pt x="129" y="28"/>
                    <a:pt x="126" y="29"/>
                  </a:cubicBezTo>
                  <a:cubicBezTo>
                    <a:pt x="123" y="29"/>
                    <a:pt x="124" y="33"/>
                    <a:pt x="125" y="35"/>
                  </a:cubicBezTo>
                  <a:cubicBezTo>
                    <a:pt x="126" y="36"/>
                    <a:pt x="122" y="38"/>
                    <a:pt x="120" y="39"/>
                  </a:cubicBezTo>
                  <a:cubicBezTo>
                    <a:pt x="117" y="40"/>
                    <a:pt x="120" y="44"/>
                    <a:pt x="122" y="44"/>
                  </a:cubicBezTo>
                  <a:cubicBezTo>
                    <a:pt x="124" y="44"/>
                    <a:pt x="126" y="45"/>
                    <a:pt x="128" y="45"/>
                  </a:cubicBezTo>
                  <a:cubicBezTo>
                    <a:pt x="130" y="45"/>
                    <a:pt x="130" y="49"/>
                    <a:pt x="130" y="51"/>
                  </a:cubicBezTo>
                  <a:cubicBezTo>
                    <a:pt x="130" y="54"/>
                    <a:pt x="128" y="54"/>
                    <a:pt x="125" y="54"/>
                  </a:cubicBezTo>
                  <a:cubicBezTo>
                    <a:pt x="122" y="54"/>
                    <a:pt x="120" y="52"/>
                    <a:pt x="119" y="52"/>
                  </a:cubicBezTo>
                  <a:cubicBezTo>
                    <a:pt x="117" y="51"/>
                    <a:pt x="117" y="55"/>
                    <a:pt x="116" y="56"/>
                  </a:cubicBezTo>
                  <a:cubicBezTo>
                    <a:pt x="114" y="57"/>
                    <a:pt x="114" y="53"/>
                    <a:pt x="111" y="53"/>
                  </a:cubicBezTo>
                  <a:cubicBezTo>
                    <a:pt x="109" y="53"/>
                    <a:pt x="107" y="53"/>
                    <a:pt x="106" y="51"/>
                  </a:cubicBezTo>
                  <a:cubicBezTo>
                    <a:pt x="105" y="48"/>
                    <a:pt x="100" y="48"/>
                    <a:pt x="98" y="50"/>
                  </a:cubicBezTo>
                  <a:cubicBezTo>
                    <a:pt x="95" y="52"/>
                    <a:pt x="95" y="51"/>
                    <a:pt x="93" y="50"/>
                  </a:cubicBezTo>
                  <a:cubicBezTo>
                    <a:pt x="91" y="48"/>
                    <a:pt x="85" y="51"/>
                    <a:pt x="85" y="52"/>
                  </a:cubicBezTo>
                  <a:cubicBezTo>
                    <a:pt x="84" y="54"/>
                    <a:pt x="80" y="55"/>
                    <a:pt x="77" y="53"/>
                  </a:cubicBezTo>
                  <a:cubicBezTo>
                    <a:pt x="74" y="51"/>
                    <a:pt x="72" y="51"/>
                    <a:pt x="72" y="53"/>
                  </a:cubicBezTo>
                  <a:cubicBezTo>
                    <a:pt x="72" y="56"/>
                    <a:pt x="70" y="54"/>
                    <a:pt x="70" y="52"/>
                  </a:cubicBezTo>
                  <a:cubicBezTo>
                    <a:pt x="70" y="51"/>
                    <a:pt x="65" y="48"/>
                    <a:pt x="62" y="46"/>
                  </a:cubicBezTo>
                  <a:cubicBezTo>
                    <a:pt x="60" y="45"/>
                    <a:pt x="53" y="45"/>
                    <a:pt x="53" y="43"/>
                  </a:cubicBezTo>
                  <a:cubicBezTo>
                    <a:pt x="52" y="42"/>
                    <a:pt x="48" y="41"/>
                    <a:pt x="47" y="43"/>
                  </a:cubicBezTo>
                  <a:cubicBezTo>
                    <a:pt x="46" y="46"/>
                    <a:pt x="44" y="44"/>
                    <a:pt x="42" y="43"/>
                  </a:cubicBezTo>
                  <a:cubicBezTo>
                    <a:pt x="41" y="42"/>
                    <a:pt x="37" y="44"/>
                    <a:pt x="36" y="45"/>
                  </a:cubicBezTo>
                  <a:cubicBezTo>
                    <a:pt x="34" y="46"/>
                    <a:pt x="30" y="49"/>
                    <a:pt x="27" y="49"/>
                  </a:cubicBezTo>
                  <a:cubicBezTo>
                    <a:pt x="24" y="49"/>
                    <a:pt x="26" y="52"/>
                    <a:pt x="23" y="53"/>
                  </a:cubicBezTo>
                  <a:cubicBezTo>
                    <a:pt x="19" y="54"/>
                    <a:pt x="20" y="56"/>
                    <a:pt x="20" y="58"/>
                  </a:cubicBezTo>
                  <a:cubicBezTo>
                    <a:pt x="21" y="59"/>
                    <a:pt x="23" y="62"/>
                    <a:pt x="20" y="63"/>
                  </a:cubicBezTo>
                  <a:cubicBezTo>
                    <a:pt x="17" y="64"/>
                    <a:pt x="15" y="59"/>
                    <a:pt x="13" y="57"/>
                  </a:cubicBezTo>
                  <a:cubicBezTo>
                    <a:pt x="10" y="55"/>
                    <a:pt x="8" y="58"/>
                    <a:pt x="8" y="60"/>
                  </a:cubicBezTo>
                  <a:cubicBezTo>
                    <a:pt x="8" y="63"/>
                    <a:pt x="5" y="63"/>
                    <a:pt x="3" y="66"/>
                  </a:cubicBezTo>
                  <a:cubicBezTo>
                    <a:pt x="2" y="68"/>
                    <a:pt x="6" y="69"/>
                    <a:pt x="6" y="70"/>
                  </a:cubicBezTo>
                  <a:cubicBezTo>
                    <a:pt x="6" y="71"/>
                    <a:pt x="4" y="72"/>
                    <a:pt x="3" y="72"/>
                  </a:cubicBezTo>
                  <a:cubicBezTo>
                    <a:pt x="2" y="73"/>
                    <a:pt x="0" y="76"/>
                    <a:pt x="1" y="78"/>
                  </a:cubicBezTo>
                  <a:cubicBezTo>
                    <a:pt x="2" y="79"/>
                    <a:pt x="6" y="78"/>
                    <a:pt x="6" y="81"/>
                  </a:cubicBezTo>
                  <a:cubicBezTo>
                    <a:pt x="6" y="83"/>
                    <a:pt x="5" y="86"/>
                    <a:pt x="8" y="85"/>
                  </a:cubicBezTo>
                  <a:cubicBezTo>
                    <a:pt x="10" y="85"/>
                    <a:pt x="12" y="85"/>
                    <a:pt x="14" y="85"/>
                  </a:cubicBezTo>
                  <a:cubicBezTo>
                    <a:pt x="15" y="85"/>
                    <a:pt x="16" y="88"/>
                    <a:pt x="19" y="91"/>
                  </a:cubicBezTo>
                  <a:cubicBezTo>
                    <a:pt x="21" y="94"/>
                    <a:pt x="23" y="95"/>
                    <a:pt x="20" y="96"/>
                  </a:cubicBezTo>
                  <a:cubicBezTo>
                    <a:pt x="17" y="97"/>
                    <a:pt x="18" y="98"/>
                    <a:pt x="22" y="100"/>
                  </a:cubicBezTo>
                  <a:cubicBezTo>
                    <a:pt x="23" y="100"/>
                    <a:pt x="24" y="101"/>
                    <a:pt x="25" y="102"/>
                  </a:cubicBezTo>
                  <a:cubicBezTo>
                    <a:pt x="25" y="101"/>
                    <a:pt x="26" y="101"/>
                    <a:pt x="26" y="100"/>
                  </a:cubicBezTo>
                  <a:cubicBezTo>
                    <a:pt x="30" y="97"/>
                    <a:pt x="38" y="93"/>
                    <a:pt x="44" y="95"/>
                  </a:cubicBezTo>
                  <a:cubicBezTo>
                    <a:pt x="49" y="96"/>
                    <a:pt x="54" y="94"/>
                    <a:pt x="57" y="97"/>
                  </a:cubicBezTo>
                  <a:cubicBezTo>
                    <a:pt x="59" y="101"/>
                    <a:pt x="57" y="107"/>
                    <a:pt x="58" y="110"/>
                  </a:cubicBezTo>
                  <a:cubicBezTo>
                    <a:pt x="59" y="112"/>
                    <a:pt x="53" y="112"/>
                    <a:pt x="49" y="112"/>
                  </a:cubicBezTo>
                  <a:cubicBezTo>
                    <a:pt x="46" y="111"/>
                    <a:pt x="38" y="113"/>
                    <a:pt x="39" y="116"/>
                  </a:cubicBezTo>
                  <a:cubicBezTo>
                    <a:pt x="40" y="118"/>
                    <a:pt x="43" y="123"/>
                    <a:pt x="38" y="120"/>
                  </a:cubicBezTo>
                  <a:cubicBezTo>
                    <a:pt x="33" y="118"/>
                    <a:pt x="31" y="123"/>
                    <a:pt x="33" y="123"/>
                  </a:cubicBezTo>
                  <a:cubicBezTo>
                    <a:pt x="36" y="123"/>
                    <a:pt x="40" y="126"/>
                    <a:pt x="40" y="129"/>
                  </a:cubicBezTo>
                  <a:cubicBezTo>
                    <a:pt x="40" y="131"/>
                    <a:pt x="40" y="136"/>
                    <a:pt x="43" y="135"/>
                  </a:cubicBezTo>
                  <a:cubicBezTo>
                    <a:pt x="45" y="134"/>
                    <a:pt x="45" y="139"/>
                    <a:pt x="49" y="139"/>
                  </a:cubicBezTo>
                  <a:cubicBezTo>
                    <a:pt x="52" y="138"/>
                    <a:pt x="55" y="140"/>
                    <a:pt x="53" y="143"/>
                  </a:cubicBezTo>
                  <a:cubicBezTo>
                    <a:pt x="50" y="146"/>
                    <a:pt x="54" y="155"/>
                    <a:pt x="55" y="153"/>
                  </a:cubicBezTo>
                  <a:cubicBezTo>
                    <a:pt x="56" y="152"/>
                    <a:pt x="55" y="149"/>
                    <a:pt x="56" y="147"/>
                  </a:cubicBezTo>
                  <a:cubicBezTo>
                    <a:pt x="55" y="143"/>
                    <a:pt x="63" y="143"/>
                    <a:pt x="65" y="143"/>
                  </a:cubicBezTo>
                  <a:cubicBezTo>
                    <a:pt x="68" y="143"/>
                    <a:pt x="72" y="147"/>
                    <a:pt x="75" y="151"/>
                  </a:cubicBezTo>
                  <a:cubicBezTo>
                    <a:pt x="78" y="155"/>
                    <a:pt x="81" y="152"/>
                    <a:pt x="81" y="152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107" y="104"/>
                    <a:pt x="111" y="107"/>
                    <a:pt x="112" y="108"/>
                  </a:cubicBezTo>
                  <a:cubicBezTo>
                    <a:pt x="113" y="109"/>
                    <a:pt x="113" y="104"/>
                    <a:pt x="116" y="104"/>
                  </a:cubicBezTo>
                  <a:cubicBezTo>
                    <a:pt x="119" y="104"/>
                    <a:pt x="115" y="109"/>
                    <a:pt x="118" y="109"/>
                  </a:cubicBezTo>
                  <a:cubicBezTo>
                    <a:pt x="119" y="109"/>
                    <a:pt x="123" y="115"/>
                    <a:pt x="122" y="120"/>
                  </a:cubicBezTo>
                  <a:cubicBezTo>
                    <a:pt x="125" y="123"/>
                    <a:pt x="131" y="129"/>
                    <a:pt x="132" y="131"/>
                  </a:cubicBezTo>
                  <a:cubicBezTo>
                    <a:pt x="133" y="133"/>
                    <a:pt x="141" y="129"/>
                    <a:pt x="143" y="130"/>
                  </a:cubicBezTo>
                  <a:cubicBezTo>
                    <a:pt x="145" y="131"/>
                    <a:pt x="158" y="131"/>
                    <a:pt x="160" y="131"/>
                  </a:cubicBezTo>
                  <a:cubicBezTo>
                    <a:pt x="162" y="131"/>
                    <a:pt x="164" y="135"/>
                    <a:pt x="167" y="136"/>
                  </a:cubicBezTo>
                  <a:cubicBezTo>
                    <a:pt x="169" y="136"/>
                    <a:pt x="168" y="141"/>
                    <a:pt x="169" y="144"/>
                  </a:cubicBezTo>
                  <a:cubicBezTo>
                    <a:pt x="169" y="147"/>
                    <a:pt x="173" y="150"/>
                    <a:pt x="173" y="152"/>
                  </a:cubicBezTo>
                  <a:cubicBezTo>
                    <a:pt x="174" y="155"/>
                    <a:pt x="178" y="154"/>
                    <a:pt x="180" y="154"/>
                  </a:cubicBezTo>
                  <a:cubicBezTo>
                    <a:pt x="183" y="155"/>
                    <a:pt x="187" y="156"/>
                    <a:pt x="187" y="159"/>
                  </a:cubicBezTo>
                  <a:cubicBezTo>
                    <a:pt x="188" y="161"/>
                    <a:pt x="191" y="159"/>
                    <a:pt x="191" y="157"/>
                  </a:cubicBezTo>
                  <a:cubicBezTo>
                    <a:pt x="192" y="155"/>
                    <a:pt x="195" y="153"/>
                    <a:pt x="200" y="151"/>
                  </a:cubicBezTo>
                  <a:cubicBezTo>
                    <a:pt x="202" y="150"/>
                    <a:pt x="204" y="150"/>
                    <a:pt x="205" y="150"/>
                  </a:cubicBezTo>
                  <a:cubicBezTo>
                    <a:pt x="206" y="148"/>
                    <a:pt x="207" y="146"/>
                    <a:pt x="208" y="145"/>
                  </a:cubicBezTo>
                  <a:cubicBezTo>
                    <a:pt x="209" y="145"/>
                    <a:pt x="212" y="142"/>
                    <a:pt x="213" y="140"/>
                  </a:cubicBezTo>
                  <a:cubicBezTo>
                    <a:pt x="213" y="137"/>
                    <a:pt x="220" y="137"/>
                    <a:pt x="224" y="140"/>
                  </a:cubicBezTo>
                  <a:cubicBezTo>
                    <a:pt x="229" y="142"/>
                    <a:pt x="231" y="142"/>
                    <a:pt x="232" y="138"/>
                  </a:cubicBezTo>
                  <a:cubicBezTo>
                    <a:pt x="232" y="135"/>
                    <a:pt x="238" y="134"/>
                    <a:pt x="240" y="135"/>
                  </a:cubicBezTo>
                  <a:cubicBezTo>
                    <a:pt x="242" y="136"/>
                    <a:pt x="249" y="139"/>
                    <a:pt x="252" y="138"/>
                  </a:cubicBezTo>
                  <a:cubicBezTo>
                    <a:pt x="255" y="137"/>
                    <a:pt x="269" y="138"/>
                    <a:pt x="273" y="139"/>
                  </a:cubicBezTo>
                  <a:cubicBezTo>
                    <a:pt x="277" y="140"/>
                    <a:pt x="278" y="138"/>
                    <a:pt x="281" y="142"/>
                  </a:cubicBezTo>
                  <a:cubicBezTo>
                    <a:pt x="284" y="145"/>
                    <a:pt x="285" y="142"/>
                    <a:pt x="288" y="144"/>
                  </a:cubicBezTo>
                  <a:cubicBezTo>
                    <a:pt x="288" y="143"/>
                    <a:pt x="288" y="142"/>
                    <a:pt x="288" y="141"/>
                  </a:cubicBezTo>
                  <a:cubicBezTo>
                    <a:pt x="288" y="138"/>
                    <a:pt x="292" y="136"/>
                    <a:pt x="293" y="134"/>
                  </a:cubicBezTo>
                  <a:cubicBezTo>
                    <a:pt x="293" y="133"/>
                    <a:pt x="289" y="127"/>
                    <a:pt x="289" y="125"/>
                  </a:cubicBezTo>
                  <a:cubicBezTo>
                    <a:pt x="289" y="123"/>
                    <a:pt x="289" y="119"/>
                    <a:pt x="287" y="118"/>
                  </a:cubicBezTo>
                  <a:cubicBezTo>
                    <a:pt x="285" y="117"/>
                    <a:pt x="291" y="114"/>
                    <a:pt x="292" y="115"/>
                  </a:cubicBezTo>
                  <a:cubicBezTo>
                    <a:pt x="295" y="115"/>
                    <a:pt x="299" y="112"/>
                    <a:pt x="300" y="113"/>
                  </a:cubicBezTo>
                  <a:cubicBezTo>
                    <a:pt x="301" y="114"/>
                    <a:pt x="304" y="115"/>
                    <a:pt x="306" y="115"/>
                  </a:cubicBezTo>
                  <a:cubicBezTo>
                    <a:pt x="308" y="115"/>
                    <a:pt x="307" y="112"/>
                    <a:pt x="306" y="111"/>
                  </a:cubicBezTo>
                  <a:cubicBezTo>
                    <a:pt x="305" y="109"/>
                    <a:pt x="310" y="98"/>
                    <a:pt x="311" y="94"/>
                  </a:cubicBezTo>
                  <a:cubicBezTo>
                    <a:pt x="312" y="91"/>
                    <a:pt x="314" y="94"/>
                    <a:pt x="317" y="94"/>
                  </a:cubicBezTo>
                  <a:cubicBezTo>
                    <a:pt x="320" y="95"/>
                    <a:pt x="323" y="94"/>
                    <a:pt x="325" y="95"/>
                  </a:cubicBezTo>
                  <a:cubicBezTo>
                    <a:pt x="326" y="96"/>
                    <a:pt x="331" y="94"/>
                    <a:pt x="333" y="92"/>
                  </a:cubicBezTo>
                  <a:cubicBezTo>
                    <a:pt x="334" y="90"/>
                    <a:pt x="331" y="90"/>
                    <a:pt x="331" y="85"/>
                  </a:cubicBezTo>
                  <a:cubicBezTo>
                    <a:pt x="332" y="81"/>
                    <a:pt x="334" y="79"/>
                    <a:pt x="337" y="79"/>
                  </a:cubicBezTo>
                  <a:cubicBezTo>
                    <a:pt x="340" y="79"/>
                    <a:pt x="341" y="76"/>
                    <a:pt x="341" y="74"/>
                  </a:cubicBezTo>
                  <a:cubicBezTo>
                    <a:pt x="341" y="73"/>
                    <a:pt x="343" y="71"/>
                    <a:pt x="343" y="69"/>
                  </a:cubicBezTo>
                  <a:cubicBezTo>
                    <a:pt x="343" y="68"/>
                    <a:pt x="342" y="67"/>
                    <a:pt x="342" y="66"/>
                  </a:cubicBezTo>
                  <a:close/>
                  <a:moveTo>
                    <a:pt x="129" y="102"/>
                  </a:moveTo>
                  <a:cubicBezTo>
                    <a:pt x="128" y="104"/>
                    <a:pt x="118" y="101"/>
                    <a:pt x="117" y="99"/>
                  </a:cubicBezTo>
                  <a:cubicBezTo>
                    <a:pt x="116" y="97"/>
                    <a:pt x="131" y="99"/>
                    <a:pt x="129" y="102"/>
                  </a:cubicBezTo>
                  <a:close/>
                  <a:moveTo>
                    <a:pt x="270" y="101"/>
                  </a:moveTo>
                  <a:cubicBezTo>
                    <a:pt x="263" y="101"/>
                    <a:pt x="248" y="98"/>
                    <a:pt x="241" y="105"/>
                  </a:cubicBezTo>
                  <a:cubicBezTo>
                    <a:pt x="235" y="111"/>
                    <a:pt x="240" y="115"/>
                    <a:pt x="237" y="115"/>
                  </a:cubicBezTo>
                  <a:cubicBezTo>
                    <a:pt x="234" y="116"/>
                    <a:pt x="232" y="105"/>
                    <a:pt x="236" y="102"/>
                  </a:cubicBezTo>
                  <a:cubicBezTo>
                    <a:pt x="239" y="98"/>
                    <a:pt x="251" y="97"/>
                    <a:pt x="258" y="98"/>
                  </a:cubicBezTo>
                  <a:cubicBezTo>
                    <a:pt x="265" y="100"/>
                    <a:pt x="277" y="97"/>
                    <a:pt x="279" y="97"/>
                  </a:cubicBezTo>
                  <a:cubicBezTo>
                    <a:pt x="280" y="98"/>
                    <a:pt x="277" y="101"/>
                    <a:pt x="270" y="1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2" name="Freeform 162">
              <a:extLst>
                <a:ext uri="{FF2B5EF4-FFF2-40B4-BE49-F238E27FC236}">
                  <a16:creationId xmlns:a16="http://schemas.microsoft.com/office/drawing/2014/main" id="{930BCBCA-7F86-404D-F614-1C0BB88E49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2595" y="1838971"/>
              <a:ext cx="4442784" cy="1719840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3" name="Freeform 163">
              <a:extLst>
                <a:ext uri="{FF2B5EF4-FFF2-40B4-BE49-F238E27FC236}">
                  <a16:creationId xmlns:a16="http://schemas.microsoft.com/office/drawing/2014/main" id="{788B8F86-343A-45DB-71DC-684E527F9D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2595" y="1838971"/>
              <a:ext cx="4442784" cy="1719840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4" name="Freeform 164">
              <a:extLst>
                <a:ext uri="{FF2B5EF4-FFF2-40B4-BE49-F238E27FC236}">
                  <a16:creationId xmlns:a16="http://schemas.microsoft.com/office/drawing/2014/main" id="{F8952689-7C0D-5724-7418-5D77D3B3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596" y="4561503"/>
              <a:ext cx="479136" cy="505294"/>
            </a:xfrm>
            <a:custGeom>
              <a:avLst/>
              <a:gdLst>
                <a:gd name="T0" fmla="*/ 138 w 155"/>
                <a:gd name="T1" fmla="*/ 76 h 162"/>
                <a:gd name="T2" fmla="*/ 138 w 155"/>
                <a:gd name="T3" fmla="*/ 70 h 162"/>
                <a:gd name="T4" fmla="*/ 136 w 155"/>
                <a:gd name="T5" fmla="*/ 68 h 162"/>
                <a:gd name="T6" fmla="*/ 140 w 155"/>
                <a:gd name="T7" fmla="*/ 60 h 162"/>
                <a:gd name="T8" fmla="*/ 142 w 155"/>
                <a:gd name="T9" fmla="*/ 53 h 162"/>
                <a:gd name="T10" fmla="*/ 146 w 155"/>
                <a:gd name="T11" fmla="*/ 40 h 162"/>
                <a:gd name="T12" fmla="*/ 152 w 155"/>
                <a:gd name="T13" fmla="*/ 33 h 162"/>
                <a:gd name="T14" fmla="*/ 152 w 155"/>
                <a:gd name="T15" fmla="*/ 24 h 162"/>
                <a:gd name="T16" fmla="*/ 153 w 155"/>
                <a:gd name="T17" fmla="*/ 17 h 162"/>
                <a:gd name="T18" fmla="*/ 139 w 155"/>
                <a:gd name="T19" fmla="*/ 10 h 162"/>
                <a:gd name="T20" fmla="*/ 129 w 155"/>
                <a:gd name="T21" fmla="*/ 9 h 162"/>
                <a:gd name="T22" fmla="*/ 123 w 155"/>
                <a:gd name="T23" fmla="*/ 3 h 162"/>
                <a:gd name="T24" fmla="*/ 117 w 155"/>
                <a:gd name="T25" fmla="*/ 4 h 162"/>
                <a:gd name="T26" fmla="*/ 101 w 155"/>
                <a:gd name="T27" fmla="*/ 4 h 162"/>
                <a:gd name="T28" fmla="*/ 85 w 155"/>
                <a:gd name="T29" fmla="*/ 7 h 162"/>
                <a:gd name="T30" fmla="*/ 67 w 155"/>
                <a:gd name="T31" fmla="*/ 9 h 162"/>
                <a:gd name="T32" fmla="*/ 51 w 155"/>
                <a:gd name="T33" fmla="*/ 11 h 162"/>
                <a:gd name="T34" fmla="*/ 50 w 155"/>
                <a:gd name="T35" fmla="*/ 26 h 162"/>
                <a:gd name="T36" fmla="*/ 40 w 155"/>
                <a:gd name="T37" fmla="*/ 52 h 162"/>
                <a:gd name="T38" fmla="*/ 33 w 155"/>
                <a:gd name="T39" fmla="*/ 76 h 162"/>
                <a:gd name="T40" fmla="*/ 24 w 155"/>
                <a:gd name="T41" fmla="*/ 87 h 162"/>
                <a:gd name="T42" fmla="*/ 14 w 155"/>
                <a:gd name="T43" fmla="*/ 87 h 162"/>
                <a:gd name="T44" fmla="*/ 0 w 155"/>
                <a:gd name="T45" fmla="*/ 90 h 162"/>
                <a:gd name="T46" fmla="*/ 4 w 155"/>
                <a:gd name="T47" fmla="*/ 101 h 162"/>
                <a:gd name="T48" fmla="*/ 36 w 155"/>
                <a:gd name="T49" fmla="*/ 98 h 162"/>
                <a:gd name="T50" fmla="*/ 40 w 155"/>
                <a:gd name="T51" fmla="*/ 111 h 162"/>
                <a:gd name="T52" fmla="*/ 57 w 155"/>
                <a:gd name="T53" fmla="*/ 115 h 162"/>
                <a:gd name="T54" fmla="*/ 67 w 155"/>
                <a:gd name="T55" fmla="*/ 108 h 162"/>
                <a:gd name="T56" fmla="*/ 77 w 155"/>
                <a:gd name="T57" fmla="*/ 111 h 162"/>
                <a:gd name="T58" fmla="*/ 77 w 155"/>
                <a:gd name="T59" fmla="*/ 129 h 162"/>
                <a:gd name="T60" fmla="*/ 81 w 155"/>
                <a:gd name="T61" fmla="*/ 143 h 162"/>
                <a:gd name="T62" fmla="*/ 93 w 155"/>
                <a:gd name="T63" fmla="*/ 140 h 162"/>
                <a:gd name="T64" fmla="*/ 98 w 155"/>
                <a:gd name="T65" fmla="*/ 142 h 162"/>
                <a:gd name="T66" fmla="*/ 105 w 155"/>
                <a:gd name="T67" fmla="*/ 143 h 162"/>
                <a:gd name="T68" fmla="*/ 115 w 155"/>
                <a:gd name="T69" fmla="*/ 150 h 162"/>
                <a:gd name="T70" fmla="*/ 122 w 155"/>
                <a:gd name="T71" fmla="*/ 147 h 162"/>
                <a:gd name="T72" fmla="*/ 133 w 155"/>
                <a:gd name="T73" fmla="*/ 154 h 162"/>
                <a:gd name="T74" fmla="*/ 142 w 155"/>
                <a:gd name="T75" fmla="*/ 161 h 162"/>
                <a:gd name="T76" fmla="*/ 142 w 155"/>
                <a:gd name="T77" fmla="*/ 151 h 162"/>
                <a:gd name="T78" fmla="*/ 131 w 155"/>
                <a:gd name="T79" fmla="*/ 146 h 162"/>
                <a:gd name="T80" fmla="*/ 133 w 155"/>
                <a:gd name="T81" fmla="*/ 129 h 162"/>
                <a:gd name="T82" fmla="*/ 137 w 155"/>
                <a:gd name="T83" fmla="*/ 119 h 162"/>
                <a:gd name="T84" fmla="*/ 147 w 155"/>
                <a:gd name="T85" fmla="*/ 117 h 162"/>
                <a:gd name="T86" fmla="*/ 142 w 155"/>
                <a:gd name="T87" fmla="*/ 10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5" h="162">
                  <a:moveTo>
                    <a:pt x="142" y="107"/>
                  </a:moveTo>
                  <a:cubicBezTo>
                    <a:pt x="137" y="105"/>
                    <a:pt x="136" y="77"/>
                    <a:pt x="138" y="76"/>
                  </a:cubicBezTo>
                  <a:cubicBezTo>
                    <a:pt x="138" y="76"/>
                    <a:pt x="138" y="76"/>
                    <a:pt x="139" y="77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7" y="70"/>
                    <a:pt x="136" y="69"/>
                    <a:pt x="136" y="68"/>
                  </a:cubicBezTo>
                  <a:cubicBezTo>
                    <a:pt x="136" y="65"/>
                    <a:pt x="138" y="65"/>
                    <a:pt x="138" y="65"/>
                  </a:cubicBezTo>
                  <a:cubicBezTo>
                    <a:pt x="138" y="65"/>
                    <a:pt x="137" y="61"/>
                    <a:pt x="140" y="60"/>
                  </a:cubicBezTo>
                  <a:cubicBezTo>
                    <a:pt x="140" y="60"/>
                    <a:pt x="140" y="59"/>
                    <a:pt x="141" y="59"/>
                  </a:cubicBezTo>
                  <a:cubicBezTo>
                    <a:pt x="142" y="58"/>
                    <a:pt x="142" y="55"/>
                    <a:pt x="142" y="53"/>
                  </a:cubicBezTo>
                  <a:cubicBezTo>
                    <a:pt x="142" y="51"/>
                    <a:pt x="143" y="48"/>
                    <a:pt x="143" y="46"/>
                  </a:cubicBezTo>
                  <a:cubicBezTo>
                    <a:pt x="144" y="44"/>
                    <a:pt x="144" y="41"/>
                    <a:pt x="146" y="40"/>
                  </a:cubicBezTo>
                  <a:cubicBezTo>
                    <a:pt x="147" y="39"/>
                    <a:pt x="147" y="36"/>
                    <a:pt x="149" y="35"/>
                  </a:cubicBezTo>
                  <a:cubicBezTo>
                    <a:pt x="151" y="34"/>
                    <a:pt x="152" y="34"/>
                    <a:pt x="152" y="33"/>
                  </a:cubicBezTo>
                  <a:cubicBezTo>
                    <a:pt x="152" y="31"/>
                    <a:pt x="155" y="30"/>
                    <a:pt x="155" y="28"/>
                  </a:cubicBezTo>
                  <a:cubicBezTo>
                    <a:pt x="155" y="27"/>
                    <a:pt x="152" y="26"/>
                    <a:pt x="152" y="24"/>
                  </a:cubicBezTo>
                  <a:cubicBezTo>
                    <a:pt x="152" y="22"/>
                    <a:pt x="153" y="17"/>
                    <a:pt x="153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49" y="13"/>
                    <a:pt x="144" y="9"/>
                    <a:pt x="143" y="9"/>
                  </a:cubicBezTo>
                  <a:cubicBezTo>
                    <a:pt x="141" y="8"/>
                    <a:pt x="139" y="10"/>
                    <a:pt x="139" y="10"/>
                  </a:cubicBezTo>
                  <a:cubicBezTo>
                    <a:pt x="139" y="10"/>
                    <a:pt x="136" y="7"/>
                    <a:pt x="134" y="9"/>
                  </a:cubicBezTo>
                  <a:cubicBezTo>
                    <a:pt x="132" y="11"/>
                    <a:pt x="129" y="9"/>
                    <a:pt x="129" y="9"/>
                  </a:cubicBezTo>
                  <a:cubicBezTo>
                    <a:pt x="129" y="9"/>
                    <a:pt x="126" y="8"/>
                    <a:pt x="125" y="5"/>
                  </a:cubicBezTo>
                  <a:cubicBezTo>
                    <a:pt x="125" y="4"/>
                    <a:pt x="124" y="3"/>
                    <a:pt x="123" y="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4"/>
                    <a:pt x="109" y="0"/>
                    <a:pt x="108" y="3"/>
                  </a:cubicBezTo>
                  <a:cubicBezTo>
                    <a:pt x="106" y="6"/>
                    <a:pt x="105" y="4"/>
                    <a:pt x="101" y="4"/>
                  </a:cubicBezTo>
                  <a:cubicBezTo>
                    <a:pt x="97" y="4"/>
                    <a:pt x="94" y="6"/>
                    <a:pt x="92" y="7"/>
                  </a:cubicBezTo>
                  <a:cubicBezTo>
                    <a:pt x="90" y="8"/>
                    <a:pt x="87" y="6"/>
                    <a:pt x="85" y="7"/>
                  </a:cubicBezTo>
                  <a:cubicBezTo>
                    <a:pt x="84" y="8"/>
                    <a:pt x="83" y="12"/>
                    <a:pt x="83" y="12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4" y="5"/>
                    <a:pt x="60" y="5"/>
                  </a:cubicBezTo>
                  <a:cubicBezTo>
                    <a:pt x="56" y="5"/>
                    <a:pt x="51" y="11"/>
                    <a:pt x="51" y="11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20"/>
                    <a:pt x="51" y="24"/>
                    <a:pt x="50" y="26"/>
                  </a:cubicBezTo>
                  <a:cubicBezTo>
                    <a:pt x="48" y="28"/>
                    <a:pt x="47" y="29"/>
                    <a:pt x="47" y="35"/>
                  </a:cubicBezTo>
                  <a:cubicBezTo>
                    <a:pt x="47" y="40"/>
                    <a:pt x="40" y="48"/>
                    <a:pt x="40" y="52"/>
                  </a:cubicBezTo>
                  <a:cubicBezTo>
                    <a:pt x="40" y="57"/>
                    <a:pt x="33" y="59"/>
                    <a:pt x="33" y="62"/>
                  </a:cubicBezTo>
                  <a:cubicBezTo>
                    <a:pt x="33" y="64"/>
                    <a:pt x="33" y="70"/>
                    <a:pt x="33" y="76"/>
                  </a:cubicBezTo>
                  <a:cubicBezTo>
                    <a:pt x="33" y="82"/>
                    <a:pt x="30" y="77"/>
                    <a:pt x="30" y="82"/>
                  </a:cubicBezTo>
                  <a:cubicBezTo>
                    <a:pt x="30" y="87"/>
                    <a:pt x="27" y="84"/>
                    <a:pt x="24" y="87"/>
                  </a:cubicBezTo>
                  <a:cubicBezTo>
                    <a:pt x="22" y="89"/>
                    <a:pt x="21" y="90"/>
                    <a:pt x="21" y="87"/>
                  </a:cubicBezTo>
                  <a:cubicBezTo>
                    <a:pt x="21" y="85"/>
                    <a:pt x="17" y="84"/>
                    <a:pt x="14" y="87"/>
                  </a:cubicBezTo>
                  <a:cubicBezTo>
                    <a:pt x="11" y="89"/>
                    <a:pt x="10" y="87"/>
                    <a:pt x="8" y="86"/>
                  </a:cubicBezTo>
                  <a:cubicBezTo>
                    <a:pt x="7" y="86"/>
                    <a:pt x="4" y="88"/>
                    <a:pt x="0" y="90"/>
                  </a:cubicBezTo>
                  <a:cubicBezTo>
                    <a:pt x="2" y="94"/>
                    <a:pt x="3" y="97"/>
                    <a:pt x="3" y="100"/>
                  </a:cubicBezTo>
                  <a:cubicBezTo>
                    <a:pt x="3" y="100"/>
                    <a:pt x="3" y="100"/>
                    <a:pt x="4" y="101"/>
                  </a:cubicBezTo>
                  <a:cubicBezTo>
                    <a:pt x="5" y="99"/>
                    <a:pt x="7" y="98"/>
                    <a:pt x="8" y="98"/>
                  </a:cubicBezTo>
                  <a:cubicBezTo>
                    <a:pt x="11" y="98"/>
                    <a:pt x="36" y="98"/>
                    <a:pt x="36" y="98"/>
                  </a:cubicBezTo>
                  <a:cubicBezTo>
                    <a:pt x="36" y="98"/>
                    <a:pt x="38" y="102"/>
                    <a:pt x="37" y="105"/>
                  </a:cubicBezTo>
                  <a:cubicBezTo>
                    <a:pt x="36" y="108"/>
                    <a:pt x="39" y="107"/>
                    <a:pt x="40" y="111"/>
                  </a:cubicBezTo>
                  <a:cubicBezTo>
                    <a:pt x="42" y="116"/>
                    <a:pt x="44" y="118"/>
                    <a:pt x="47" y="117"/>
                  </a:cubicBezTo>
                  <a:cubicBezTo>
                    <a:pt x="51" y="115"/>
                    <a:pt x="56" y="115"/>
                    <a:pt x="57" y="115"/>
                  </a:cubicBezTo>
                  <a:cubicBezTo>
                    <a:pt x="59" y="115"/>
                    <a:pt x="58" y="109"/>
                    <a:pt x="61" y="108"/>
                  </a:cubicBezTo>
                  <a:cubicBezTo>
                    <a:pt x="63" y="107"/>
                    <a:pt x="67" y="108"/>
                    <a:pt x="67" y="108"/>
                  </a:cubicBezTo>
                  <a:cubicBezTo>
                    <a:pt x="67" y="108"/>
                    <a:pt x="68" y="110"/>
                    <a:pt x="71" y="110"/>
                  </a:cubicBezTo>
                  <a:cubicBezTo>
                    <a:pt x="75" y="110"/>
                    <a:pt x="77" y="108"/>
                    <a:pt x="77" y="111"/>
                  </a:cubicBezTo>
                  <a:cubicBezTo>
                    <a:pt x="77" y="113"/>
                    <a:pt x="77" y="116"/>
                    <a:pt x="78" y="117"/>
                  </a:cubicBezTo>
                  <a:cubicBezTo>
                    <a:pt x="80" y="118"/>
                    <a:pt x="76" y="128"/>
                    <a:pt x="77" y="129"/>
                  </a:cubicBezTo>
                  <a:cubicBezTo>
                    <a:pt x="79" y="131"/>
                    <a:pt x="82" y="134"/>
                    <a:pt x="81" y="136"/>
                  </a:cubicBezTo>
                  <a:cubicBezTo>
                    <a:pt x="81" y="138"/>
                    <a:pt x="80" y="142"/>
                    <a:pt x="81" y="143"/>
                  </a:cubicBezTo>
                  <a:cubicBezTo>
                    <a:pt x="83" y="143"/>
                    <a:pt x="83" y="141"/>
                    <a:pt x="86" y="141"/>
                  </a:cubicBezTo>
                  <a:cubicBezTo>
                    <a:pt x="89" y="141"/>
                    <a:pt x="91" y="141"/>
                    <a:pt x="93" y="140"/>
                  </a:cubicBezTo>
                  <a:cubicBezTo>
                    <a:pt x="94" y="139"/>
                    <a:pt x="95" y="140"/>
                    <a:pt x="96" y="140"/>
                  </a:cubicBezTo>
                  <a:cubicBezTo>
                    <a:pt x="97" y="140"/>
                    <a:pt x="98" y="142"/>
                    <a:pt x="98" y="142"/>
                  </a:cubicBezTo>
                  <a:cubicBezTo>
                    <a:pt x="98" y="142"/>
                    <a:pt x="99" y="145"/>
                    <a:pt x="100" y="144"/>
                  </a:cubicBezTo>
                  <a:cubicBezTo>
                    <a:pt x="102" y="143"/>
                    <a:pt x="106" y="142"/>
                    <a:pt x="105" y="143"/>
                  </a:cubicBezTo>
                  <a:cubicBezTo>
                    <a:pt x="105" y="145"/>
                    <a:pt x="106" y="148"/>
                    <a:pt x="108" y="148"/>
                  </a:cubicBezTo>
                  <a:cubicBezTo>
                    <a:pt x="109" y="147"/>
                    <a:pt x="113" y="150"/>
                    <a:pt x="115" y="150"/>
                  </a:cubicBezTo>
                  <a:cubicBezTo>
                    <a:pt x="117" y="150"/>
                    <a:pt x="119" y="150"/>
                    <a:pt x="119" y="149"/>
                  </a:cubicBezTo>
                  <a:cubicBezTo>
                    <a:pt x="119" y="148"/>
                    <a:pt x="121" y="146"/>
                    <a:pt x="122" y="147"/>
                  </a:cubicBezTo>
                  <a:cubicBezTo>
                    <a:pt x="123" y="149"/>
                    <a:pt x="124" y="152"/>
                    <a:pt x="126" y="152"/>
                  </a:cubicBezTo>
                  <a:cubicBezTo>
                    <a:pt x="128" y="152"/>
                    <a:pt x="133" y="152"/>
                    <a:pt x="133" y="154"/>
                  </a:cubicBezTo>
                  <a:cubicBezTo>
                    <a:pt x="133" y="155"/>
                    <a:pt x="134" y="159"/>
                    <a:pt x="136" y="161"/>
                  </a:cubicBezTo>
                  <a:cubicBezTo>
                    <a:pt x="138" y="162"/>
                    <a:pt x="142" y="161"/>
                    <a:pt x="142" y="161"/>
                  </a:cubicBezTo>
                  <a:cubicBezTo>
                    <a:pt x="142" y="161"/>
                    <a:pt x="143" y="160"/>
                    <a:pt x="143" y="157"/>
                  </a:cubicBezTo>
                  <a:cubicBezTo>
                    <a:pt x="143" y="154"/>
                    <a:pt x="143" y="151"/>
                    <a:pt x="142" y="151"/>
                  </a:cubicBezTo>
                  <a:cubicBezTo>
                    <a:pt x="141" y="151"/>
                    <a:pt x="139" y="154"/>
                    <a:pt x="137" y="153"/>
                  </a:cubicBezTo>
                  <a:cubicBezTo>
                    <a:pt x="134" y="152"/>
                    <a:pt x="132" y="147"/>
                    <a:pt x="131" y="146"/>
                  </a:cubicBezTo>
                  <a:cubicBezTo>
                    <a:pt x="130" y="145"/>
                    <a:pt x="133" y="141"/>
                    <a:pt x="133" y="138"/>
                  </a:cubicBezTo>
                  <a:cubicBezTo>
                    <a:pt x="133" y="136"/>
                    <a:pt x="135" y="130"/>
                    <a:pt x="133" y="129"/>
                  </a:cubicBezTo>
                  <a:cubicBezTo>
                    <a:pt x="132" y="128"/>
                    <a:pt x="133" y="126"/>
                    <a:pt x="135" y="124"/>
                  </a:cubicBezTo>
                  <a:cubicBezTo>
                    <a:pt x="136" y="123"/>
                    <a:pt x="134" y="119"/>
                    <a:pt x="137" y="119"/>
                  </a:cubicBezTo>
                  <a:cubicBezTo>
                    <a:pt x="140" y="119"/>
                    <a:pt x="145" y="119"/>
                    <a:pt x="147" y="117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7" y="117"/>
                    <a:pt x="148" y="116"/>
                    <a:pt x="148" y="116"/>
                  </a:cubicBezTo>
                  <a:cubicBezTo>
                    <a:pt x="146" y="113"/>
                    <a:pt x="144" y="108"/>
                    <a:pt x="142" y="10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5" name="Freeform 165">
              <a:extLst>
                <a:ext uri="{FF2B5EF4-FFF2-40B4-BE49-F238E27FC236}">
                  <a16:creationId xmlns:a16="http://schemas.microsoft.com/office/drawing/2014/main" id="{074F87C2-D141-C24C-A453-3AD5EBB25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0205" y="4773358"/>
              <a:ext cx="40472" cy="52635"/>
            </a:xfrm>
            <a:custGeom>
              <a:avLst/>
              <a:gdLst>
                <a:gd name="T0" fmla="*/ 1 w 13"/>
                <a:gd name="T1" fmla="*/ 9 h 17"/>
                <a:gd name="T2" fmla="*/ 3 w 13"/>
                <a:gd name="T3" fmla="*/ 17 h 17"/>
                <a:gd name="T4" fmla="*/ 6 w 13"/>
                <a:gd name="T5" fmla="*/ 15 h 17"/>
                <a:gd name="T6" fmla="*/ 13 w 13"/>
                <a:gd name="T7" fmla="*/ 5 h 17"/>
                <a:gd name="T8" fmla="*/ 11 w 13"/>
                <a:gd name="T9" fmla="*/ 4 h 17"/>
                <a:gd name="T10" fmla="*/ 11 w 13"/>
                <a:gd name="T11" fmla="*/ 0 h 17"/>
                <a:gd name="T12" fmla="*/ 7 w 13"/>
                <a:gd name="T13" fmla="*/ 0 h 17"/>
                <a:gd name="T14" fmla="*/ 2 w 13"/>
                <a:gd name="T15" fmla="*/ 2 h 17"/>
                <a:gd name="T16" fmla="*/ 0 w 13"/>
                <a:gd name="T17" fmla="*/ 2 h 17"/>
                <a:gd name="T18" fmla="*/ 0 w 13"/>
                <a:gd name="T19" fmla="*/ 2 h 17"/>
                <a:gd name="T20" fmla="*/ 1 w 13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" y="9"/>
                  </a:moveTo>
                  <a:cubicBezTo>
                    <a:pt x="1" y="10"/>
                    <a:pt x="2" y="14"/>
                    <a:pt x="3" y="17"/>
                  </a:cubicBezTo>
                  <a:cubicBezTo>
                    <a:pt x="4" y="16"/>
                    <a:pt x="6" y="16"/>
                    <a:pt x="6" y="15"/>
                  </a:cubicBezTo>
                  <a:cubicBezTo>
                    <a:pt x="8" y="14"/>
                    <a:pt x="13" y="5"/>
                    <a:pt x="13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2"/>
                    <a:pt x="11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7" y="3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6" name="Freeform 166">
              <a:extLst>
                <a:ext uri="{FF2B5EF4-FFF2-40B4-BE49-F238E27FC236}">
                  <a16:creationId xmlns:a16="http://schemas.microsoft.com/office/drawing/2014/main" id="{08CBC38D-E8E0-DBC9-48C6-EA4DCC7BE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011" y="4987844"/>
              <a:ext cx="278082" cy="448711"/>
            </a:xfrm>
            <a:custGeom>
              <a:avLst/>
              <a:gdLst>
                <a:gd name="T0" fmla="*/ 89 w 90"/>
                <a:gd name="T1" fmla="*/ 37 h 144"/>
                <a:gd name="T2" fmla="*/ 87 w 90"/>
                <a:gd name="T3" fmla="*/ 21 h 144"/>
                <a:gd name="T4" fmla="*/ 86 w 90"/>
                <a:gd name="T5" fmla="*/ 1 h 144"/>
                <a:gd name="T6" fmla="*/ 86 w 90"/>
                <a:gd name="T7" fmla="*/ 0 h 144"/>
                <a:gd name="T8" fmla="*/ 77 w 90"/>
                <a:gd name="T9" fmla="*/ 5 h 144"/>
                <a:gd name="T10" fmla="*/ 71 w 90"/>
                <a:gd name="T11" fmla="*/ 6 h 144"/>
                <a:gd name="T12" fmla="*/ 66 w 90"/>
                <a:gd name="T13" fmla="*/ 6 h 144"/>
                <a:gd name="T14" fmla="*/ 64 w 90"/>
                <a:gd name="T15" fmla="*/ 9 h 144"/>
                <a:gd name="T16" fmla="*/ 59 w 90"/>
                <a:gd name="T17" fmla="*/ 10 h 144"/>
                <a:gd name="T18" fmla="*/ 51 w 90"/>
                <a:gd name="T19" fmla="*/ 11 h 144"/>
                <a:gd name="T20" fmla="*/ 49 w 90"/>
                <a:gd name="T21" fmla="*/ 8 h 144"/>
                <a:gd name="T22" fmla="*/ 44 w 90"/>
                <a:gd name="T23" fmla="*/ 9 h 144"/>
                <a:gd name="T24" fmla="*/ 39 w 90"/>
                <a:gd name="T25" fmla="*/ 9 h 144"/>
                <a:gd name="T26" fmla="*/ 39 w 90"/>
                <a:gd name="T27" fmla="*/ 12 h 144"/>
                <a:gd name="T28" fmla="*/ 42 w 90"/>
                <a:gd name="T29" fmla="*/ 30 h 144"/>
                <a:gd name="T30" fmla="*/ 47 w 90"/>
                <a:gd name="T31" fmla="*/ 35 h 144"/>
                <a:gd name="T32" fmla="*/ 48 w 90"/>
                <a:gd name="T33" fmla="*/ 43 h 144"/>
                <a:gd name="T34" fmla="*/ 43 w 90"/>
                <a:gd name="T35" fmla="*/ 49 h 144"/>
                <a:gd name="T36" fmla="*/ 42 w 90"/>
                <a:gd name="T37" fmla="*/ 56 h 144"/>
                <a:gd name="T38" fmla="*/ 34 w 90"/>
                <a:gd name="T39" fmla="*/ 46 h 144"/>
                <a:gd name="T40" fmla="*/ 36 w 90"/>
                <a:gd name="T41" fmla="*/ 35 h 144"/>
                <a:gd name="T42" fmla="*/ 29 w 90"/>
                <a:gd name="T43" fmla="*/ 34 h 144"/>
                <a:gd name="T44" fmla="*/ 24 w 90"/>
                <a:gd name="T45" fmla="*/ 30 h 144"/>
                <a:gd name="T46" fmla="*/ 0 w 90"/>
                <a:gd name="T47" fmla="*/ 39 h 144"/>
                <a:gd name="T48" fmla="*/ 2 w 90"/>
                <a:gd name="T49" fmla="*/ 45 h 144"/>
                <a:gd name="T50" fmla="*/ 1 w 90"/>
                <a:gd name="T51" fmla="*/ 45 h 144"/>
                <a:gd name="T52" fmla="*/ 3 w 90"/>
                <a:gd name="T53" fmla="*/ 48 h 144"/>
                <a:gd name="T54" fmla="*/ 14 w 90"/>
                <a:gd name="T55" fmla="*/ 50 h 144"/>
                <a:gd name="T56" fmla="*/ 23 w 90"/>
                <a:gd name="T57" fmla="*/ 54 h 144"/>
                <a:gd name="T58" fmla="*/ 24 w 90"/>
                <a:gd name="T59" fmla="*/ 67 h 144"/>
                <a:gd name="T60" fmla="*/ 21 w 90"/>
                <a:gd name="T61" fmla="*/ 74 h 144"/>
                <a:gd name="T62" fmla="*/ 24 w 90"/>
                <a:gd name="T63" fmla="*/ 80 h 144"/>
                <a:gd name="T64" fmla="*/ 19 w 90"/>
                <a:gd name="T65" fmla="*/ 87 h 144"/>
                <a:gd name="T66" fmla="*/ 17 w 90"/>
                <a:gd name="T67" fmla="*/ 95 h 144"/>
                <a:gd name="T68" fmla="*/ 9 w 90"/>
                <a:gd name="T69" fmla="*/ 103 h 144"/>
                <a:gd name="T70" fmla="*/ 9 w 90"/>
                <a:gd name="T71" fmla="*/ 104 h 144"/>
                <a:gd name="T72" fmla="*/ 14 w 90"/>
                <a:gd name="T73" fmla="*/ 119 h 144"/>
                <a:gd name="T74" fmla="*/ 15 w 90"/>
                <a:gd name="T75" fmla="*/ 135 h 144"/>
                <a:gd name="T76" fmla="*/ 16 w 90"/>
                <a:gd name="T77" fmla="*/ 144 h 144"/>
                <a:gd name="T78" fmla="*/ 22 w 90"/>
                <a:gd name="T79" fmla="*/ 144 h 144"/>
                <a:gd name="T80" fmla="*/ 23 w 90"/>
                <a:gd name="T81" fmla="*/ 140 h 144"/>
                <a:gd name="T82" fmla="*/ 19 w 90"/>
                <a:gd name="T83" fmla="*/ 137 h 144"/>
                <a:gd name="T84" fmla="*/ 32 w 90"/>
                <a:gd name="T85" fmla="*/ 127 h 144"/>
                <a:gd name="T86" fmla="*/ 43 w 90"/>
                <a:gd name="T87" fmla="*/ 120 h 144"/>
                <a:gd name="T88" fmla="*/ 44 w 90"/>
                <a:gd name="T89" fmla="*/ 108 h 144"/>
                <a:gd name="T90" fmla="*/ 42 w 90"/>
                <a:gd name="T91" fmla="*/ 97 h 144"/>
                <a:gd name="T92" fmla="*/ 38 w 90"/>
                <a:gd name="T93" fmla="*/ 87 h 144"/>
                <a:gd name="T94" fmla="*/ 40 w 90"/>
                <a:gd name="T95" fmla="*/ 80 h 144"/>
                <a:gd name="T96" fmla="*/ 44 w 90"/>
                <a:gd name="T97" fmla="*/ 76 h 144"/>
                <a:gd name="T98" fmla="*/ 51 w 90"/>
                <a:gd name="T99" fmla="*/ 71 h 144"/>
                <a:gd name="T100" fmla="*/ 59 w 90"/>
                <a:gd name="T101" fmla="*/ 62 h 144"/>
                <a:gd name="T102" fmla="*/ 76 w 90"/>
                <a:gd name="T103" fmla="*/ 55 h 144"/>
                <a:gd name="T104" fmla="*/ 89 w 90"/>
                <a:gd name="T105" fmla="*/ 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44">
                  <a:moveTo>
                    <a:pt x="89" y="37"/>
                  </a:moveTo>
                  <a:cubicBezTo>
                    <a:pt x="88" y="35"/>
                    <a:pt x="87" y="25"/>
                    <a:pt x="87" y="21"/>
                  </a:cubicBezTo>
                  <a:cubicBezTo>
                    <a:pt x="88" y="17"/>
                    <a:pt x="86" y="6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2" y="2"/>
                    <a:pt x="78" y="4"/>
                    <a:pt x="77" y="5"/>
                  </a:cubicBezTo>
                  <a:cubicBezTo>
                    <a:pt x="77" y="6"/>
                    <a:pt x="73" y="5"/>
                    <a:pt x="71" y="6"/>
                  </a:cubicBezTo>
                  <a:cubicBezTo>
                    <a:pt x="69" y="8"/>
                    <a:pt x="68" y="7"/>
                    <a:pt x="66" y="6"/>
                  </a:cubicBezTo>
                  <a:cubicBezTo>
                    <a:pt x="65" y="6"/>
                    <a:pt x="64" y="8"/>
                    <a:pt x="64" y="9"/>
                  </a:cubicBezTo>
                  <a:cubicBezTo>
                    <a:pt x="63" y="11"/>
                    <a:pt x="60" y="10"/>
                    <a:pt x="59" y="10"/>
                  </a:cubicBezTo>
                  <a:cubicBezTo>
                    <a:pt x="57" y="10"/>
                    <a:pt x="53" y="11"/>
                    <a:pt x="51" y="11"/>
                  </a:cubicBezTo>
                  <a:cubicBezTo>
                    <a:pt x="50" y="11"/>
                    <a:pt x="51" y="9"/>
                    <a:pt x="49" y="8"/>
                  </a:cubicBezTo>
                  <a:cubicBezTo>
                    <a:pt x="47" y="8"/>
                    <a:pt x="45" y="9"/>
                    <a:pt x="44" y="9"/>
                  </a:cubicBezTo>
                  <a:cubicBezTo>
                    <a:pt x="43" y="9"/>
                    <a:pt x="41" y="9"/>
                    <a:pt x="39" y="9"/>
                  </a:cubicBezTo>
                  <a:cubicBezTo>
                    <a:pt x="39" y="10"/>
                    <a:pt x="39" y="11"/>
                    <a:pt x="39" y="12"/>
                  </a:cubicBezTo>
                  <a:cubicBezTo>
                    <a:pt x="37" y="16"/>
                    <a:pt x="42" y="26"/>
                    <a:pt x="42" y="30"/>
                  </a:cubicBezTo>
                  <a:cubicBezTo>
                    <a:pt x="44" y="31"/>
                    <a:pt x="46" y="33"/>
                    <a:pt x="47" y="35"/>
                  </a:cubicBezTo>
                  <a:cubicBezTo>
                    <a:pt x="50" y="37"/>
                    <a:pt x="47" y="37"/>
                    <a:pt x="48" y="43"/>
                  </a:cubicBezTo>
                  <a:cubicBezTo>
                    <a:pt x="48" y="49"/>
                    <a:pt x="45" y="47"/>
                    <a:pt x="43" y="49"/>
                  </a:cubicBezTo>
                  <a:cubicBezTo>
                    <a:pt x="41" y="51"/>
                    <a:pt x="43" y="55"/>
                    <a:pt x="42" y="56"/>
                  </a:cubicBezTo>
                  <a:cubicBezTo>
                    <a:pt x="42" y="58"/>
                    <a:pt x="35" y="48"/>
                    <a:pt x="34" y="46"/>
                  </a:cubicBezTo>
                  <a:cubicBezTo>
                    <a:pt x="34" y="45"/>
                    <a:pt x="37" y="39"/>
                    <a:pt x="36" y="35"/>
                  </a:cubicBezTo>
                  <a:cubicBezTo>
                    <a:pt x="35" y="32"/>
                    <a:pt x="31" y="34"/>
                    <a:pt x="29" y="34"/>
                  </a:cubicBezTo>
                  <a:cubicBezTo>
                    <a:pt x="28" y="34"/>
                    <a:pt x="24" y="30"/>
                    <a:pt x="24" y="30"/>
                  </a:cubicBezTo>
                  <a:cubicBezTo>
                    <a:pt x="23" y="30"/>
                    <a:pt x="0" y="39"/>
                    <a:pt x="0" y="3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10" y="48"/>
                    <a:pt x="14" y="50"/>
                  </a:cubicBezTo>
                  <a:cubicBezTo>
                    <a:pt x="17" y="52"/>
                    <a:pt x="22" y="53"/>
                    <a:pt x="23" y="54"/>
                  </a:cubicBezTo>
                  <a:cubicBezTo>
                    <a:pt x="24" y="54"/>
                    <a:pt x="23" y="63"/>
                    <a:pt x="24" y="67"/>
                  </a:cubicBezTo>
                  <a:cubicBezTo>
                    <a:pt x="24" y="71"/>
                    <a:pt x="19" y="72"/>
                    <a:pt x="21" y="74"/>
                  </a:cubicBezTo>
                  <a:cubicBezTo>
                    <a:pt x="24" y="76"/>
                    <a:pt x="22" y="80"/>
                    <a:pt x="24" y="80"/>
                  </a:cubicBezTo>
                  <a:cubicBezTo>
                    <a:pt x="25" y="81"/>
                    <a:pt x="21" y="86"/>
                    <a:pt x="19" y="87"/>
                  </a:cubicBezTo>
                  <a:cubicBezTo>
                    <a:pt x="18" y="88"/>
                    <a:pt x="19" y="92"/>
                    <a:pt x="17" y="95"/>
                  </a:cubicBezTo>
                  <a:cubicBezTo>
                    <a:pt x="16" y="97"/>
                    <a:pt x="12" y="101"/>
                    <a:pt x="9" y="103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0" y="105"/>
                    <a:pt x="12" y="118"/>
                    <a:pt x="14" y="119"/>
                  </a:cubicBezTo>
                  <a:cubicBezTo>
                    <a:pt x="17" y="121"/>
                    <a:pt x="15" y="134"/>
                    <a:pt x="15" y="135"/>
                  </a:cubicBezTo>
                  <a:cubicBezTo>
                    <a:pt x="15" y="136"/>
                    <a:pt x="16" y="144"/>
                    <a:pt x="16" y="144"/>
                  </a:cubicBezTo>
                  <a:cubicBezTo>
                    <a:pt x="16" y="144"/>
                    <a:pt x="19" y="144"/>
                    <a:pt x="22" y="144"/>
                  </a:cubicBezTo>
                  <a:cubicBezTo>
                    <a:pt x="22" y="142"/>
                    <a:pt x="23" y="141"/>
                    <a:pt x="23" y="140"/>
                  </a:cubicBezTo>
                  <a:cubicBezTo>
                    <a:pt x="23" y="136"/>
                    <a:pt x="20" y="139"/>
                    <a:pt x="19" y="137"/>
                  </a:cubicBezTo>
                  <a:cubicBezTo>
                    <a:pt x="18" y="134"/>
                    <a:pt x="25" y="129"/>
                    <a:pt x="32" y="127"/>
                  </a:cubicBezTo>
                  <a:cubicBezTo>
                    <a:pt x="40" y="124"/>
                    <a:pt x="42" y="123"/>
                    <a:pt x="43" y="120"/>
                  </a:cubicBezTo>
                  <a:cubicBezTo>
                    <a:pt x="44" y="118"/>
                    <a:pt x="43" y="111"/>
                    <a:pt x="44" y="108"/>
                  </a:cubicBezTo>
                  <a:cubicBezTo>
                    <a:pt x="45" y="105"/>
                    <a:pt x="43" y="104"/>
                    <a:pt x="42" y="97"/>
                  </a:cubicBezTo>
                  <a:cubicBezTo>
                    <a:pt x="42" y="91"/>
                    <a:pt x="39" y="90"/>
                    <a:pt x="38" y="87"/>
                  </a:cubicBezTo>
                  <a:cubicBezTo>
                    <a:pt x="37" y="83"/>
                    <a:pt x="38" y="81"/>
                    <a:pt x="40" y="80"/>
                  </a:cubicBezTo>
                  <a:cubicBezTo>
                    <a:pt x="42" y="80"/>
                    <a:pt x="42" y="79"/>
                    <a:pt x="44" y="76"/>
                  </a:cubicBezTo>
                  <a:cubicBezTo>
                    <a:pt x="45" y="73"/>
                    <a:pt x="47" y="74"/>
                    <a:pt x="51" y="71"/>
                  </a:cubicBezTo>
                  <a:cubicBezTo>
                    <a:pt x="54" y="69"/>
                    <a:pt x="54" y="66"/>
                    <a:pt x="59" y="62"/>
                  </a:cubicBezTo>
                  <a:cubicBezTo>
                    <a:pt x="65" y="58"/>
                    <a:pt x="71" y="58"/>
                    <a:pt x="76" y="55"/>
                  </a:cubicBezTo>
                  <a:cubicBezTo>
                    <a:pt x="81" y="52"/>
                    <a:pt x="90" y="39"/>
                    <a:pt x="89" y="3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7" name="Freeform 167">
              <a:extLst>
                <a:ext uri="{FF2B5EF4-FFF2-40B4-BE49-F238E27FC236}">
                  <a16:creationId xmlns:a16="http://schemas.microsoft.com/office/drawing/2014/main" id="{CE15136A-EA0F-6431-BC1F-48E8C79F1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649" y="4732565"/>
              <a:ext cx="280693" cy="289491"/>
            </a:xfrm>
            <a:custGeom>
              <a:avLst/>
              <a:gdLst>
                <a:gd name="T0" fmla="*/ 85 w 91"/>
                <a:gd name="T1" fmla="*/ 75 h 93"/>
                <a:gd name="T2" fmla="*/ 82 w 91"/>
                <a:gd name="T3" fmla="*/ 66 h 93"/>
                <a:gd name="T4" fmla="*/ 81 w 91"/>
                <a:gd name="T5" fmla="*/ 59 h 93"/>
                <a:gd name="T6" fmla="*/ 83 w 91"/>
                <a:gd name="T7" fmla="*/ 53 h 93"/>
                <a:gd name="T8" fmla="*/ 78 w 91"/>
                <a:gd name="T9" fmla="*/ 46 h 93"/>
                <a:gd name="T10" fmla="*/ 82 w 91"/>
                <a:gd name="T11" fmla="*/ 33 h 93"/>
                <a:gd name="T12" fmla="*/ 68 w 91"/>
                <a:gd name="T13" fmla="*/ 23 h 93"/>
                <a:gd name="T14" fmla="*/ 68 w 91"/>
                <a:gd name="T15" fmla="*/ 18 h 93"/>
                <a:gd name="T16" fmla="*/ 37 w 91"/>
                <a:gd name="T17" fmla="*/ 1 h 93"/>
                <a:gd name="T18" fmla="*/ 33 w 91"/>
                <a:gd name="T19" fmla="*/ 9 h 93"/>
                <a:gd name="T20" fmla="*/ 33 w 91"/>
                <a:gd name="T21" fmla="*/ 14 h 93"/>
                <a:gd name="T22" fmla="*/ 19 w 91"/>
                <a:gd name="T23" fmla="*/ 13 h 93"/>
                <a:gd name="T24" fmla="*/ 19 w 91"/>
                <a:gd name="T25" fmla="*/ 0 h 93"/>
                <a:gd name="T26" fmla="*/ 12 w 91"/>
                <a:gd name="T27" fmla="*/ 1 h 93"/>
                <a:gd name="T28" fmla="*/ 8 w 91"/>
                <a:gd name="T29" fmla="*/ 2 h 93"/>
                <a:gd name="T30" fmla="*/ 10 w 91"/>
                <a:gd name="T31" fmla="*/ 5 h 93"/>
                <a:gd name="T32" fmla="*/ 11 w 91"/>
                <a:gd name="T33" fmla="*/ 11 h 93"/>
                <a:gd name="T34" fmla="*/ 8 w 91"/>
                <a:gd name="T35" fmla="*/ 13 h 93"/>
                <a:gd name="T36" fmla="*/ 8 w 91"/>
                <a:gd name="T37" fmla="*/ 17 h 93"/>
                <a:gd name="T38" fmla="*/ 10 w 91"/>
                <a:gd name="T39" fmla="*/ 18 h 93"/>
                <a:gd name="T40" fmla="*/ 3 w 91"/>
                <a:gd name="T41" fmla="*/ 28 h 93"/>
                <a:gd name="T42" fmla="*/ 0 w 91"/>
                <a:gd name="T43" fmla="*/ 30 h 93"/>
                <a:gd name="T44" fmla="*/ 5 w 91"/>
                <a:gd name="T45" fmla="*/ 46 h 93"/>
                <a:gd name="T46" fmla="*/ 9 w 91"/>
                <a:gd name="T47" fmla="*/ 58 h 93"/>
                <a:gd name="T48" fmla="*/ 11 w 91"/>
                <a:gd name="T49" fmla="*/ 64 h 93"/>
                <a:gd name="T50" fmla="*/ 7 w 91"/>
                <a:gd name="T51" fmla="*/ 61 h 93"/>
                <a:gd name="T52" fmla="*/ 6 w 91"/>
                <a:gd name="T53" fmla="*/ 62 h 93"/>
                <a:gd name="T54" fmla="*/ 6 w 91"/>
                <a:gd name="T55" fmla="*/ 62 h 93"/>
                <a:gd name="T56" fmla="*/ 12 w 91"/>
                <a:gd name="T57" fmla="*/ 66 h 93"/>
                <a:gd name="T58" fmla="*/ 20 w 91"/>
                <a:gd name="T59" fmla="*/ 69 h 93"/>
                <a:gd name="T60" fmla="*/ 30 w 91"/>
                <a:gd name="T61" fmla="*/ 74 h 93"/>
                <a:gd name="T62" fmla="*/ 31 w 91"/>
                <a:gd name="T63" fmla="*/ 74 h 93"/>
                <a:gd name="T64" fmla="*/ 37 w 91"/>
                <a:gd name="T65" fmla="*/ 74 h 93"/>
                <a:gd name="T66" fmla="*/ 38 w 91"/>
                <a:gd name="T67" fmla="*/ 74 h 93"/>
                <a:gd name="T68" fmla="*/ 44 w 91"/>
                <a:gd name="T69" fmla="*/ 91 h 93"/>
                <a:gd name="T70" fmla="*/ 49 w 91"/>
                <a:gd name="T71" fmla="*/ 91 h 93"/>
                <a:gd name="T72" fmla="*/ 54 w 91"/>
                <a:gd name="T73" fmla="*/ 90 h 93"/>
                <a:gd name="T74" fmla="*/ 56 w 91"/>
                <a:gd name="T75" fmla="*/ 93 h 93"/>
                <a:gd name="T76" fmla="*/ 64 w 91"/>
                <a:gd name="T77" fmla="*/ 92 h 93"/>
                <a:gd name="T78" fmla="*/ 69 w 91"/>
                <a:gd name="T79" fmla="*/ 91 h 93"/>
                <a:gd name="T80" fmla="*/ 71 w 91"/>
                <a:gd name="T81" fmla="*/ 88 h 93"/>
                <a:gd name="T82" fmla="*/ 76 w 91"/>
                <a:gd name="T83" fmla="*/ 88 h 93"/>
                <a:gd name="T84" fmla="*/ 82 w 91"/>
                <a:gd name="T85" fmla="*/ 87 h 93"/>
                <a:gd name="T86" fmla="*/ 91 w 91"/>
                <a:gd name="T87" fmla="*/ 82 h 93"/>
                <a:gd name="T88" fmla="*/ 85 w 91"/>
                <a:gd name="T89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93">
                  <a:moveTo>
                    <a:pt x="85" y="75"/>
                  </a:moveTo>
                  <a:cubicBezTo>
                    <a:pt x="85" y="69"/>
                    <a:pt x="82" y="69"/>
                    <a:pt x="82" y="66"/>
                  </a:cubicBezTo>
                  <a:cubicBezTo>
                    <a:pt x="82" y="62"/>
                    <a:pt x="83" y="59"/>
                    <a:pt x="81" y="59"/>
                  </a:cubicBezTo>
                  <a:cubicBezTo>
                    <a:pt x="80" y="59"/>
                    <a:pt x="81" y="56"/>
                    <a:pt x="83" y="53"/>
                  </a:cubicBezTo>
                  <a:cubicBezTo>
                    <a:pt x="85" y="50"/>
                    <a:pt x="79" y="49"/>
                    <a:pt x="78" y="46"/>
                  </a:cubicBezTo>
                  <a:cubicBezTo>
                    <a:pt x="78" y="44"/>
                    <a:pt x="80" y="39"/>
                    <a:pt x="82" y="33"/>
                  </a:cubicBezTo>
                  <a:cubicBezTo>
                    <a:pt x="75" y="28"/>
                    <a:pt x="68" y="23"/>
                    <a:pt x="68" y="23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5"/>
                    <a:pt x="35" y="8"/>
                    <a:pt x="33" y="9"/>
                  </a:cubicBezTo>
                  <a:cubicBezTo>
                    <a:pt x="30" y="10"/>
                    <a:pt x="36" y="13"/>
                    <a:pt x="33" y="14"/>
                  </a:cubicBezTo>
                  <a:cubicBezTo>
                    <a:pt x="30" y="14"/>
                    <a:pt x="24" y="11"/>
                    <a:pt x="19" y="13"/>
                  </a:cubicBezTo>
                  <a:cubicBezTo>
                    <a:pt x="16" y="14"/>
                    <a:pt x="17" y="7"/>
                    <a:pt x="19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2" y="9"/>
                    <a:pt x="11" y="11"/>
                  </a:cubicBezTo>
                  <a:cubicBezTo>
                    <a:pt x="11" y="12"/>
                    <a:pt x="9" y="12"/>
                    <a:pt x="8" y="13"/>
                  </a:cubicBezTo>
                  <a:cubicBezTo>
                    <a:pt x="8" y="15"/>
                    <a:pt x="8" y="17"/>
                    <a:pt x="8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5" y="27"/>
                    <a:pt x="3" y="28"/>
                  </a:cubicBezTo>
                  <a:cubicBezTo>
                    <a:pt x="3" y="29"/>
                    <a:pt x="1" y="29"/>
                    <a:pt x="0" y="30"/>
                  </a:cubicBezTo>
                  <a:cubicBezTo>
                    <a:pt x="1" y="37"/>
                    <a:pt x="3" y="44"/>
                    <a:pt x="5" y="46"/>
                  </a:cubicBezTo>
                  <a:cubicBezTo>
                    <a:pt x="9" y="50"/>
                    <a:pt x="8" y="55"/>
                    <a:pt x="9" y="58"/>
                  </a:cubicBezTo>
                  <a:cubicBezTo>
                    <a:pt x="10" y="60"/>
                    <a:pt x="14" y="63"/>
                    <a:pt x="11" y="64"/>
                  </a:cubicBezTo>
                  <a:cubicBezTo>
                    <a:pt x="10" y="65"/>
                    <a:pt x="8" y="63"/>
                    <a:pt x="7" y="61"/>
                  </a:cubicBezTo>
                  <a:cubicBezTo>
                    <a:pt x="7" y="61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8" y="64"/>
                    <a:pt x="11" y="66"/>
                    <a:pt x="12" y="66"/>
                  </a:cubicBezTo>
                  <a:cubicBezTo>
                    <a:pt x="14" y="66"/>
                    <a:pt x="18" y="68"/>
                    <a:pt x="20" y="69"/>
                  </a:cubicBezTo>
                  <a:cubicBezTo>
                    <a:pt x="22" y="69"/>
                    <a:pt x="30" y="72"/>
                    <a:pt x="30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3" y="74"/>
                    <a:pt x="35" y="74"/>
                    <a:pt x="37" y="74"/>
                  </a:cubicBezTo>
                  <a:cubicBezTo>
                    <a:pt x="37" y="74"/>
                    <a:pt x="37" y="74"/>
                    <a:pt x="38" y="74"/>
                  </a:cubicBezTo>
                  <a:cubicBezTo>
                    <a:pt x="41" y="74"/>
                    <a:pt x="44" y="85"/>
                    <a:pt x="44" y="91"/>
                  </a:cubicBezTo>
                  <a:cubicBezTo>
                    <a:pt x="46" y="91"/>
                    <a:pt x="48" y="91"/>
                    <a:pt x="49" y="91"/>
                  </a:cubicBezTo>
                  <a:cubicBezTo>
                    <a:pt x="50" y="91"/>
                    <a:pt x="52" y="90"/>
                    <a:pt x="54" y="90"/>
                  </a:cubicBezTo>
                  <a:cubicBezTo>
                    <a:pt x="56" y="91"/>
                    <a:pt x="55" y="93"/>
                    <a:pt x="56" y="93"/>
                  </a:cubicBezTo>
                  <a:cubicBezTo>
                    <a:pt x="58" y="93"/>
                    <a:pt x="62" y="92"/>
                    <a:pt x="64" y="92"/>
                  </a:cubicBezTo>
                  <a:cubicBezTo>
                    <a:pt x="65" y="92"/>
                    <a:pt x="68" y="93"/>
                    <a:pt x="69" y="91"/>
                  </a:cubicBezTo>
                  <a:cubicBezTo>
                    <a:pt x="69" y="90"/>
                    <a:pt x="70" y="88"/>
                    <a:pt x="71" y="88"/>
                  </a:cubicBezTo>
                  <a:cubicBezTo>
                    <a:pt x="73" y="89"/>
                    <a:pt x="74" y="90"/>
                    <a:pt x="76" y="88"/>
                  </a:cubicBezTo>
                  <a:cubicBezTo>
                    <a:pt x="78" y="87"/>
                    <a:pt x="82" y="88"/>
                    <a:pt x="82" y="87"/>
                  </a:cubicBezTo>
                  <a:cubicBezTo>
                    <a:pt x="83" y="86"/>
                    <a:pt x="87" y="84"/>
                    <a:pt x="91" y="82"/>
                  </a:cubicBezTo>
                  <a:cubicBezTo>
                    <a:pt x="91" y="77"/>
                    <a:pt x="86" y="80"/>
                    <a:pt x="85" y="7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" name="Freeform 168">
              <a:extLst>
                <a:ext uri="{FF2B5EF4-FFF2-40B4-BE49-F238E27FC236}">
                  <a16:creationId xmlns:a16="http://schemas.microsoft.com/office/drawing/2014/main" id="{C00CE7A0-92B7-5B8D-84EF-4FF01B503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2898" y="4962842"/>
              <a:ext cx="87472" cy="206591"/>
            </a:xfrm>
            <a:custGeom>
              <a:avLst/>
              <a:gdLst>
                <a:gd name="T0" fmla="*/ 25 w 28"/>
                <a:gd name="T1" fmla="*/ 43 h 66"/>
                <a:gd name="T2" fmla="*/ 20 w 28"/>
                <a:gd name="T3" fmla="*/ 38 h 66"/>
                <a:gd name="T4" fmla="*/ 20 w 28"/>
                <a:gd name="T5" fmla="*/ 39 h 66"/>
                <a:gd name="T6" fmla="*/ 11 w 28"/>
                <a:gd name="T7" fmla="*/ 26 h 66"/>
                <a:gd name="T8" fmla="*/ 12 w 28"/>
                <a:gd name="T9" fmla="*/ 11 h 66"/>
                <a:gd name="T10" fmla="*/ 10 w 28"/>
                <a:gd name="T11" fmla="*/ 0 h 66"/>
                <a:gd name="T12" fmla="*/ 4 w 28"/>
                <a:gd name="T13" fmla="*/ 0 h 66"/>
                <a:gd name="T14" fmla="*/ 7 w 28"/>
                <a:gd name="T15" fmla="*/ 9 h 66"/>
                <a:gd name="T16" fmla="*/ 4 w 28"/>
                <a:gd name="T17" fmla="*/ 10 h 66"/>
                <a:gd name="T18" fmla="*/ 5 w 28"/>
                <a:gd name="T19" fmla="*/ 24 h 66"/>
                <a:gd name="T20" fmla="*/ 1 w 28"/>
                <a:gd name="T21" fmla="*/ 26 h 66"/>
                <a:gd name="T22" fmla="*/ 0 w 28"/>
                <a:gd name="T23" fmla="*/ 34 h 66"/>
                <a:gd name="T24" fmla="*/ 2 w 28"/>
                <a:gd name="T25" fmla="*/ 38 h 66"/>
                <a:gd name="T26" fmla="*/ 2 w 28"/>
                <a:gd name="T27" fmla="*/ 38 h 66"/>
                <a:gd name="T28" fmla="*/ 7 w 28"/>
                <a:gd name="T29" fmla="*/ 42 h 66"/>
                <a:gd name="T30" fmla="*/ 14 w 28"/>
                <a:gd name="T31" fmla="*/ 43 h 66"/>
                <a:gd name="T32" fmla="*/ 12 w 28"/>
                <a:gd name="T33" fmla="*/ 54 h 66"/>
                <a:gd name="T34" fmla="*/ 20 w 28"/>
                <a:gd name="T35" fmla="*/ 64 h 66"/>
                <a:gd name="T36" fmla="*/ 21 w 28"/>
                <a:gd name="T37" fmla="*/ 57 h 66"/>
                <a:gd name="T38" fmla="*/ 26 w 28"/>
                <a:gd name="T39" fmla="*/ 51 h 66"/>
                <a:gd name="T40" fmla="*/ 25 w 28"/>
                <a:gd name="T41" fmla="*/ 4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66">
                  <a:moveTo>
                    <a:pt x="25" y="43"/>
                  </a:moveTo>
                  <a:cubicBezTo>
                    <a:pt x="24" y="41"/>
                    <a:pt x="22" y="39"/>
                    <a:pt x="20" y="38"/>
                  </a:cubicBezTo>
                  <a:cubicBezTo>
                    <a:pt x="20" y="38"/>
                    <a:pt x="20" y="39"/>
                    <a:pt x="20" y="39"/>
                  </a:cubicBezTo>
                  <a:cubicBezTo>
                    <a:pt x="18" y="42"/>
                    <a:pt x="12" y="32"/>
                    <a:pt x="11" y="26"/>
                  </a:cubicBezTo>
                  <a:cubicBezTo>
                    <a:pt x="10" y="20"/>
                    <a:pt x="14" y="17"/>
                    <a:pt x="12" y="11"/>
                  </a:cubicBezTo>
                  <a:cubicBezTo>
                    <a:pt x="10" y="6"/>
                    <a:pt x="8" y="2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5" y="3"/>
                    <a:pt x="7" y="7"/>
                    <a:pt x="7" y="9"/>
                  </a:cubicBezTo>
                  <a:cubicBezTo>
                    <a:pt x="7" y="10"/>
                    <a:pt x="5" y="8"/>
                    <a:pt x="4" y="10"/>
                  </a:cubicBezTo>
                  <a:cubicBezTo>
                    <a:pt x="3" y="12"/>
                    <a:pt x="3" y="22"/>
                    <a:pt x="5" y="24"/>
                  </a:cubicBezTo>
                  <a:cubicBezTo>
                    <a:pt x="7" y="26"/>
                    <a:pt x="1" y="25"/>
                    <a:pt x="1" y="26"/>
                  </a:cubicBezTo>
                  <a:cubicBezTo>
                    <a:pt x="1" y="28"/>
                    <a:pt x="1" y="34"/>
                    <a:pt x="0" y="34"/>
                  </a:cubicBezTo>
                  <a:cubicBezTo>
                    <a:pt x="0" y="35"/>
                    <a:pt x="1" y="36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6" y="42"/>
                    <a:pt x="7" y="42"/>
                  </a:cubicBezTo>
                  <a:cubicBezTo>
                    <a:pt x="9" y="42"/>
                    <a:pt x="13" y="40"/>
                    <a:pt x="14" y="43"/>
                  </a:cubicBezTo>
                  <a:cubicBezTo>
                    <a:pt x="15" y="47"/>
                    <a:pt x="12" y="53"/>
                    <a:pt x="12" y="54"/>
                  </a:cubicBezTo>
                  <a:cubicBezTo>
                    <a:pt x="13" y="56"/>
                    <a:pt x="20" y="66"/>
                    <a:pt x="20" y="64"/>
                  </a:cubicBezTo>
                  <a:cubicBezTo>
                    <a:pt x="21" y="63"/>
                    <a:pt x="19" y="59"/>
                    <a:pt x="21" y="57"/>
                  </a:cubicBezTo>
                  <a:cubicBezTo>
                    <a:pt x="23" y="55"/>
                    <a:pt x="26" y="57"/>
                    <a:pt x="26" y="51"/>
                  </a:cubicBezTo>
                  <a:cubicBezTo>
                    <a:pt x="25" y="45"/>
                    <a:pt x="28" y="45"/>
                    <a:pt x="25" y="4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" name="Freeform 169">
              <a:extLst>
                <a:ext uri="{FF2B5EF4-FFF2-40B4-BE49-F238E27FC236}">
                  <a16:creationId xmlns:a16="http://schemas.microsoft.com/office/drawing/2014/main" id="{3EC33942-D45E-43E9-C440-0EB409EA8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922" y="3565391"/>
              <a:ext cx="198444" cy="136851"/>
            </a:xfrm>
            <a:custGeom>
              <a:avLst/>
              <a:gdLst>
                <a:gd name="T0" fmla="*/ 52 w 64"/>
                <a:gd name="T1" fmla="*/ 35 h 44"/>
                <a:gd name="T2" fmla="*/ 56 w 64"/>
                <a:gd name="T3" fmla="*/ 38 h 44"/>
                <a:gd name="T4" fmla="*/ 62 w 64"/>
                <a:gd name="T5" fmla="*/ 40 h 44"/>
                <a:gd name="T6" fmla="*/ 64 w 64"/>
                <a:gd name="T7" fmla="*/ 39 h 44"/>
                <a:gd name="T8" fmla="*/ 63 w 64"/>
                <a:gd name="T9" fmla="*/ 28 h 44"/>
                <a:gd name="T10" fmla="*/ 54 w 64"/>
                <a:gd name="T11" fmla="*/ 23 h 44"/>
                <a:gd name="T12" fmla="*/ 53 w 64"/>
                <a:gd name="T13" fmla="*/ 15 h 44"/>
                <a:gd name="T14" fmla="*/ 42 w 64"/>
                <a:gd name="T15" fmla="*/ 16 h 44"/>
                <a:gd name="T16" fmla="*/ 35 w 64"/>
                <a:gd name="T17" fmla="*/ 15 h 44"/>
                <a:gd name="T18" fmla="*/ 27 w 64"/>
                <a:gd name="T19" fmla="*/ 14 h 44"/>
                <a:gd name="T20" fmla="*/ 15 w 64"/>
                <a:gd name="T21" fmla="*/ 13 h 44"/>
                <a:gd name="T22" fmla="*/ 21 w 64"/>
                <a:gd name="T23" fmla="*/ 8 h 44"/>
                <a:gd name="T24" fmla="*/ 24 w 64"/>
                <a:gd name="T25" fmla="*/ 8 h 44"/>
                <a:gd name="T26" fmla="*/ 27 w 64"/>
                <a:gd name="T27" fmla="*/ 1 h 44"/>
                <a:gd name="T28" fmla="*/ 21 w 64"/>
                <a:gd name="T29" fmla="*/ 3 h 44"/>
                <a:gd name="T30" fmla="*/ 15 w 64"/>
                <a:gd name="T31" fmla="*/ 4 h 44"/>
                <a:gd name="T32" fmla="*/ 11 w 64"/>
                <a:gd name="T33" fmla="*/ 9 h 44"/>
                <a:gd name="T34" fmla="*/ 8 w 64"/>
                <a:gd name="T35" fmla="*/ 13 h 44"/>
                <a:gd name="T36" fmla="*/ 0 w 64"/>
                <a:gd name="T37" fmla="*/ 16 h 44"/>
                <a:gd name="T38" fmla="*/ 5 w 64"/>
                <a:gd name="T39" fmla="*/ 23 h 44"/>
                <a:gd name="T40" fmla="*/ 6 w 64"/>
                <a:gd name="T41" fmla="*/ 30 h 44"/>
                <a:gd name="T42" fmla="*/ 3 w 64"/>
                <a:gd name="T43" fmla="*/ 39 h 44"/>
                <a:gd name="T44" fmla="*/ 7 w 64"/>
                <a:gd name="T45" fmla="*/ 40 h 44"/>
                <a:gd name="T46" fmla="*/ 15 w 64"/>
                <a:gd name="T47" fmla="*/ 37 h 44"/>
                <a:gd name="T48" fmla="*/ 23 w 64"/>
                <a:gd name="T49" fmla="*/ 33 h 44"/>
                <a:gd name="T50" fmla="*/ 31 w 64"/>
                <a:gd name="T51" fmla="*/ 26 h 44"/>
                <a:gd name="T52" fmla="*/ 34 w 64"/>
                <a:gd name="T53" fmla="*/ 33 h 44"/>
                <a:gd name="T54" fmla="*/ 35 w 64"/>
                <a:gd name="T55" fmla="*/ 43 h 44"/>
                <a:gd name="T56" fmla="*/ 39 w 64"/>
                <a:gd name="T57" fmla="*/ 43 h 44"/>
                <a:gd name="T58" fmla="*/ 43 w 64"/>
                <a:gd name="T59" fmla="*/ 42 h 44"/>
                <a:gd name="T60" fmla="*/ 52 w 64"/>
                <a:gd name="T61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44">
                  <a:moveTo>
                    <a:pt x="52" y="35"/>
                  </a:moveTo>
                  <a:cubicBezTo>
                    <a:pt x="54" y="37"/>
                    <a:pt x="54" y="38"/>
                    <a:pt x="56" y="38"/>
                  </a:cubicBezTo>
                  <a:cubicBezTo>
                    <a:pt x="57" y="38"/>
                    <a:pt x="60" y="38"/>
                    <a:pt x="62" y="40"/>
                  </a:cubicBezTo>
                  <a:cubicBezTo>
                    <a:pt x="63" y="39"/>
                    <a:pt x="64" y="39"/>
                    <a:pt x="64" y="39"/>
                  </a:cubicBezTo>
                  <a:cubicBezTo>
                    <a:pt x="64" y="39"/>
                    <a:pt x="63" y="31"/>
                    <a:pt x="63" y="28"/>
                  </a:cubicBezTo>
                  <a:cubicBezTo>
                    <a:pt x="62" y="25"/>
                    <a:pt x="54" y="23"/>
                    <a:pt x="54" y="23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44" y="17"/>
                    <a:pt x="42" y="16"/>
                  </a:cubicBezTo>
                  <a:cubicBezTo>
                    <a:pt x="40" y="15"/>
                    <a:pt x="37" y="17"/>
                    <a:pt x="35" y="15"/>
                  </a:cubicBezTo>
                  <a:cubicBezTo>
                    <a:pt x="33" y="12"/>
                    <a:pt x="30" y="16"/>
                    <a:pt x="27" y="14"/>
                  </a:cubicBezTo>
                  <a:cubicBezTo>
                    <a:pt x="24" y="12"/>
                    <a:pt x="16" y="15"/>
                    <a:pt x="15" y="13"/>
                  </a:cubicBezTo>
                  <a:cubicBezTo>
                    <a:pt x="15" y="12"/>
                    <a:pt x="19" y="8"/>
                    <a:pt x="21" y="8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5" y="7"/>
                    <a:pt x="28" y="2"/>
                    <a:pt x="27" y="1"/>
                  </a:cubicBezTo>
                  <a:cubicBezTo>
                    <a:pt x="26" y="0"/>
                    <a:pt x="23" y="1"/>
                    <a:pt x="21" y="3"/>
                  </a:cubicBezTo>
                  <a:cubicBezTo>
                    <a:pt x="19" y="4"/>
                    <a:pt x="16" y="2"/>
                    <a:pt x="15" y="4"/>
                  </a:cubicBezTo>
                  <a:cubicBezTo>
                    <a:pt x="14" y="6"/>
                    <a:pt x="13" y="9"/>
                    <a:pt x="11" y="9"/>
                  </a:cubicBezTo>
                  <a:cubicBezTo>
                    <a:pt x="9" y="9"/>
                    <a:pt x="10" y="12"/>
                    <a:pt x="8" y="13"/>
                  </a:cubicBezTo>
                  <a:cubicBezTo>
                    <a:pt x="6" y="14"/>
                    <a:pt x="1" y="14"/>
                    <a:pt x="0" y="16"/>
                  </a:cubicBezTo>
                  <a:cubicBezTo>
                    <a:pt x="0" y="19"/>
                    <a:pt x="6" y="20"/>
                    <a:pt x="5" y="23"/>
                  </a:cubicBezTo>
                  <a:cubicBezTo>
                    <a:pt x="5" y="26"/>
                    <a:pt x="9" y="29"/>
                    <a:pt x="6" y="30"/>
                  </a:cubicBezTo>
                  <a:cubicBezTo>
                    <a:pt x="4" y="32"/>
                    <a:pt x="3" y="34"/>
                    <a:pt x="3" y="39"/>
                  </a:cubicBezTo>
                  <a:cubicBezTo>
                    <a:pt x="4" y="40"/>
                    <a:pt x="6" y="41"/>
                    <a:pt x="7" y="40"/>
                  </a:cubicBezTo>
                  <a:cubicBezTo>
                    <a:pt x="8" y="37"/>
                    <a:pt x="15" y="40"/>
                    <a:pt x="15" y="37"/>
                  </a:cubicBezTo>
                  <a:cubicBezTo>
                    <a:pt x="15" y="35"/>
                    <a:pt x="23" y="36"/>
                    <a:pt x="23" y="33"/>
                  </a:cubicBezTo>
                  <a:cubicBezTo>
                    <a:pt x="23" y="31"/>
                    <a:pt x="28" y="26"/>
                    <a:pt x="31" y="26"/>
                  </a:cubicBezTo>
                  <a:cubicBezTo>
                    <a:pt x="34" y="26"/>
                    <a:pt x="31" y="31"/>
                    <a:pt x="34" y="33"/>
                  </a:cubicBezTo>
                  <a:cubicBezTo>
                    <a:pt x="38" y="35"/>
                    <a:pt x="33" y="41"/>
                    <a:pt x="35" y="43"/>
                  </a:cubicBezTo>
                  <a:cubicBezTo>
                    <a:pt x="35" y="44"/>
                    <a:pt x="37" y="44"/>
                    <a:pt x="39" y="43"/>
                  </a:cubicBezTo>
                  <a:cubicBezTo>
                    <a:pt x="40" y="43"/>
                    <a:pt x="42" y="42"/>
                    <a:pt x="43" y="42"/>
                  </a:cubicBezTo>
                  <a:cubicBezTo>
                    <a:pt x="46" y="39"/>
                    <a:pt x="51" y="35"/>
                    <a:pt x="52" y="3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0" name="Freeform 170">
              <a:extLst>
                <a:ext uri="{FF2B5EF4-FFF2-40B4-BE49-F238E27FC236}">
                  <a16:creationId xmlns:a16="http://schemas.microsoft.com/office/drawing/2014/main" id="{C5666E2B-273E-AAE8-802F-F4040ECC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329" y="4025944"/>
              <a:ext cx="22194" cy="46055"/>
            </a:xfrm>
            <a:custGeom>
              <a:avLst/>
              <a:gdLst>
                <a:gd name="T0" fmla="*/ 6 w 7"/>
                <a:gd name="T1" fmla="*/ 14 h 15"/>
                <a:gd name="T2" fmla="*/ 3 w 7"/>
                <a:gd name="T3" fmla="*/ 11 h 15"/>
                <a:gd name="T4" fmla="*/ 0 w 7"/>
                <a:gd name="T5" fmla="*/ 5 h 15"/>
                <a:gd name="T6" fmla="*/ 3 w 7"/>
                <a:gd name="T7" fmla="*/ 3 h 15"/>
                <a:gd name="T8" fmla="*/ 4 w 7"/>
                <a:gd name="T9" fmla="*/ 9 h 15"/>
                <a:gd name="T10" fmla="*/ 6 w 7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6" y="14"/>
                  </a:moveTo>
                  <a:cubicBezTo>
                    <a:pt x="6" y="15"/>
                    <a:pt x="3" y="13"/>
                    <a:pt x="3" y="11"/>
                  </a:cubicBezTo>
                  <a:cubicBezTo>
                    <a:pt x="3" y="9"/>
                    <a:pt x="0" y="9"/>
                    <a:pt x="0" y="5"/>
                  </a:cubicBezTo>
                  <a:cubicBezTo>
                    <a:pt x="0" y="2"/>
                    <a:pt x="1" y="0"/>
                    <a:pt x="3" y="3"/>
                  </a:cubicBezTo>
                  <a:cubicBezTo>
                    <a:pt x="5" y="6"/>
                    <a:pt x="3" y="8"/>
                    <a:pt x="4" y="9"/>
                  </a:cubicBezTo>
                  <a:cubicBezTo>
                    <a:pt x="4" y="10"/>
                    <a:pt x="7" y="12"/>
                    <a:pt x="6" y="1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" name="Freeform 171">
              <a:extLst>
                <a:ext uri="{FF2B5EF4-FFF2-40B4-BE49-F238E27FC236}">
                  <a16:creationId xmlns:a16="http://schemas.microsoft.com/office/drawing/2014/main" id="{F9EE667E-F723-9459-8EC8-D2AEA12D3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855" y="4422021"/>
              <a:ext cx="31333" cy="27633"/>
            </a:xfrm>
            <a:custGeom>
              <a:avLst/>
              <a:gdLst>
                <a:gd name="T0" fmla="*/ 2 w 10"/>
                <a:gd name="T1" fmla="*/ 8 h 9"/>
                <a:gd name="T2" fmla="*/ 1 w 10"/>
                <a:gd name="T3" fmla="*/ 4 h 9"/>
                <a:gd name="T4" fmla="*/ 8 w 10"/>
                <a:gd name="T5" fmla="*/ 2 h 9"/>
                <a:gd name="T6" fmla="*/ 8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0" y="7"/>
                    <a:pt x="3" y="5"/>
                    <a:pt x="1" y="4"/>
                  </a:cubicBezTo>
                  <a:cubicBezTo>
                    <a:pt x="0" y="3"/>
                    <a:pt x="6" y="0"/>
                    <a:pt x="8" y="2"/>
                  </a:cubicBezTo>
                  <a:cubicBezTo>
                    <a:pt x="9" y="4"/>
                    <a:pt x="10" y="6"/>
                    <a:pt x="8" y="7"/>
                  </a:cubicBezTo>
                  <a:cubicBezTo>
                    <a:pt x="6" y="8"/>
                    <a:pt x="3" y="9"/>
                    <a:pt x="2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2" name="Freeform 172">
              <a:extLst>
                <a:ext uri="{FF2B5EF4-FFF2-40B4-BE49-F238E27FC236}">
                  <a16:creationId xmlns:a16="http://schemas.microsoft.com/office/drawing/2014/main" id="{33643F41-E09E-5A41-0752-BA47108FE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898" y="3552232"/>
              <a:ext cx="88777" cy="75004"/>
            </a:xfrm>
            <a:custGeom>
              <a:avLst/>
              <a:gdLst>
                <a:gd name="T0" fmla="*/ 27 w 29"/>
                <a:gd name="T1" fmla="*/ 19 h 24"/>
                <a:gd name="T2" fmla="*/ 22 w 29"/>
                <a:gd name="T3" fmla="*/ 12 h 24"/>
                <a:gd name="T4" fmla="*/ 19 w 29"/>
                <a:gd name="T5" fmla="*/ 6 h 24"/>
                <a:gd name="T6" fmla="*/ 16 w 29"/>
                <a:gd name="T7" fmla="*/ 1 h 24"/>
                <a:gd name="T8" fmla="*/ 9 w 29"/>
                <a:gd name="T9" fmla="*/ 0 h 24"/>
                <a:gd name="T10" fmla="*/ 0 w 29"/>
                <a:gd name="T11" fmla="*/ 2 h 24"/>
                <a:gd name="T12" fmla="*/ 2 w 29"/>
                <a:gd name="T13" fmla="*/ 8 h 24"/>
                <a:gd name="T14" fmla="*/ 9 w 29"/>
                <a:gd name="T15" fmla="*/ 11 h 24"/>
                <a:gd name="T16" fmla="*/ 10 w 29"/>
                <a:gd name="T17" fmla="*/ 14 h 24"/>
                <a:gd name="T18" fmla="*/ 11 w 29"/>
                <a:gd name="T19" fmla="*/ 14 h 24"/>
                <a:gd name="T20" fmla="*/ 13 w 29"/>
                <a:gd name="T21" fmla="*/ 16 h 24"/>
                <a:gd name="T22" fmla="*/ 17 w 29"/>
                <a:gd name="T23" fmla="*/ 18 h 24"/>
                <a:gd name="T24" fmla="*/ 21 w 29"/>
                <a:gd name="T25" fmla="*/ 19 h 24"/>
                <a:gd name="T26" fmla="*/ 23 w 29"/>
                <a:gd name="T27" fmla="*/ 24 h 24"/>
                <a:gd name="T28" fmla="*/ 29 w 29"/>
                <a:gd name="T29" fmla="*/ 23 h 24"/>
                <a:gd name="T30" fmla="*/ 27 w 29"/>
                <a:gd name="T31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4">
                  <a:moveTo>
                    <a:pt x="27" y="19"/>
                  </a:moveTo>
                  <a:cubicBezTo>
                    <a:pt x="27" y="17"/>
                    <a:pt x="22" y="15"/>
                    <a:pt x="22" y="12"/>
                  </a:cubicBezTo>
                  <a:cubicBezTo>
                    <a:pt x="22" y="10"/>
                    <a:pt x="18" y="8"/>
                    <a:pt x="19" y="6"/>
                  </a:cubicBezTo>
                  <a:cubicBezTo>
                    <a:pt x="19" y="4"/>
                    <a:pt x="17" y="2"/>
                    <a:pt x="16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2" y="4"/>
                    <a:pt x="1" y="5"/>
                    <a:pt x="2" y="8"/>
                  </a:cubicBezTo>
                  <a:cubicBezTo>
                    <a:pt x="4" y="12"/>
                    <a:pt x="7" y="10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2" y="15"/>
                    <a:pt x="13" y="15"/>
                    <a:pt x="13" y="16"/>
                  </a:cubicBezTo>
                  <a:cubicBezTo>
                    <a:pt x="15" y="17"/>
                    <a:pt x="17" y="18"/>
                    <a:pt x="17" y="18"/>
                  </a:cubicBezTo>
                  <a:cubicBezTo>
                    <a:pt x="18" y="19"/>
                    <a:pt x="19" y="17"/>
                    <a:pt x="21" y="19"/>
                  </a:cubicBezTo>
                  <a:cubicBezTo>
                    <a:pt x="23" y="22"/>
                    <a:pt x="23" y="22"/>
                    <a:pt x="23" y="24"/>
                  </a:cubicBezTo>
                  <a:cubicBezTo>
                    <a:pt x="25" y="24"/>
                    <a:pt x="27" y="24"/>
                    <a:pt x="29" y="23"/>
                  </a:cubicBezTo>
                  <a:cubicBezTo>
                    <a:pt x="28" y="21"/>
                    <a:pt x="27" y="20"/>
                    <a:pt x="27" y="1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3" name="Freeform 173">
              <a:extLst>
                <a:ext uri="{FF2B5EF4-FFF2-40B4-BE49-F238E27FC236}">
                  <a16:creationId xmlns:a16="http://schemas.microsoft.com/office/drawing/2014/main" id="{6D360966-D863-83D6-B982-D86B5B966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4064" y="3533809"/>
              <a:ext cx="130555" cy="109217"/>
            </a:xfrm>
            <a:custGeom>
              <a:avLst/>
              <a:gdLst>
                <a:gd name="T0" fmla="*/ 40 w 42"/>
                <a:gd name="T1" fmla="*/ 12 h 35"/>
                <a:gd name="T2" fmla="*/ 32 w 42"/>
                <a:gd name="T3" fmla="*/ 2 h 35"/>
                <a:gd name="T4" fmla="*/ 27 w 42"/>
                <a:gd name="T5" fmla="*/ 6 h 35"/>
                <a:gd name="T6" fmla="*/ 23 w 42"/>
                <a:gd name="T7" fmla="*/ 6 h 35"/>
                <a:gd name="T8" fmla="*/ 17 w 42"/>
                <a:gd name="T9" fmla="*/ 1 h 35"/>
                <a:gd name="T10" fmla="*/ 14 w 42"/>
                <a:gd name="T11" fmla="*/ 0 h 35"/>
                <a:gd name="T12" fmla="*/ 12 w 42"/>
                <a:gd name="T13" fmla="*/ 3 h 35"/>
                <a:gd name="T14" fmla="*/ 15 w 42"/>
                <a:gd name="T15" fmla="*/ 7 h 35"/>
                <a:gd name="T16" fmla="*/ 9 w 42"/>
                <a:gd name="T17" fmla="*/ 7 h 35"/>
                <a:gd name="T18" fmla="*/ 3 w 42"/>
                <a:gd name="T19" fmla="*/ 5 h 35"/>
                <a:gd name="T20" fmla="*/ 6 w 42"/>
                <a:gd name="T21" fmla="*/ 12 h 35"/>
                <a:gd name="T22" fmla="*/ 9 w 42"/>
                <a:gd name="T23" fmla="*/ 18 h 35"/>
                <a:gd name="T24" fmla="*/ 14 w 42"/>
                <a:gd name="T25" fmla="*/ 25 h 35"/>
                <a:gd name="T26" fmla="*/ 16 w 42"/>
                <a:gd name="T27" fmla="*/ 29 h 35"/>
                <a:gd name="T28" fmla="*/ 26 w 42"/>
                <a:gd name="T29" fmla="*/ 23 h 35"/>
                <a:gd name="T30" fmla="*/ 27 w 42"/>
                <a:gd name="T31" fmla="*/ 30 h 35"/>
                <a:gd name="T32" fmla="*/ 33 w 42"/>
                <a:gd name="T33" fmla="*/ 35 h 35"/>
                <a:gd name="T34" fmla="*/ 35 w 42"/>
                <a:gd name="T35" fmla="*/ 30 h 35"/>
                <a:gd name="T36" fmla="*/ 40 w 42"/>
                <a:gd name="T37" fmla="*/ 12 h 35"/>
                <a:gd name="T38" fmla="*/ 4 w 42"/>
                <a:gd name="T39" fmla="*/ 24 h 35"/>
                <a:gd name="T40" fmla="*/ 0 w 42"/>
                <a:gd name="T41" fmla="*/ 22 h 35"/>
                <a:gd name="T42" fmla="*/ 3 w 42"/>
                <a:gd name="T43" fmla="*/ 27 h 35"/>
                <a:gd name="T44" fmla="*/ 9 w 42"/>
                <a:gd name="T45" fmla="*/ 30 h 35"/>
                <a:gd name="T46" fmla="*/ 10 w 42"/>
                <a:gd name="T47" fmla="*/ 30 h 35"/>
                <a:gd name="T48" fmla="*/ 8 w 42"/>
                <a:gd name="T49" fmla="*/ 25 h 35"/>
                <a:gd name="T50" fmla="*/ 4 w 42"/>
                <a:gd name="T5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35">
                  <a:moveTo>
                    <a:pt x="40" y="12"/>
                  </a:moveTo>
                  <a:cubicBezTo>
                    <a:pt x="39" y="10"/>
                    <a:pt x="36" y="6"/>
                    <a:pt x="32" y="2"/>
                  </a:cubicBezTo>
                  <a:cubicBezTo>
                    <a:pt x="31" y="5"/>
                    <a:pt x="28" y="4"/>
                    <a:pt x="27" y="6"/>
                  </a:cubicBezTo>
                  <a:cubicBezTo>
                    <a:pt x="26" y="8"/>
                    <a:pt x="24" y="6"/>
                    <a:pt x="23" y="6"/>
                  </a:cubicBezTo>
                  <a:cubicBezTo>
                    <a:pt x="22" y="6"/>
                    <a:pt x="19" y="2"/>
                    <a:pt x="17" y="1"/>
                  </a:cubicBezTo>
                  <a:cubicBezTo>
                    <a:pt x="16" y="1"/>
                    <a:pt x="15" y="1"/>
                    <a:pt x="14" y="0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5"/>
                    <a:pt x="16" y="6"/>
                    <a:pt x="15" y="7"/>
                  </a:cubicBezTo>
                  <a:cubicBezTo>
                    <a:pt x="14" y="8"/>
                    <a:pt x="10" y="8"/>
                    <a:pt x="9" y="7"/>
                  </a:cubicBezTo>
                  <a:cubicBezTo>
                    <a:pt x="7" y="5"/>
                    <a:pt x="4" y="3"/>
                    <a:pt x="3" y="5"/>
                  </a:cubicBezTo>
                  <a:cubicBezTo>
                    <a:pt x="2" y="6"/>
                    <a:pt x="6" y="10"/>
                    <a:pt x="6" y="12"/>
                  </a:cubicBezTo>
                  <a:cubicBezTo>
                    <a:pt x="5" y="14"/>
                    <a:pt x="9" y="16"/>
                    <a:pt x="9" y="18"/>
                  </a:cubicBezTo>
                  <a:cubicBezTo>
                    <a:pt x="9" y="21"/>
                    <a:pt x="14" y="23"/>
                    <a:pt x="14" y="25"/>
                  </a:cubicBezTo>
                  <a:cubicBezTo>
                    <a:pt x="14" y="26"/>
                    <a:pt x="15" y="27"/>
                    <a:pt x="16" y="29"/>
                  </a:cubicBezTo>
                  <a:cubicBezTo>
                    <a:pt x="20" y="27"/>
                    <a:pt x="23" y="24"/>
                    <a:pt x="26" y="23"/>
                  </a:cubicBezTo>
                  <a:cubicBezTo>
                    <a:pt x="30" y="21"/>
                    <a:pt x="28" y="29"/>
                    <a:pt x="27" y="30"/>
                  </a:cubicBezTo>
                  <a:cubicBezTo>
                    <a:pt x="27" y="31"/>
                    <a:pt x="30" y="33"/>
                    <a:pt x="33" y="35"/>
                  </a:cubicBezTo>
                  <a:cubicBezTo>
                    <a:pt x="33" y="33"/>
                    <a:pt x="34" y="31"/>
                    <a:pt x="35" y="30"/>
                  </a:cubicBezTo>
                  <a:cubicBezTo>
                    <a:pt x="39" y="24"/>
                    <a:pt x="42" y="16"/>
                    <a:pt x="40" y="12"/>
                  </a:cubicBezTo>
                  <a:close/>
                  <a:moveTo>
                    <a:pt x="4" y="24"/>
                  </a:moveTo>
                  <a:cubicBezTo>
                    <a:pt x="4" y="24"/>
                    <a:pt x="2" y="23"/>
                    <a:pt x="0" y="22"/>
                  </a:cubicBezTo>
                  <a:cubicBezTo>
                    <a:pt x="1" y="24"/>
                    <a:pt x="1" y="26"/>
                    <a:pt x="3" y="27"/>
                  </a:cubicBezTo>
                  <a:cubicBezTo>
                    <a:pt x="7" y="28"/>
                    <a:pt x="1" y="29"/>
                    <a:pt x="9" y="30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28"/>
                    <a:pt x="10" y="28"/>
                    <a:pt x="8" y="25"/>
                  </a:cubicBezTo>
                  <a:cubicBezTo>
                    <a:pt x="6" y="23"/>
                    <a:pt x="5" y="25"/>
                    <a:pt x="4" y="2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4" name="Freeform 174">
              <a:extLst>
                <a:ext uri="{FF2B5EF4-FFF2-40B4-BE49-F238E27FC236}">
                  <a16:creationId xmlns:a16="http://schemas.microsoft.com/office/drawing/2014/main" id="{3A95BE40-6C4E-5F09-7C8F-1D1AB03EC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923" y="3645658"/>
              <a:ext cx="373387" cy="268437"/>
            </a:xfrm>
            <a:custGeom>
              <a:avLst/>
              <a:gdLst>
                <a:gd name="T0" fmla="*/ 117 w 121"/>
                <a:gd name="T1" fmla="*/ 12 h 86"/>
                <a:gd name="T2" fmla="*/ 113 w 121"/>
                <a:gd name="T3" fmla="*/ 9 h 86"/>
                <a:gd name="T4" fmla="*/ 104 w 121"/>
                <a:gd name="T5" fmla="*/ 16 h 86"/>
                <a:gd name="T6" fmla="*/ 100 w 121"/>
                <a:gd name="T7" fmla="*/ 17 h 86"/>
                <a:gd name="T8" fmla="*/ 96 w 121"/>
                <a:gd name="T9" fmla="*/ 17 h 86"/>
                <a:gd name="T10" fmla="*/ 95 w 121"/>
                <a:gd name="T11" fmla="*/ 7 h 86"/>
                <a:gd name="T12" fmla="*/ 92 w 121"/>
                <a:gd name="T13" fmla="*/ 0 h 86"/>
                <a:gd name="T14" fmla="*/ 84 w 121"/>
                <a:gd name="T15" fmla="*/ 7 h 86"/>
                <a:gd name="T16" fmla="*/ 76 w 121"/>
                <a:gd name="T17" fmla="*/ 11 h 86"/>
                <a:gd name="T18" fmla="*/ 68 w 121"/>
                <a:gd name="T19" fmla="*/ 14 h 86"/>
                <a:gd name="T20" fmla="*/ 60 w 121"/>
                <a:gd name="T21" fmla="*/ 12 h 86"/>
                <a:gd name="T22" fmla="*/ 54 w 121"/>
                <a:gd name="T23" fmla="*/ 9 h 86"/>
                <a:gd name="T24" fmla="*/ 47 w 121"/>
                <a:gd name="T25" fmla="*/ 8 h 86"/>
                <a:gd name="T26" fmla="*/ 40 w 121"/>
                <a:gd name="T27" fmla="*/ 12 h 86"/>
                <a:gd name="T28" fmla="*/ 35 w 121"/>
                <a:gd name="T29" fmla="*/ 20 h 86"/>
                <a:gd name="T30" fmla="*/ 23 w 121"/>
                <a:gd name="T31" fmla="*/ 27 h 86"/>
                <a:gd name="T32" fmla="*/ 16 w 121"/>
                <a:gd name="T33" fmla="*/ 30 h 86"/>
                <a:gd name="T34" fmla="*/ 10 w 121"/>
                <a:gd name="T35" fmla="*/ 28 h 86"/>
                <a:gd name="T36" fmla="*/ 6 w 121"/>
                <a:gd name="T37" fmla="*/ 32 h 86"/>
                <a:gd name="T38" fmla="*/ 3 w 121"/>
                <a:gd name="T39" fmla="*/ 39 h 86"/>
                <a:gd name="T40" fmla="*/ 2 w 121"/>
                <a:gd name="T41" fmla="*/ 46 h 86"/>
                <a:gd name="T42" fmla="*/ 2 w 121"/>
                <a:gd name="T43" fmla="*/ 55 h 86"/>
                <a:gd name="T44" fmla="*/ 3 w 121"/>
                <a:gd name="T45" fmla="*/ 65 h 86"/>
                <a:gd name="T46" fmla="*/ 11 w 121"/>
                <a:gd name="T47" fmla="*/ 69 h 86"/>
                <a:gd name="T48" fmla="*/ 3 w 121"/>
                <a:gd name="T49" fmla="*/ 81 h 86"/>
                <a:gd name="T50" fmla="*/ 4 w 121"/>
                <a:gd name="T51" fmla="*/ 84 h 86"/>
                <a:gd name="T52" fmla="*/ 17 w 121"/>
                <a:gd name="T53" fmla="*/ 85 h 86"/>
                <a:gd name="T54" fmla="*/ 51 w 121"/>
                <a:gd name="T55" fmla="*/ 81 h 86"/>
                <a:gd name="T56" fmla="*/ 50 w 121"/>
                <a:gd name="T57" fmla="*/ 73 h 86"/>
                <a:gd name="T58" fmla="*/ 57 w 121"/>
                <a:gd name="T59" fmla="*/ 69 h 86"/>
                <a:gd name="T60" fmla="*/ 63 w 121"/>
                <a:gd name="T61" fmla="*/ 67 h 86"/>
                <a:gd name="T62" fmla="*/ 72 w 121"/>
                <a:gd name="T63" fmla="*/ 64 h 86"/>
                <a:gd name="T64" fmla="*/ 76 w 121"/>
                <a:gd name="T65" fmla="*/ 60 h 86"/>
                <a:gd name="T66" fmla="*/ 79 w 121"/>
                <a:gd name="T67" fmla="*/ 51 h 86"/>
                <a:gd name="T68" fmla="*/ 84 w 121"/>
                <a:gd name="T69" fmla="*/ 48 h 86"/>
                <a:gd name="T70" fmla="*/ 82 w 121"/>
                <a:gd name="T71" fmla="*/ 42 h 86"/>
                <a:gd name="T72" fmla="*/ 91 w 121"/>
                <a:gd name="T73" fmla="*/ 43 h 86"/>
                <a:gd name="T74" fmla="*/ 92 w 121"/>
                <a:gd name="T75" fmla="*/ 36 h 86"/>
                <a:gd name="T76" fmla="*/ 96 w 121"/>
                <a:gd name="T77" fmla="*/ 30 h 86"/>
                <a:gd name="T78" fmla="*/ 94 w 121"/>
                <a:gd name="T79" fmla="*/ 25 h 86"/>
                <a:gd name="T80" fmla="*/ 95 w 121"/>
                <a:gd name="T81" fmla="*/ 21 h 86"/>
                <a:gd name="T82" fmla="*/ 97 w 121"/>
                <a:gd name="T83" fmla="*/ 20 h 86"/>
                <a:gd name="T84" fmla="*/ 101 w 121"/>
                <a:gd name="T85" fmla="*/ 19 h 86"/>
                <a:gd name="T86" fmla="*/ 112 w 121"/>
                <a:gd name="T87" fmla="*/ 15 h 86"/>
                <a:gd name="T88" fmla="*/ 121 w 121"/>
                <a:gd name="T89" fmla="*/ 13 h 86"/>
                <a:gd name="T90" fmla="*/ 117 w 121"/>
                <a:gd name="T91" fmla="*/ 1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" h="86">
                  <a:moveTo>
                    <a:pt x="117" y="12"/>
                  </a:moveTo>
                  <a:cubicBezTo>
                    <a:pt x="115" y="12"/>
                    <a:pt x="115" y="11"/>
                    <a:pt x="113" y="9"/>
                  </a:cubicBezTo>
                  <a:cubicBezTo>
                    <a:pt x="112" y="9"/>
                    <a:pt x="107" y="13"/>
                    <a:pt x="104" y="16"/>
                  </a:cubicBezTo>
                  <a:cubicBezTo>
                    <a:pt x="103" y="16"/>
                    <a:pt x="101" y="17"/>
                    <a:pt x="100" y="17"/>
                  </a:cubicBezTo>
                  <a:cubicBezTo>
                    <a:pt x="98" y="18"/>
                    <a:pt x="97" y="18"/>
                    <a:pt x="96" y="17"/>
                  </a:cubicBezTo>
                  <a:cubicBezTo>
                    <a:pt x="94" y="15"/>
                    <a:pt x="99" y="9"/>
                    <a:pt x="95" y="7"/>
                  </a:cubicBezTo>
                  <a:cubicBezTo>
                    <a:pt x="92" y="5"/>
                    <a:pt x="95" y="0"/>
                    <a:pt x="92" y="0"/>
                  </a:cubicBezTo>
                  <a:cubicBezTo>
                    <a:pt x="89" y="0"/>
                    <a:pt x="84" y="5"/>
                    <a:pt x="84" y="7"/>
                  </a:cubicBezTo>
                  <a:cubicBezTo>
                    <a:pt x="84" y="10"/>
                    <a:pt x="76" y="9"/>
                    <a:pt x="76" y="11"/>
                  </a:cubicBezTo>
                  <a:cubicBezTo>
                    <a:pt x="76" y="14"/>
                    <a:pt x="69" y="11"/>
                    <a:pt x="68" y="14"/>
                  </a:cubicBezTo>
                  <a:cubicBezTo>
                    <a:pt x="66" y="16"/>
                    <a:pt x="63" y="12"/>
                    <a:pt x="60" y="12"/>
                  </a:cubicBezTo>
                  <a:cubicBezTo>
                    <a:pt x="58" y="12"/>
                    <a:pt x="57" y="8"/>
                    <a:pt x="54" y="9"/>
                  </a:cubicBezTo>
                  <a:cubicBezTo>
                    <a:pt x="51" y="10"/>
                    <a:pt x="49" y="8"/>
                    <a:pt x="47" y="8"/>
                  </a:cubicBezTo>
                  <a:cubicBezTo>
                    <a:pt x="44" y="8"/>
                    <a:pt x="43" y="13"/>
                    <a:pt x="40" y="12"/>
                  </a:cubicBezTo>
                  <a:cubicBezTo>
                    <a:pt x="37" y="11"/>
                    <a:pt x="36" y="17"/>
                    <a:pt x="35" y="20"/>
                  </a:cubicBezTo>
                  <a:cubicBezTo>
                    <a:pt x="34" y="23"/>
                    <a:pt x="23" y="23"/>
                    <a:pt x="23" y="27"/>
                  </a:cubicBezTo>
                  <a:cubicBezTo>
                    <a:pt x="23" y="31"/>
                    <a:pt x="16" y="32"/>
                    <a:pt x="16" y="30"/>
                  </a:cubicBezTo>
                  <a:cubicBezTo>
                    <a:pt x="15" y="27"/>
                    <a:pt x="11" y="29"/>
                    <a:pt x="10" y="28"/>
                  </a:cubicBezTo>
                  <a:cubicBezTo>
                    <a:pt x="9" y="27"/>
                    <a:pt x="6" y="29"/>
                    <a:pt x="6" y="32"/>
                  </a:cubicBezTo>
                  <a:cubicBezTo>
                    <a:pt x="6" y="35"/>
                    <a:pt x="3" y="37"/>
                    <a:pt x="3" y="39"/>
                  </a:cubicBezTo>
                  <a:cubicBezTo>
                    <a:pt x="2" y="40"/>
                    <a:pt x="0" y="44"/>
                    <a:pt x="2" y="46"/>
                  </a:cubicBezTo>
                  <a:cubicBezTo>
                    <a:pt x="3" y="48"/>
                    <a:pt x="0" y="51"/>
                    <a:pt x="2" y="55"/>
                  </a:cubicBezTo>
                  <a:cubicBezTo>
                    <a:pt x="3" y="59"/>
                    <a:pt x="2" y="63"/>
                    <a:pt x="3" y="65"/>
                  </a:cubicBezTo>
                  <a:cubicBezTo>
                    <a:pt x="4" y="66"/>
                    <a:pt x="10" y="65"/>
                    <a:pt x="11" y="69"/>
                  </a:cubicBezTo>
                  <a:cubicBezTo>
                    <a:pt x="13" y="73"/>
                    <a:pt x="3" y="79"/>
                    <a:pt x="3" y="81"/>
                  </a:cubicBezTo>
                  <a:cubicBezTo>
                    <a:pt x="3" y="82"/>
                    <a:pt x="3" y="83"/>
                    <a:pt x="4" y="84"/>
                  </a:cubicBezTo>
                  <a:cubicBezTo>
                    <a:pt x="8" y="84"/>
                    <a:pt x="13" y="84"/>
                    <a:pt x="17" y="85"/>
                  </a:cubicBezTo>
                  <a:cubicBezTo>
                    <a:pt x="23" y="86"/>
                    <a:pt x="51" y="82"/>
                    <a:pt x="51" y="81"/>
                  </a:cubicBezTo>
                  <a:cubicBezTo>
                    <a:pt x="52" y="80"/>
                    <a:pt x="50" y="74"/>
                    <a:pt x="50" y="73"/>
                  </a:cubicBezTo>
                  <a:cubicBezTo>
                    <a:pt x="51" y="71"/>
                    <a:pt x="54" y="68"/>
                    <a:pt x="57" y="69"/>
                  </a:cubicBezTo>
                  <a:cubicBezTo>
                    <a:pt x="60" y="69"/>
                    <a:pt x="63" y="69"/>
                    <a:pt x="63" y="67"/>
                  </a:cubicBezTo>
                  <a:cubicBezTo>
                    <a:pt x="63" y="65"/>
                    <a:pt x="71" y="62"/>
                    <a:pt x="72" y="64"/>
                  </a:cubicBezTo>
                  <a:cubicBezTo>
                    <a:pt x="73" y="66"/>
                    <a:pt x="76" y="65"/>
                    <a:pt x="76" y="60"/>
                  </a:cubicBezTo>
                  <a:cubicBezTo>
                    <a:pt x="76" y="55"/>
                    <a:pt x="76" y="52"/>
                    <a:pt x="79" y="51"/>
                  </a:cubicBezTo>
                  <a:cubicBezTo>
                    <a:pt x="82" y="51"/>
                    <a:pt x="85" y="49"/>
                    <a:pt x="84" y="48"/>
                  </a:cubicBezTo>
                  <a:cubicBezTo>
                    <a:pt x="84" y="46"/>
                    <a:pt x="81" y="43"/>
                    <a:pt x="82" y="42"/>
                  </a:cubicBezTo>
                  <a:cubicBezTo>
                    <a:pt x="83" y="41"/>
                    <a:pt x="90" y="45"/>
                    <a:pt x="91" y="43"/>
                  </a:cubicBezTo>
                  <a:cubicBezTo>
                    <a:pt x="92" y="40"/>
                    <a:pt x="90" y="38"/>
                    <a:pt x="92" y="36"/>
                  </a:cubicBezTo>
                  <a:cubicBezTo>
                    <a:pt x="93" y="34"/>
                    <a:pt x="96" y="32"/>
                    <a:pt x="96" y="30"/>
                  </a:cubicBezTo>
                  <a:cubicBezTo>
                    <a:pt x="95" y="28"/>
                    <a:pt x="96" y="27"/>
                    <a:pt x="94" y="25"/>
                  </a:cubicBezTo>
                  <a:cubicBezTo>
                    <a:pt x="92" y="23"/>
                    <a:pt x="93" y="21"/>
                    <a:pt x="95" y="21"/>
                  </a:cubicBezTo>
                  <a:cubicBezTo>
                    <a:pt x="96" y="21"/>
                    <a:pt x="96" y="20"/>
                    <a:pt x="97" y="20"/>
                  </a:cubicBezTo>
                  <a:cubicBezTo>
                    <a:pt x="98" y="20"/>
                    <a:pt x="100" y="20"/>
                    <a:pt x="101" y="19"/>
                  </a:cubicBezTo>
                  <a:cubicBezTo>
                    <a:pt x="104" y="16"/>
                    <a:pt x="110" y="14"/>
                    <a:pt x="112" y="15"/>
                  </a:cubicBezTo>
                  <a:cubicBezTo>
                    <a:pt x="114" y="16"/>
                    <a:pt x="118" y="15"/>
                    <a:pt x="121" y="13"/>
                  </a:cubicBezTo>
                  <a:cubicBezTo>
                    <a:pt x="119" y="12"/>
                    <a:pt x="118" y="12"/>
                    <a:pt x="117" y="1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5" name="Freeform 175">
              <a:extLst>
                <a:ext uri="{FF2B5EF4-FFF2-40B4-BE49-F238E27FC236}">
                  <a16:creationId xmlns:a16="http://schemas.microsoft.com/office/drawing/2014/main" id="{D0D45F05-F897-9DAA-5650-FAC5AD757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0979" y="3686450"/>
              <a:ext cx="432136" cy="389497"/>
            </a:xfrm>
            <a:custGeom>
              <a:avLst/>
              <a:gdLst>
                <a:gd name="T0" fmla="*/ 129 w 140"/>
                <a:gd name="T1" fmla="*/ 6 h 125"/>
                <a:gd name="T2" fmla="*/ 119 w 140"/>
                <a:gd name="T3" fmla="*/ 1 h 125"/>
                <a:gd name="T4" fmla="*/ 108 w 140"/>
                <a:gd name="T5" fmla="*/ 2 h 125"/>
                <a:gd name="T6" fmla="*/ 93 w 140"/>
                <a:gd name="T7" fmla="*/ 7 h 125"/>
                <a:gd name="T8" fmla="*/ 90 w 140"/>
                <a:gd name="T9" fmla="*/ 12 h 125"/>
                <a:gd name="T10" fmla="*/ 88 w 140"/>
                <a:gd name="T11" fmla="*/ 23 h 125"/>
                <a:gd name="T12" fmla="*/ 78 w 140"/>
                <a:gd name="T13" fmla="*/ 29 h 125"/>
                <a:gd name="T14" fmla="*/ 75 w 140"/>
                <a:gd name="T15" fmla="*/ 38 h 125"/>
                <a:gd name="T16" fmla="*/ 68 w 140"/>
                <a:gd name="T17" fmla="*/ 51 h 125"/>
                <a:gd name="T18" fmla="*/ 53 w 140"/>
                <a:gd name="T19" fmla="*/ 56 h 125"/>
                <a:gd name="T20" fmla="*/ 47 w 140"/>
                <a:gd name="T21" fmla="*/ 68 h 125"/>
                <a:gd name="T22" fmla="*/ 0 w 140"/>
                <a:gd name="T23" fmla="*/ 71 h 125"/>
                <a:gd name="T24" fmla="*/ 13 w 140"/>
                <a:gd name="T25" fmla="*/ 83 h 125"/>
                <a:gd name="T26" fmla="*/ 19 w 140"/>
                <a:gd name="T27" fmla="*/ 98 h 125"/>
                <a:gd name="T28" fmla="*/ 6 w 140"/>
                <a:gd name="T29" fmla="*/ 109 h 125"/>
                <a:gd name="T30" fmla="*/ 22 w 140"/>
                <a:gd name="T31" fmla="*/ 110 h 125"/>
                <a:gd name="T32" fmla="*/ 42 w 140"/>
                <a:gd name="T33" fmla="*/ 109 h 125"/>
                <a:gd name="T34" fmla="*/ 53 w 140"/>
                <a:gd name="T35" fmla="*/ 116 h 125"/>
                <a:gd name="T36" fmla="*/ 62 w 140"/>
                <a:gd name="T37" fmla="*/ 125 h 125"/>
                <a:gd name="T38" fmla="*/ 63 w 140"/>
                <a:gd name="T39" fmla="*/ 125 h 125"/>
                <a:gd name="T40" fmla="*/ 79 w 140"/>
                <a:gd name="T41" fmla="*/ 119 h 125"/>
                <a:gd name="T42" fmla="*/ 82 w 140"/>
                <a:gd name="T43" fmla="*/ 110 h 125"/>
                <a:gd name="T44" fmla="*/ 73 w 140"/>
                <a:gd name="T45" fmla="*/ 95 h 125"/>
                <a:gd name="T46" fmla="*/ 86 w 140"/>
                <a:gd name="T47" fmla="*/ 88 h 125"/>
                <a:gd name="T48" fmla="*/ 96 w 140"/>
                <a:gd name="T49" fmla="*/ 81 h 125"/>
                <a:gd name="T50" fmla="*/ 107 w 140"/>
                <a:gd name="T51" fmla="*/ 68 h 125"/>
                <a:gd name="T52" fmla="*/ 116 w 140"/>
                <a:gd name="T53" fmla="*/ 59 h 125"/>
                <a:gd name="T54" fmla="*/ 122 w 140"/>
                <a:gd name="T55" fmla="*/ 47 h 125"/>
                <a:gd name="T56" fmla="*/ 113 w 140"/>
                <a:gd name="T57" fmla="*/ 35 h 125"/>
                <a:gd name="T58" fmla="*/ 116 w 140"/>
                <a:gd name="T59" fmla="*/ 22 h 125"/>
                <a:gd name="T60" fmla="*/ 137 w 140"/>
                <a:gd name="T61" fmla="*/ 21 h 125"/>
                <a:gd name="T62" fmla="*/ 133 w 140"/>
                <a:gd name="T63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25">
                  <a:moveTo>
                    <a:pt x="133" y="13"/>
                  </a:moveTo>
                  <a:cubicBezTo>
                    <a:pt x="129" y="11"/>
                    <a:pt x="129" y="8"/>
                    <a:pt x="129" y="6"/>
                  </a:cubicBezTo>
                  <a:cubicBezTo>
                    <a:pt x="129" y="5"/>
                    <a:pt x="124" y="3"/>
                    <a:pt x="121" y="0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118" y="0"/>
                    <a:pt x="118" y="0"/>
                    <a:pt x="117" y="0"/>
                  </a:cubicBezTo>
                  <a:cubicBezTo>
                    <a:pt x="114" y="2"/>
                    <a:pt x="110" y="3"/>
                    <a:pt x="108" y="2"/>
                  </a:cubicBezTo>
                  <a:cubicBezTo>
                    <a:pt x="106" y="1"/>
                    <a:pt x="100" y="3"/>
                    <a:pt x="97" y="6"/>
                  </a:cubicBezTo>
                  <a:cubicBezTo>
                    <a:pt x="96" y="7"/>
                    <a:pt x="94" y="7"/>
                    <a:pt x="93" y="7"/>
                  </a:cubicBezTo>
                  <a:cubicBezTo>
                    <a:pt x="92" y="7"/>
                    <a:pt x="92" y="8"/>
                    <a:pt x="91" y="8"/>
                  </a:cubicBezTo>
                  <a:cubicBezTo>
                    <a:pt x="89" y="8"/>
                    <a:pt x="88" y="10"/>
                    <a:pt x="90" y="12"/>
                  </a:cubicBezTo>
                  <a:cubicBezTo>
                    <a:pt x="92" y="14"/>
                    <a:pt x="91" y="15"/>
                    <a:pt x="92" y="17"/>
                  </a:cubicBezTo>
                  <a:cubicBezTo>
                    <a:pt x="92" y="19"/>
                    <a:pt x="89" y="21"/>
                    <a:pt x="88" y="23"/>
                  </a:cubicBezTo>
                  <a:cubicBezTo>
                    <a:pt x="86" y="25"/>
                    <a:pt x="88" y="27"/>
                    <a:pt x="87" y="30"/>
                  </a:cubicBezTo>
                  <a:cubicBezTo>
                    <a:pt x="86" y="32"/>
                    <a:pt x="79" y="28"/>
                    <a:pt x="78" y="29"/>
                  </a:cubicBezTo>
                  <a:cubicBezTo>
                    <a:pt x="77" y="30"/>
                    <a:pt x="80" y="33"/>
                    <a:pt x="80" y="35"/>
                  </a:cubicBezTo>
                  <a:cubicBezTo>
                    <a:pt x="81" y="36"/>
                    <a:pt x="78" y="38"/>
                    <a:pt x="75" y="38"/>
                  </a:cubicBezTo>
                  <a:cubicBezTo>
                    <a:pt x="72" y="39"/>
                    <a:pt x="72" y="42"/>
                    <a:pt x="72" y="47"/>
                  </a:cubicBezTo>
                  <a:cubicBezTo>
                    <a:pt x="72" y="52"/>
                    <a:pt x="69" y="53"/>
                    <a:pt x="68" y="51"/>
                  </a:cubicBezTo>
                  <a:cubicBezTo>
                    <a:pt x="67" y="49"/>
                    <a:pt x="59" y="52"/>
                    <a:pt x="59" y="54"/>
                  </a:cubicBezTo>
                  <a:cubicBezTo>
                    <a:pt x="59" y="56"/>
                    <a:pt x="56" y="56"/>
                    <a:pt x="53" y="56"/>
                  </a:cubicBezTo>
                  <a:cubicBezTo>
                    <a:pt x="50" y="55"/>
                    <a:pt x="47" y="58"/>
                    <a:pt x="46" y="60"/>
                  </a:cubicBezTo>
                  <a:cubicBezTo>
                    <a:pt x="46" y="61"/>
                    <a:pt x="48" y="67"/>
                    <a:pt x="47" y="68"/>
                  </a:cubicBezTo>
                  <a:cubicBezTo>
                    <a:pt x="47" y="69"/>
                    <a:pt x="19" y="73"/>
                    <a:pt x="13" y="72"/>
                  </a:cubicBezTo>
                  <a:cubicBezTo>
                    <a:pt x="9" y="71"/>
                    <a:pt x="4" y="71"/>
                    <a:pt x="0" y="71"/>
                  </a:cubicBezTo>
                  <a:cubicBezTo>
                    <a:pt x="2" y="72"/>
                    <a:pt x="4" y="74"/>
                    <a:pt x="4" y="75"/>
                  </a:cubicBezTo>
                  <a:cubicBezTo>
                    <a:pt x="5" y="78"/>
                    <a:pt x="9" y="81"/>
                    <a:pt x="13" y="83"/>
                  </a:cubicBezTo>
                  <a:cubicBezTo>
                    <a:pt x="17" y="84"/>
                    <a:pt x="15" y="91"/>
                    <a:pt x="17" y="92"/>
                  </a:cubicBezTo>
                  <a:cubicBezTo>
                    <a:pt x="19" y="93"/>
                    <a:pt x="22" y="98"/>
                    <a:pt x="19" y="98"/>
                  </a:cubicBezTo>
                  <a:cubicBezTo>
                    <a:pt x="16" y="99"/>
                    <a:pt x="14" y="99"/>
                    <a:pt x="11" y="101"/>
                  </a:cubicBezTo>
                  <a:cubicBezTo>
                    <a:pt x="9" y="102"/>
                    <a:pt x="6" y="105"/>
                    <a:pt x="6" y="109"/>
                  </a:cubicBezTo>
                  <a:cubicBezTo>
                    <a:pt x="6" y="110"/>
                    <a:pt x="6" y="110"/>
                    <a:pt x="6" y="111"/>
                  </a:cubicBezTo>
                  <a:cubicBezTo>
                    <a:pt x="13" y="111"/>
                    <a:pt x="21" y="111"/>
                    <a:pt x="22" y="110"/>
                  </a:cubicBezTo>
                  <a:cubicBezTo>
                    <a:pt x="23" y="109"/>
                    <a:pt x="26" y="108"/>
                    <a:pt x="28" y="109"/>
                  </a:cubicBezTo>
                  <a:cubicBezTo>
                    <a:pt x="30" y="110"/>
                    <a:pt x="39" y="111"/>
                    <a:pt x="42" y="109"/>
                  </a:cubicBezTo>
                  <a:cubicBezTo>
                    <a:pt x="46" y="107"/>
                    <a:pt x="49" y="109"/>
                    <a:pt x="49" y="111"/>
                  </a:cubicBezTo>
                  <a:cubicBezTo>
                    <a:pt x="49" y="113"/>
                    <a:pt x="51" y="114"/>
                    <a:pt x="53" y="116"/>
                  </a:cubicBezTo>
                  <a:cubicBezTo>
                    <a:pt x="54" y="117"/>
                    <a:pt x="53" y="119"/>
                    <a:pt x="54" y="121"/>
                  </a:cubicBezTo>
                  <a:cubicBezTo>
                    <a:pt x="55" y="123"/>
                    <a:pt x="58" y="123"/>
                    <a:pt x="62" y="125"/>
                  </a:cubicBezTo>
                  <a:cubicBezTo>
                    <a:pt x="62" y="125"/>
                    <a:pt x="63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65" y="123"/>
                    <a:pt x="66" y="119"/>
                    <a:pt x="71" y="120"/>
                  </a:cubicBezTo>
                  <a:cubicBezTo>
                    <a:pt x="76" y="121"/>
                    <a:pt x="76" y="119"/>
                    <a:pt x="79" y="119"/>
                  </a:cubicBezTo>
                  <a:cubicBezTo>
                    <a:pt x="82" y="120"/>
                    <a:pt x="84" y="120"/>
                    <a:pt x="85" y="118"/>
                  </a:cubicBezTo>
                  <a:cubicBezTo>
                    <a:pt x="87" y="116"/>
                    <a:pt x="84" y="112"/>
                    <a:pt x="82" y="110"/>
                  </a:cubicBezTo>
                  <a:cubicBezTo>
                    <a:pt x="81" y="108"/>
                    <a:pt x="78" y="105"/>
                    <a:pt x="79" y="101"/>
                  </a:cubicBezTo>
                  <a:cubicBezTo>
                    <a:pt x="79" y="98"/>
                    <a:pt x="73" y="98"/>
                    <a:pt x="73" y="95"/>
                  </a:cubicBezTo>
                  <a:cubicBezTo>
                    <a:pt x="73" y="93"/>
                    <a:pt x="79" y="88"/>
                    <a:pt x="80" y="87"/>
                  </a:cubicBezTo>
                  <a:cubicBezTo>
                    <a:pt x="81" y="86"/>
                    <a:pt x="85" y="90"/>
                    <a:pt x="86" y="88"/>
                  </a:cubicBezTo>
                  <a:cubicBezTo>
                    <a:pt x="87" y="86"/>
                    <a:pt x="90" y="87"/>
                    <a:pt x="92" y="88"/>
                  </a:cubicBezTo>
                  <a:cubicBezTo>
                    <a:pt x="93" y="88"/>
                    <a:pt x="96" y="84"/>
                    <a:pt x="96" y="81"/>
                  </a:cubicBezTo>
                  <a:cubicBezTo>
                    <a:pt x="97" y="78"/>
                    <a:pt x="102" y="78"/>
                    <a:pt x="103" y="77"/>
                  </a:cubicBezTo>
                  <a:cubicBezTo>
                    <a:pt x="104" y="76"/>
                    <a:pt x="106" y="69"/>
                    <a:pt x="107" y="68"/>
                  </a:cubicBezTo>
                  <a:cubicBezTo>
                    <a:pt x="107" y="67"/>
                    <a:pt x="112" y="68"/>
                    <a:pt x="112" y="64"/>
                  </a:cubicBezTo>
                  <a:cubicBezTo>
                    <a:pt x="112" y="60"/>
                    <a:pt x="114" y="60"/>
                    <a:pt x="116" y="59"/>
                  </a:cubicBezTo>
                  <a:cubicBezTo>
                    <a:pt x="118" y="59"/>
                    <a:pt x="117" y="56"/>
                    <a:pt x="117" y="53"/>
                  </a:cubicBezTo>
                  <a:cubicBezTo>
                    <a:pt x="118" y="50"/>
                    <a:pt x="119" y="47"/>
                    <a:pt x="122" y="47"/>
                  </a:cubicBezTo>
                  <a:cubicBezTo>
                    <a:pt x="124" y="46"/>
                    <a:pt x="121" y="42"/>
                    <a:pt x="118" y="43"/>
                  </a:cubicBezTo>
                  <a:cubicBezTo>
                    <a:pt x="115" y="44"/>
                    <a:pt x="113" y="35"/>
                    <a:pt x="113" y="35"/>
                  </a:cubicBezTo>
                  <a:cubicBezTo>
                    <a:pt x="113" y="35"/>
                    <a:pt x="113" y="28"/>
                    <a:pt x="111" y="27"/>
                  </a:cubicBezTo>
                  <a:cubicBezTo>
                    <a:pt x="110" y="26"/>
                    <a:pt x="112" y="22"/>
                    <a:pt x="116" y="22"/>
                  </a:cubicBezTo>
                  <a:cubicBezTo>
                    <a:pt x="119" y="22"/>
                    <a:pt x="126" y="26"/>
                    <a:pt x="128" y="25"/>
                  </a:cubicBezTo>
                  <a:cubicBezTo>
                    <a:pt x="131" y="23"/>
                    <a:pt x="135" y="22"/>
                    <a:pt x="137" y="21"/>
                  </a:cubicBezTo>
                  <a:cubicBezTo>
                    <a:pt x="138" y="21"/>
                    <a:pt x="139" y="18"/>
                    <a:pt x="140" y="16"/>
                  </a:cubicBezTo>
                  <a:cubicBezTo>
                    <a:pt x="138" y="15"/>
                    <a:pt x="136" y="14"/>
                    <a:pt x="133" y="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6" name="Freeform 176">
              <a:extLst>
                <a:ext uri="{FF2B5EF4-FFF2-40B4-BE49-F238E27FC236}">
                  <a16:creationId xmlns:a16="http://schemas.microsoft.com/office/drawing/2014/main" id="{AD40F51C-2D47-E98C-CF88-8C3E430F6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1335" y="4558871"/>
              <a:ext cx="1198494" cy="439500"/>
            </a:xfrm>
            <a:custGeom>
              <a:avLst/>
              <a:gdLst>
                <a:gd name="T0" fmla="*/ 29 w 388"/>
                <a:gd name="T1" fmla="*/ 60 h 141"/>
                <a:gd name="T2" fmla="*/ 110 w 388"/>
                <a:gd name="T3" fmla="*/ 75 h 141"/>
                <a:gd name="T4" fmla="*/ 16 w 388"/>
                <a:gd name="T5" fmla="*/ 38 h 141"/>
                <a:gd name="T6" fmla="*/ 208 w 388"/>
                <a:gd name="T7" fmla="*/ 100 h 141"/>
                <a:gd name="T8" fmla="*/ 217 w 388"/>
                <a:gd name="T9" fmla="*/ 80 h 141"/>
                <a:gd name="T10" fmla="*/ 229 w 388"/>
                <a:gd name="T11" fmla="*/ 83 h 141"/>
                <a:gd name="T12" fmla="*/ 237 w 388"/>
                <a:gd name="T13" fmla="*/ 57 h 141"/>
                <a:gd name="T14" fmla="*/ 237 w 388"/>
                <a:gd name="T15" fmla="*/ 47 h 141"/>
                <a:gd name="T16" fmla="*/ 222 w 388"/>
                <a:gd name="T17" fmla="*/ 40 h 141"/>
                <a:gd name="T18" fmla="*/ 199 w 388"/>
                <a:gd name="T19" fmla="*/ 73 h 141"/>
                <a:gd name="T20" fmla="*/ 92 w 388"/>
                <a:gd name="T21" fmla="*/ 79 h 141"/>
                <a:gd name="T22" fmla="*/ 89 w 388"/>
                <a:gd name="T23" fmla="*/ 65 h 141"/>
                <a:gd name="T24" fmla="*/ 86 w 388"/>
                <a:gd name="T25" fmla="*/ 71 h 141"/>
                <a:gd name="T26" fmla="*/ 71 w 388"/>
                <a:gd name="T27" fmla="*/ 53 h 141"/>
                <a:gd name="T28" fmla="*/ 58 w 388"/>
                <a:gd name="T29" fmla="*/ 37 h 141"/>
                <a:gd name="T30" fmla="*/ 39 w 388"/>
                <a:gd name="T31" fmla="*/ 25 h 141"/>
                <a:gd name="T32" fmla="*/ 2 w 388"/>
                <a:gd name="T33" fmla="*/ 3 h 141"/>
                <a:gd name="T34" fmla="*/ 34 w 388"/>
                <a:gd name="T35" fmla="*/ 48 h 141"/>
                <a:gd name="T36" fmla="*/ 74 w 388"/>
                <a:gd name="T37" fmla="*/ 95 h 141"/>
                <a:gd name="T38" fmla="*/ 91 w 388"/>
                <a:gd name="T39" fmla="*/ 87 h 141"/>
                <a:gd name="T40" fmla="*/ 279 w 388"/>
                <a:gd name="T41" fmla="*/ 39 h 141"/>
                <a:gd name="T42" fmla="*/ 281 w 388"/>
                <a:gd name="T43" fmla="*/ 48 h 141"/>
                <a:gd name="T44" fmla="*/ 260 w 388"/>
                <a:gd name="T45" fmla="*/ 79 h 141"/>
                <a:gd name="T46" fmla="*/ 207 w 388"/>
                <a:gd name="T47" fmla="*/ 125 h 141"/>
                <a:gd name="T48" fmla="*/ 241 w 388"/>
                <a:gd name="T49" fmla="*/ 121 h 141"/>
                <a:gd name="T50" fmla="*/ 289 w 388"/>
                <a:gd name="T51" fmla="*/ 80 h 141"/>
                <a:gd name="T52" fmla="*/ 163 w 388"/>
                <a:gd name="T53" fmla="*/ 118 h 141"/>
                <a:gd name="T54" fmla="*/ 147 w 388"/>
                <a:gd name="T55" fmla="*/ 110 h 141"/>
                <a:gd name="T56" fmla="*/ 92 w 388"/>
                <a:gd name="T57" fmla="*/ 103 h 141"/>
                <a:gd name="T58" fmla="*/ 98 w 388"/>
                <a:gd name="T59" fmla="*/ 114 h 141"/>
                <a:gd name="T60" fmla="*/ 150 w 388"/>
                <a:gd name="T61" fmla="*/ 123 h 141"/>
                <a:gd name="T62" fmla="*/ 163 w 388"/>
                <a:gd name="T63" fmla="*/ 118 h 141"/>
                <a:gd name="T64" fmla="*/ 338 w 388"/>
                <a:gd name="T65" fmla="*/ 79 h 141"/>
                <a:gd name="T66" fmla="*/ 302 w 388"/>
                <a:gd name="T67" fmla="*/ 61 h 141"/>
                <a:gd name="T68" fmla="*/ 325 w 388"/>
                <a:gd name="T69" fmla="*/ 70 h 141"/>
                <a:gd name="T70" fmla="*/ 312 w 388"/>
                <a:gd name="T71" fmla="*/ 75 h 141"/>
                <a:gd name="T72" fmla="*/ 332 w 388"/>
                <a:gd name="T73" fmla="*/ 85 h 141"/>
                <a:gd name="T74" fmla="*/ 367 w 388"/>
                <a:gd name="T75" fmla="*/ 107 h 141"/>
                <a:gd name="T76" fmla="*/ 379 w 388"/>
                <a:gd name="T77" fmla="*/ 120 h 141"/>
                <a:gd name="T78" fmla="*/ 359 w 388"/>
                <a:gd name="T79" fmla="*/ 64 h 141"/>
                <a:gd name="T80" fmla="*/ 247 w 388"/>
                <a:gd name="T81" fmla="*/ 130 h 141"/>
                <a:gd name="T82" fmla="*/ 251 w 388"/>
                <a:gd name="T83" fmla="*/ 132 h 141"/>
                <a:gd name="T84" fmla="*/ 254 w 388"/>
                <a:gd name="T85" fmla="*/ 130 h 141"/>
                <a:gd name="T86" fmla="*/ 187 w 388"/>
                <a:gd name="T87" fmla="*/ 50 h 141"/>
                <a:gd name="T88" fmla="*/ 191 w 388"/>
                <a:gd name="T89" fmla="*/ 29 h 141"/>
                <a:gd name="T90" fmla="*/ 190 w 388"/>
                <a:gd name="T91" fmla="*/ 15 h 141"/>
                <a:gd name="T92" fmla="*/ 168 w 388"/>
                <a:gd name="T93" fmla="*/ 26 h 141"/>
                <a:gd name="T94" fmla="*/ 150 w 388"/>
                <a:gd name="T95" fmla="*/ 38 h 141"/>
                <a:gd name="T96" fmla="*/ 124 w 388"/>
                <a:gd name="T97" fmla="*/ 39 h 141"/>
                <a:gd name="T98" fmla="*/ 115 w 388"/>
                <a:gd name="T99" fmla="*/ 45 h 141"/>
                <a:gd name="T100" fmla="*/ 134 w 388"/>
                <a:gd name="T101" fmla="*/ 77 h 141"/>
                <a:gd name="T102" fmla="*/ 163 w 388"/>
                <a:gd name="T103" fmla="*/ 83 h 141"/>
                <a:gd name="T104" fmla="*/ 200 w 388"/>
                <a:gd name="T105" fmla="*/ 133 h 141"/>
                <a:gd name="T106" fmla="*/ 200 w 388"/>
                <a:gd name="T107" fmla="*/ 133 h 141"/>
                <a:gd name="T108" fmla="*/ 176 w 388"/>
                <a:gd name="T109" fmla="*/ 126 h 141"/>
                <a:gd name="T110" fmla="*/ 188 w 388"/>
                <a:gd name="T111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8" h="141">
                  <a:moveTo>
                    <a:pt x="29" y="60"/>
                  </a:moveTo>
                  <a:cubicBezTo>
                    <a:pt x="28" y="61"/>
                    <a:pt x="31" y="66"/>
                    <a:pt x="33" y="65"/>
                  </a:cubicBezTo>
                  <a:cubicBezTo>
                    <a:pt x="34" y="63"/>
                    <a:pt x="30" y="56"/>
                    <a:pt x="29" y="60"/>
                  </a:cubicBezTo>
                  <a:close/>
                  <a:moveTo>
                    <a:pt x="110" y="75"/>
                  </a:moveTo>
                  <a:cubicBezTo>
                    <a:pt x="110" y="73"/>
                    <a:pt x="104" y="74"/>
                    <a:pt x="105" y="77"/>
                  </a:cubicBezTo>
                  <a:cubicBezTo>
                    <a:pt x="107" y="80"/>
                    <a:pt x="110" y="77"/>
                    <a:pt x="110" y="75"/>
                  </a:cubicBezTo>
                  <a:close/>
                  <a:moveTo>
                    <a:pt x="16" y="38"/>
                  </a:moveTo>
                  <a:cubicBezTo>
                    <a:pt x="16" y="41"/>
                    <a:pt x="19" y="48"/>
                    <a:pt x="22" y="45"/>
                  </a:cubicBezTo>
                  <a:cubicBezTo>
                    <a:pt x="25" y="42"/>
                    <a:pt x="17" y="36"/>
                    <a:pt x="16" y="38"/>
                  </a:cubicBezTo>
                  <a:close/>
                  <a:moveTo>
                    <a:pt x="204" y="81"/>
                  </a:moveTo>
                  <a:cubicBezTo>
                    <a:pt x="208" y="81"/>
                    <a:pt x="208" y="87"/>
                    <a:pt x="207" y="90"/>
                  </a:cubicBezTo>
                  <a:cubicBezTo>
                    <a:pt x="206" y="93"/>
                    <a:pt x="205" y="101"/>
                    <a:pt x="208" y="100"/>
                  </a:cubicBezTo>
                  <a:cubicBezTo>
                    <a:pt x="212" y="98"/>
                    <a:pt x="214" y="93"/>
                    <a:pt x="212" y="91"/>
                  </a:cubicBezTo>
                  <a:cubicBezTo>
                    <a:pt x="210" y="90"/>
                    <a:pt x="210" y="79"/>
                    <a:pt x="211" y="76"/>
                  </a:cubicBezTo>
                  <a:cubicBezTo>
                    <a:pt x="212" y="73"/>
                    <a:pt x="219" y="75"/>
                    <a:pt x="217" y="80"/>
                  </a:cubicBezTo>
                  <a:cubicBezTo>
                    <a:pt x="214" y="84"/>
                    <a:pt x="221" y="83"/>
                    <a:pt x="221" y="88"/>
                  </a:cubicBezTo>
                  <a:cubicBezTo>
                    <a:pt x="221" y="93"/>
                    <a:pt x="224" y="90"/>
                    <a:pt x="228" y="89"/>
                  </a:cubicBezTo>
                  <a:cubicBezTo>
                    <a:pt x="232" y="88"/>
                    <a:pt x="232" y="85"/>
                    <a:pt x="229" y="83"/>
                  </a:cubicBezTo>
                  <a:cubicBezTo>
                    <a:pt x="226" y="80"/>
                    <a:pt x="231" y="75"/>
                    <a:pt x="227" y="73"/>
                  </a:cubicBezTo>
                  <a:cubicBezTo>
                    <a:pt x="224" y="70"/>
                    <a:pt x="221" y="67"/>
                    <a:pt x="224" y="66"/>
                  </a:cubicBezTo>
                  <a:cubicBezTo>
                    <a:pt x="228" y="65"/>
                    <a:pt x="238" y="59"/>
                    <a:pt x="237" y="57"/>
                  </a:cubicBezTo>
                  <a:cubicBezTo>
                    <a:pt x="236" y="54"/>
                    <a:pt x="221" y="57"/>
                    <a:pt x="220" y="62"/>
                  </a:cubicBezTo>
                  <a:cubicBezTo>
                    <a:pt x="219" y="66"/>
                    <a:pt x="208" y="61"/>
                    <a:pt x="210" y="53"/>
                  </a:cubicBezTo>
                  <a:cubicBezTo>
                    <a:pt x="211" y="46"/>
                    <a:pt x="231" y="44"/>
                    <a:pt x="237" y="47"/>
                  </a:cubicBezTo>
                  <a:cubicBezTo>
                    <a:pt x="243" y="50"/>
                    <a:pt x="250" y="43"/>
                    <a:pt x="252" y="38"/>
                  </a:cubicBezTo>
                  <a:cubicBezTo>
                    <a:pt x="254" y="34"/>
                    <a:pt x="247" y="39"/>
                    <a:pt x="243" y="42"/>
                  </a:cubicBezTo>
                  <a:cubicBezTo>
                    <a:pt x="239" y="45"/>
                    <a:pt x="228" y="42"/>
                    <a:pt x="222" y="40"/>
                  </a:cubicBezTo>
                  <a:cubicBezTo>
                    <a:pt x="216" y="38"/>
                    <a:pt x="217" y="43"/>
                    <a:pt x="212" y="44"/>
                  </a:cubicBezTo>
                  <a:cubicBezTo>
                    <a:pt x="207" y="45"/>
                    <a:pt x="208" y="55"/>
                    <a:pt x="206" y="56"/>
                  </a:cubicBezTo>
                  <a:cubicBezTo>
                    <a:pt x="204" y="58"/>
                    <a:pt x="204" y="65"/>
                    <a:pt x="199" y="73"/>
                  </a:cubicBezTo>
                  <a:cubicBezTo>
                    <a:pt x="195" y="80"/>
                    <a:pt x="201" y="81"/>
                    <a:pt x="204" y="81"/>
                  </a:cubicBezTo>
                  <a:close/>
                  <a:moveTo>
                    <a:pt x="91" y="87"/>
                  </a:moveTo>
                  <a:cubicBezTo>
                    <a:pt x="90" y="84"/>
                    <a:pt x="92" y="81"/>
                    <a:pt x="92" y="79"/>
                  </a:cubicBezTo>
                  <a:cubicBezTo>
                    <a:pt x="92" y="77"/>
                    <a:pt x="93" y="76"/>
                    <a:pt x="95" y="77"/>
                  </a:cubicBezTo>
                  <a:cubicBezTo>
                    <a:pt x="98" y="77"/>
                    <a:pt x="97" y="72"/>
                    <a:pt x="96" y="72"/>
                  </a:cubicBezTo>
                  <a:cubicBezTo>
                    <a:pt x="94" y="71"/>
                    <a:pt x="93" y="65"/>
                    <a:pt x="89" y="65"/>
                  </a:cubicBezTo>
                  <a:cubicBezTo>
                    <a:pt x="84" y="65"/>
                    <a:pt x="85" y="68"/>
                    <a:pt x="88" y="69"/>
                  </a:cubicBezTo>
                  <a:cubicBezTo>
                    <a:pt x="90" y="69"/>
                    <a:pt x="92" y="71"/>
                    <a:pt x="91" y="73"/>
                  </a:cubicBezTo>
                  <a:cubicBezTo>
                    <a:pt x="90" y="74"/>
                    <a:pt x="89" y="71"/>
                    <a:pt x="86" y="71"/>
                  </a:cubicBezTo>
                  <a:cubicBezTo>
                    <a:pt x="82" y="71"/>
                    <a:pt x="84" y="67"/>
                    <a:pt x="80" y="67"/>
                  </a:cubicBezTo>
                  <a:cubicBezTo>
                    <a:pt x="76" y="66"/>
                    <a:pt x="77" y="59"/>
                    <a:pt x="73" y="59"/>
                  </a:cubicBezTo>
                  <a:cubicBezTo>
                    <a:pt x="69" y="59"/>
                    <a:pt x="68" y="56"/>
                    <a:pt x="71" y="53"/>
                  </a:cubicBezTo>
                  <a:cubicBezTo>
                    <a:pt x="74" y="51"/>
                    <a:pt x="67" y="48"/>
                    <a:pt x="67" y="45"/>
                  </a:cubicBezTo>
                  <a:cubicBezTo>
                    <a:pt x="67" y="42"/>
                    <a:pt x="62" y="44"/>
                    <a:pt x="62" y="42"/>
                  </a:cubicBezTo>
                  <a:cubicBezTo>
                    <a:pt x="62" y="39"/>
                    <a:pt x="60" y="40"/>
                    <a:pt x="58" y="37"/>
                  </a:cubicBezTo>
                  <a:cubicBezTo>
                    <a:pt x="56" y="34"/>
                    <a:pt x="55" y="37"/>
                    <a:pt x="53" y="35"/>
                  </a:cubicBezTo>
                  <a:cubicBezTo>
                    <a:pt x="51" y="33"/>
                    <a:pt x="48" y="31"/>
                    <a:pt x="46" y="32"/>
                  </a:cubicBezTo>
                  <a:cubicBezTo>
                    <a:pt x="45" y="33"/>
                    <a:pt x="41" y="29"/>
                    <a:pt x="39" y="25"/>
                  </a:cubicBezTo>
                  <a:cubicBezTo>
                    <a:pt x="38" y="22"/>
                    <a:pt x="27" y="17"/>
                    <a:pt x="25" y="12"/>
                  </a:cubicBezTo>
                  <a:cubicBezTo>
                    <a:pt x="24" y="8"/>
                    <a:pt x="20" y="6"/>
                    <a:pt x="13" y="7"/>
                  </a:cubicBezTo>
                  <a:cubicBezTo>
                    <a:pt x="6" y="7"/>
                    <a:pt x="4" y="0"/>
                    <a:pt x="2" y="3"/>
                  </a:cubicBezTo>
                  <a:cubicBezTo>
                    <a:pt x="0" y="8"/>
                    <a:pt x="9" y="17"/>
                    <a:pt x="13" y="20"/>
                  </a:cubicBezTo>
                  <a:cubicBezTo>
                    <a:pt x="18" y="22"/>
                    <a:pt x="20" y="31"/>
                    <a:pt x="25" y="31"/>
                  </a:cubicBezTo>
                  <a:cubicBezTo>
                    <a:pt x="30" y="32"/>
                    <a:pt x="30" y="48"/>
                    <a:pt x="34" y="48"/>
                  </a:cubicBezTo>
                  <a:cubicBezTo>
                    <a:pt x="38" y="49"/>
                    <a:pt x="46" y="61"/>
                    <a:pt x="47" y="68"/>
                  </a:cubicBezTo>
                  <a:cubicBezTo>
                    <a:pt x="48" y="74"/>
                    <a:pt x="56" y="78"/>
                    <a:pt x="59" y="82"/>
                  </a:cubicBezTo>
                  <a:cubicBezTo>
                    <a:pt x="62" y="87"/>
                    <a:pt x="73" y="93"/>
                    <a:pt x="74" y="95"/>
                  </a:cubicBezTo>
                  <a:cubicBezTo>
                    <a:pt x="76" y="97"/>
                    <a:pt x="77" y="102"/>
                    <a:pt x="79" y="100"/>
                  </a:cubicBezTo>
                  <a:cubicBezTo>
                    <a:pt x="80" y="97"/>
                    <a:pt x="85" y="100"/>
                    <a:pt x="88" y="100"/>
                  </a:cubicBezTo>
                  <a:cubicBezTo>
                    <a:pt x="90" y="100"/>
                    <a:pt x="91" y="91"/>
                    <a:pt x="91" y="87"/>
                  </a:cubicBezTo>
                  <a:close/>
                  <a:moveTo>
                    <a:pt x="281" y="48"/>
                  </a:moveTo>
                  <a:cubicBezTo>
                    <a:pt x="286" y="48"/>
                    <a:pt x="284" y="45"/>
                    <a:pt x="284" y="41"/>
                  </a:cubicBezTo>
                  <a:cubicBezTo>
                    <a:pt x="284" y="38"/>
                    <a:pt x="279" y="41"/>
                    <a:pt x="279" y="39"/>
                  </a:cubicBezTo>
                  <a:cubicBezTo>
                    <a:pt x="279" y="37"/>
                    <a:pt x="277" y="30"/>
                    <a:pt x="273" y="36"/>
                  </a:cubicBezTo>
                  <a:cubicBezTo>
                    <a:pt x="269" y="41"/>
                    <a:pt x="274" y="55"/>
                    <a:pt x="278" y="54"/>
                  </a:cubicBezTo>
                  <a:cubicBezTo>
                    <a:pt x="280" y="54"/>
                    <a:pt x="275" y="47"/>
                    <a:pt x="281" y="48"/>
                  </a:cubicBezTo>
                  <a:close/>
                  <a:moveTo>
                    <a:pt x="260" y="79"/>
                  </a:moveTo>
                  <a:cubicBezTo>
                    <a:pt x="261" y="83"/>
                    <a:pt x="269" y="85"/>
                    <a:pt x="271" y="82"/>
                  </a:cubicBezTo>
                  <a:cubicBezTo>
                    <a:pt x="273" y="78"/>
                    <a:pt x="259" y="74"/>
                    <a:pt x="260" y="79"/>
                  </a:cubicBezTo>
                  <a:close/>
                  <a:moveTo>
                    <a:pt x="241" y="121"/>
                  </a:moveTo>
                  <a:cubicBezTo>
                    <a:pt x="234" y="120"/>
                    <a:pt x="229" y="125"/>
                    <a:pt x="223" y="122"/>
                  </a:cubicBezTo>
                  <a:cubicBezTo>
                    <a:pt x="216" y="120"/>
                    <a:pt x="206" y="122"/>
                    <a:pt x="207" y="125"/>
                  </a:cubicBezTo>
                  <a:cubicBezTo>
                    <a:pt x="208" y="127"/>
                    <a:pt x="214" y="127"/>
                    <a:pt x="221" y="127"/>
                  </a:cubicBezTo>
                  <a:cubicBezTo>
                    <a:pt x="227" y="127"/>
                    <a:pt x="233" y="124"/>
                    <a:pt x="238" y="123"/>
                  </a:cubicBezTo>
                  <a:cubicBezTo>
                    <a:pt x="242" y="123"/>
                    <a:pt x="247" y="122"/>
                    <a:pt x="241" y="121"/>
                  </a:cubicBezTo>
                  <a:close/>
                  <a:moveTo>
                    <a:pt x="294" y="75"/>
                  </a:moveTo>
                  <a:cubicBezTo>
                    <a:pt x="287" y="73"/>
                    <a:pt x="276" y="75"/>
                    <a:pt x="278" y="78"/>
                  </a:cubicBezTo>
                  <a:cubicBezTo>
                    <a:pt x="279" y="81"/>
                    <a:pt x="284" y="80"/>
                    <a:pt x="289" y="80"/>
                  </a:cubicBezTo>
                  <a:cubicBezTo>
                    <a:pt x="294" y="80"/>
                    <a:pt x="297" y="84"/>
                    <a:pt x="300" y="84"/>
                  </a:cubicBezTo>
                  <a:cubicBezTo>
                    <a:pt x="302" y="84"/>
                    <a:pt x="300" y="77"/>
                    <a:pt x="294" y="75"/>
                  </a:cubicBezTo>
                  <a:close/>
                  <a:moveTo>
                    <a:pt x="163" y="118"/>
                  </a:moveTo>
                  <a:cubicBezTo>
                    <a:pt x="163" y="115"/>
                    <a:pt x="153" y="118"/>
                    <a:pt x="148" y="116"/>
                  </a:cubicBezTo>
                  <a:cubicBezTo>
                    <a:pt x="143" y="114"/>
                    <a:pt x="153" y="112"/>
                    <a:pt x="157" y="110"/>
                  </a:cubicBezTo>
                  <a:cubicBezTo>
                    <a:pt x="160" y="108"/>
                    <a:pt x="155" y="107"/>
                    <a:pt x="147" y="110"/>
                  </a:cubicBezTo>
                  <a:cubicBezTo>
                    <a:pt x="139" y="112"/>
                    <a:pt x="129" y="104"/>
                    <a:pt x="129" y="108"/>
                  </a:cubicBezTo>
                  <a:cubicBezTo>
                    <a:pt x="129" y="111"/>
                    <a:pt x="115" y="106"/>
                    <a:pt x="111" y="104"/>
                  </a:cubicBezTo>
                  <a:cubicBezTo>
                    <a:pt x="108" y="101"/>
                    <a:pt x="94" y="98"/>
                    <a:pt x="92" y="103"/>
                  </a:cubicBezTo>
                  <a:cubicBezTo>
                    <a:pt x="89" y="108"/>
                    <a:pt x="86" y="103"/>
                    <a:pt x="88" y="108"/>
                  </a:cubicBezTo>
                  <a:cubicBezTo>
                    <a:pt x="88" y="111"/>
                    <a:pt x="92" y="109"/>
                    <a:pt x="94" y="109"/>
                  </a:cubicBezTo>
                  <a:cubicBezTo>
                    <a:pt x="96" y="109"/>
                    <a:pt x="95" y="113"/>
                    <a:pt x="98" y="114"/>
                  </a:cubicBezTo>
                  <a:cubicBezTo>
                    <a:pt x="102" y="114"/>
                    <a:pt x="112" y="117"/>
                    <a:pt x="113" y="115"/>
                  </a:cubicBezTo>
                  <a:cubicBezTo>
                    <a:pt x="114" y="113"/>
                    <a:pt x="124" y="115"/>
                    <a:pt x="129" y="119"/>
                  </a:cubicBezTo>
                  <a:cubicBezTo>
                    <a:pt x="134" y="123"/>
                    <a:pt x="146" y="123"/>
                    <a:pt x="150" y="123"/>
                  </a:cubicBezTo>
                  <a:cubicBezTo>
                    <a:pt x="155" y="122"/>
                    <a:pt x="160" y="126"/>
                    <a:pt x="161" y="123"/>
                  </a:cubicBezTo>
                  <a:cubicBezTo>
                    <a:pt x="163" y="121"/>
                    <a:pt x="166" y="127"/>
                    <a:pt x="171" y="123"/>
                  </a:cubicBezTo>
                  <a:cubicBezTo>
                    <a:pt x="176" y="120"/>
                    <a:pt x="163" y="121"/>
                    <a:pt x="163" y="118"/>
                  </a:cubicBezTo>
                  <a:close/>
                  <a:moveTo>
                    <a:pt x="359" y="64"/>
                  </a:moveTo>
                  <a:cubicBezTo>
                    <a:pt x="355" y="64"/>
                    <a:pt x="354" y="71"/>
                    <a:pt x="351" y="71"/>
                  </a:cubicBezTo>
                  <a:cubicBezTo>
                    <a:pt x="348" y="71"/>
                    <a:pt x="343" y="77"/>
                    <a:pt x="338" y="79"/>
                  </a:cubicBezTo>
                  <a:cubicBezTo>
                    <a:pt x="332" y="81"/>
                    <a:pt x="331" y="62"/>
                    <a:pt x="329" y="58"/>
                  </a:cubicBezTo>
                  <a:cubicBezTo>
                    <a:pt x="326" y="55"/>
                    <a:pt x="311" y="52"/>
                    <a:pt x="309" y="56"/>
                  </a:cubicBezTo>
                  <a:cubicBezTo>
                    <a:pt x="308" y="60"/>
                    <a:pt x="303" y="58"/>
                    <a:pt x="302" y="61"/>
                  </a:cubicBezTo>
                  <a:cubicBezTo>
                    <a:pt x="302" y="65"/>
                    <a:pt x="303" y="64"/>
                    <a:pt x="307" y="64"/>
                  </a:cubicBezTo>
                  <a:cubicBezTo>
                    <a:pt x="310" y="64"/>
                    <a:pt x="310" y="66"/>
                    <a:pt x="311" y="69"/>
                  </a:cubicBezTo>
                  <a:cubicBezTo>
                    <a:pt x="313" y="73"/>
                    <a:pt x="322" y="70"/>
                    <a:pt x="325" y="70"/>
                  </a:cubicBezTo>
                  <a:cubicBezTo>
                    <a:pt x="328" y="70"/>
                    <a:pt x="328" y="74"/>
                    <a:pt x="324" y="73"/>
                  </a:cubicBezTo>
                  <a:cubicBezTo>
                    <a:pt x="320" y="71"/>
                    <a:pt x="320" y="75"/>
                    <a:pt x="317" y="74"/>
                  </a:cubicBezTo>
                  <a:cubicBezTo>
                    <a:pt x="314" y="73"/>
                    <a:pt x="310" y="73"/>
                    <a:pt x="312" y="75"/>
                  </a:cubicBezTo>
                  <a:cubicBezTo>
                    <a:pt x="314" y="77"/>
                    <a:pt x="317" y="79"/>
                    <a:pt x="317" y="83"/>
                  </a:cubicBezTo>
                  <a:cubicBezTo>
                    <a:pt x="317" y="86"/>
                    <a:pt x="323" y="86"/>
                    <a:pt x="323" y="83"/>
                  </a:cubicBezTo>
                  <a:cubicBezTo>
                    <a:pt x="323" y="79"/>
                    <a:pt x="326" y="83"/>
                    <a:pt x="332" y="85"/>
                  </a:cubicBezTo>
                  <a:cubicBezTo>
                    <a:pt x="337" y="86"/>
                    <a:pt x="333" y="89"/>
                    <a:pt x="339" y="89"/>
                  </a:cubicBezTo>
                  <a:cubicBezTo>
                    <a:pt x="345" y="89"/>
                    <a:pt x="358" y="93"/>
                    <a:pt x="363" y="97"/>
                  </a:cubicBezTo>
                  <a:cubicBezTo>
                    <a:pt x="368" y="101"/>
                    <a:pt x="364" y="103"/>
                    <a:pt x="367" y="107"/>
                  </a:cubicBezTo>
                  <a:cubicBezTo>
                    <a:pt x="371" y="110"/>
                    <a:pt x="372" y="114"/>
                    <a:pt x="367" y="114"/>
                  </a:cubicBezTo>
                  <a:cubicBezTo>
                    <a:pt x="363" y="114"/>
                    <a:pt x="358" y="119"/>
                    <a:pt x="359" y="121"/>
                  </a:cubicBezTo>
                  <a:cubicBezTo>
                    <a:pt x="360" y="123"/>
                    <a:pt x="375" y="120"/>
                    <a:pt x="379" y="120"/>
                  </a:cubicBezTo>
                  <a:cubicBezTo>
                    <a:pt x="381" y="120"/>
                    <a:pt x="383" y="124"/>
                    <a:pt x="388" y="127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77" y="70"/>
                    <a:pt x="362" y="64"/>
                    <a:pt x="359" y="64"/>
                  </a:cubicBezTo>
                  <a:close/>
                  <a:moveTo>
                    <a:pt x="251" y="127"/>
                  </a:moveTo>
                  <a:cubicBezTo>
                    <a:pt x="250" y="127"/>
                    <a:pt x="249" y="128"/>
                    <a:pt x="248" y="128"/>
                  </a:cubicBezTo>
                  <a:cubicBezTo>
                    <a:pt x="248" y="129"/>
                    <a:pt x="248" y="130"/>
                    <a:pt x="247" y="130"/>
                  </a:cubicBezTo>
                  <a:cubicBezTo>
                    <a:pt x="246" y="131"/>
                    <a:pt x="245" y="130"/>
                    <a:pt x="244" y="129"/>
                  </a:cubicBezTo>
                  <a:cubicBezTo>
                    <a:pt x="239" y="131"/>
                    <a:pt x="237" y="137"/>
                    <a:pt x="240" y="139"/>
                  </a:cubicBezTo>
                  <a:cubicBezTo>
                    <a:pt x="243" y="140"/>
                    <a:pt x="248" y="136"/>
                    <a:pt x="251" y="132"/>
                  </a:cubicBezTo>
                  <a:cubicBezTo>
                    <a:pt x="251" y="132"/>
                    <a:pt x="252" y="131"/>
                    <a:pt x="252" y="131"/>
                  </a:cubicBezTo>
                  <a:cubicBezTo>
                    <a:pt x="252" y="131"/>
                    <a:pt x="252" y="131"/>
                    <a:pt x="253" y="130"/>
                  </a:cubicBezTo>
                  <a:cubicBezTo>
                    <a:pt x="253" y="130"/>
                    <a:pt x="253" y="130"/>
                    <a:pt x="254" y="130"/>
                  </a:cubicBezTo>
                  <a:cubicBezTo>
                    <a:pt x="253" y="129"/>
                    <a:pt x="252" y="128"/>
                    <a:pt x="251" y="127"/>
                  </a:cubicBezTo>
                  <a:close/>
                  <a:moveTo>
                    <a:pt x="182" y="63"/>
                  </a:moveTo>
                  <a:cubicBezTo>
                    <a:pt x="186" y="60"/>
                    <a:pt x="187" y="55"/>
                    <a:pt x="187" y="50"/>
                  </a:cubicBezTo>
                  <a:cubicBezTo>
                    <a:pt x="186" y="45"/>
                    <a:pt x="198" y="45"/>
                    <a:pt x="199" y="43"/>
                  </a:cubicBezTo>
                  <a:cubicBezTo>
                    <a:pt x="201" y="41"/>
                    <a:pt x="197" y="37"/>
                    <a:pt x="194" y="36"/>
                  </a:cubicBezTo>
                  <a:cubicBezTo>
                    <a:pt x="190" y="34"/>
                    <a:pt x="193" y="31"/>
                    <a:pt x="191" y="29"/>
                  </a:cubicBezTo>
                  <a:cubicBezTo>
                    <a:pt x="189" y="27"/>
                    <a:pt x="185" y="22"/>
                    <a:pt x="188" y="22"/>
                  </a:cubicBezTo>
                  <a:cubicBezTo>
                    <a:pt x="191" y="22"/>
                    <a:pt x="186" y="17"/>
                    <a:pt x="189" y="16"/>
                  </a:cubicBezTo>
                  <a:cubicBezTo>
                    <a:pt x="189" y="15"/>
                    <a:pt x="189" y="15"/>
                    <a:pt x="190" y="15"/>
                  </a:cubicBezTo>
                  <a:cubicBezTo>
                    <a:pt x="188" y="14"/>
                    <a:pt x="187" y="14"/>
                    <a:pt x="186" y="14"/>
                  </a:cubicBezTo>
                  <a:cubicBezTo>
                    <a:pt x="182" y="14"/>
                    <a:pt x="172" y="13"/>
                    <a:pt x="173" y="19"/>
                  </a:cubicBezTo>
                  <a:cubicBezTo>
                    <a:pt x="173" y="25"/>
                    <a:pt x="167" y="23"/>
                    <a:pt x="168" y="26"/>
                  </a:cubicBezTo>
                  <a:cubicBezTo>
                    <a:pt x="168" y="30"/>
                    <a:pt x="165" y="30"/>
                    <a:pt x="165" y="34"/>
                  </a:cubicBezTo>
                  <a:cubicBezTo>
                    <a:pt x="166" y="39"/>
                    <a:pt x="163" y="37"/>
                    <a:pt x="158" y="39"/>
                  </a:cubicBezTo>
                  <a:cubicBezTo>
                    <a:pt x="153" y="42"/>
                    <a:pt x="155" y="38"/>
                    <a:pt x="150" y="38"/>
                  </a:cubicBezTo>
                  <a:cubicBezTo>
                    <a:pt x="145" y="38"/>
                    <a:pt x="145" y="40"/>
                    <a:pt x="142" y="41"/>
                  </a:cubicBezTo>
                  <a:cubicBezTo>
                    <a:pt x="139" y="42"/>
                    <a:pt x="133" y="41"/>
                    <a:pt x="131" y="42"/>
                  </a:cubicBezTo>
                  <a:cubicBezTo>
                    <a:pt x="129" y="44"/>
                    <a:pt x="126" y="39"/>
                    <a:pt x="124" y="39"/>
                  </a:cubicBezTo>
                  <a:cubicBezTo>
                    <a:pt x="123" y="39"/>
                    <a:pt x="122" y="36"/>
                    <a:pt x="121" y="34"/>
                  </a:cubicBezTo>
                  <a:cubicBezTo>
                    <a:pt x="121" y="33"/>
                    <a:pt x="120" y="33"/>
                    <a:pt x="120" y="33"/>
                  </a:cubicBezTo>
                  <a:cubicBezTo>
                    <a:pt x="117" y="34"/>
                    <a:pt x="112" y="42"/>
                    <a:pt x="115" y="45"/>
                  </a:cubicBezTo>
                  <a:cubicBezTo>
                    <a:pt x="118" y="49"/>
                    <a:pt x="117" y="54"/>
                    <a:pt x="119" y="57"/>
                  </a:cubicBezTo>
                  <a:cubicBezTo>
                    <a:pt x="121" y="60"/>
                    <a:pt x="126" y="60"/>
                    <a:pt x="126" y="65"/>
                  </a:cubicBezTo>
                  <a:cubicBezTo>
                    <a:pt x="126" y="71"/>
                    <a:pt x="131" y="79"/>
                    <a:pt x="134" y="77"/>
                  </a:cubicBezTo>
                  <a:cubicBezTo>
                    <a:pt x="138" y="74"/>
                    <a:pt x="140" y="78"/>
                    <a:pt x="141" y="80"/>
                  </a:cubicBezTo>
                  <a:cubicBezTo>
                    <a:pt x="142" y="82"/>
                    <a:pt x="150" y="78"/>
                    <a:pt x="152" y="79"/>
                  </a:cubicBezTo>
                  <a:cubicBezTo>
                    <a:pt x="155" y="79"/>
                    <a:pt x="163" y="81"/>
                    <a:pt x="163" y="83"/>
                  </a:cubicBezTo>
                  <a:cubicBezTo>
                    <a:pt x="164" y="86"/>
                    <a:pt x="170" y="83"/>
                    <a:pt x="175" y="82"/>
                  </a:cubicBezTo>
                  <a:cubicBezTo>
                    <a:pt x="180" y="80"/>
                    <a:pt x="177" y="66"/>
                    <a:pt x="182" y="63"/>
                  </a:cubicBezTo>
                  <a:close/>
                  <a:moveTo>
                    <a:pt x="200" y="133"/>
                  </a:moveTo>
                  <a:cubicBezTo>
                    <a:pt x="202" y="135"/>
                    <a:pt x="206" y="135"/>
                    <a:pt x="208" y="136"/>
                  </a:cubicBezTo>
                  <a:cubicBezTo>
                    <a:pt x="210" y="138"/>
                    <a:pt x="216" y="141"/>
                    <a:pt x="216" y="137"/>
                  </a:cubicBezTo>
                  <a:cubicBezTo>
                    <a:pt x="216" y="133"/>
                    <a:pt x="199" y="130"/>
                    <a:pt x="200" y="133"/>
                  </a:cubicBezTo>
                  <a:close/>
                  <a:moveTo>
                    <a:pt x="188" y="120"/>
                  </a:moveTo>
                  <a:cubicBezTo>
                    <a:pt x="187" y="123"/>
                    <a:pt x="183" y="123"/>
                    <a:pt x="180" y="121"/>
                  </a:cubicBezTo>
                  <a:cubicBezTo>
                    <a:pt x="178" y="120"/>
                    <a:pt x="175" y="124"/>
                    <a:pt x="176" y="126"/>
                  </a:cubicBezTo>
                  <a:cubicBezTo>
                    <a:pt x="177" y="127"/>
                    <a:pt x="182" y="131"/>
                    <a:pt x="188" y="128"/>
                  </a:cubicBezTo>
                  <a:cubicBezTo>
                    <a:pt x="195" y="125"/>
                    <a:pt x="199" y="128"/>
                    <a:pt x="200" y="124"/>
                  </a:cubicBezTo>
                  <a:cubicBezTo>
                    <a:pt x="202" y="121"/>
                    <a:pt x="189" y="118"/>
                    <a:pt x="188" y="12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7" name="Freeform 177">
              <a:extLst>
                <a:ext uri="{FF2B5EF4-FFF2-40B4-BE49-F238E27FC236}">
                  <a16:creationId xmlns:a16="http://schemas.microsoft.com/office/drawing/2014/main" id="{6C41574A-0A91-0EDB-5BC1-45DA475BD3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84637" y="4932578"/>
              <a:ext cx="87472" cy="34212"/>
            </a:xfrm>
            <a:custGeom>
              <a:avLst/>
              <a:gdLst>
                <a:gd name="T0" fmla="*/ 3 w 28"/>
                <a:gd name="T1" fmla="*/ 8 h 11"/>
                <a:gd name="T2" fmla="*/ 0 w 28"/>
                <a:gd name="T3" fmla="*/ 9 h 11"/>
                <a:gd name="T4" fmla="*/ 3 w 28"/>
                <a:gd name="T5" fmla="*/ 10 h 11"/>
                <a:gd name="T6" fmla="*/ 4 w 28"/>
                <a:gd name="T7" fmla="*/ 8 h 11"/>
                <a:gd name="T8" fmla="*/ 3 w 28"/>
                <a:gd name="T9" fmla="*/ 8 h 11"/>
                <a:gd name="T10" fmla="*/ 3 w 28"/>
                <a:gd name="T11" fmla="*/ 8 h 11"/>
                <a:gd name="T12" fmla="*/ 15 w 28"/>
                <a:gd name="T13" fmla="*/ 2 h 11"/>
                <a:gd name="T14" fmla="*/ 8 w 28"/>
                <a:gd name="T15" fmla="*/ 6 h 11"/>
                <a:gd name="T16" fmla="*/ 7 w 28"/>
                <a:gd name="T17" fmla="*/ 7 h 11"/>
                <a:gd name="T18" fmla="*/ 10 w 28"/>
                <a:gd name="T19" fmla="*/ 10 h 11"/>
                <a:gd name="T20" fmla="*/ 27 w 28"/>
                <a:gd name="T21" fmla="*/ 2 h 11"/>
                <a:gd name="T22" fmla="*/ 15 w 28"/>
                <a:gd name="T2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1">
                  <a:moveTo>
                    <a:pt x="3" y="8"/>
                  </a:moveTo>
                  <a:cubicBezTo>
                    <a:pt x="2" y="8"/>
                    <a:pt x="1" y="9"/>
                    <a:pt x="0" y="9"/>
                  </a:cubicBezTo>
                  <a:cubicBezTo>
                    <a:pt x="1" y="10"/>
                    <a:pt x="2" y="11"/>
                    <a:pt x="3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5" y="2"/>
                  </a:moveTo>
                  <a:cubicBezTo>
                    <a:pt x="11" y="2"/>
                    <a:pt x="10" y="4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4" y="7"/>
                    <a:pt x="27" y="3"/>
                    <a:pt x="27" y="2"/>
                  </a:cubicBezTo>
                  <a:cubicBezTo>
                    <a:pt x="28" y="0"/>
                    <a:pt x="20" y="2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8" name="Freeform 178">
              <a:extLst>
                <a:ext uri="{FF2B5EF4-FFF2-40B4-BE49-F238E27FC236}">
                  <a16:creationId xmlns:a16="http://schemas.microsoft.com/office/drawing/2014/main" id="{D48457F3-C73E-3823-7B23-F42D3032B7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2291" y="3365378"/>
              <a:ext cx="300277" cy="327651"/>
            </a:xfrm>
            <a:custGeom>
              <a:avLst/>
              <a:gdLst>
                <a:gd name="T0" fmla="*/ 68 w 97"/>
                <a:gd name="T1" fmla="*/ 91 h 105"/>
                <a:gd name="T2" fmla="*/ 58 w 97"/>
                <a:gd name="T3" fmla="*/ 91 h 105"/>
                <a:gd name="T4" fmla="*/ 50 w 97"/>
                <a:gd name="T5" fmla="*/ 95 h 105"/>
                <a:gd name="T6" fmla="*/ 59 w 97"/>
                <a:gd name="T7" fmla="*/ 99 h 105"/>
                <a:gd name="T8" fmla="*/ 69 w 97"/>
                <a:gd name="T9" fmla="*/ 105 h 105"/>
                <a:gd name="T10" fmla="*/ 71 w 97"/>
                <a:gd name="T11" fmla="*/ 100 h 105"/>
                <a:gd name="T12" fmla="*/ 74 w 97"/>
                <a:gd name="T13" fmla="*/ 92 h 105"/>
                <a:gd name="T14" fmla="*/ 68 w 97"/>
                <a:gd name="T15" fmla="*/ 91 h 105"/>
                <a:gd name="T16" fmla="*/ 20 w 97"/>
                <a:gd name="T17" fmla="*/ 63 h 105"/>
                <a:gd name="T18" fmla="*/ 13 w 97"/>
                <a:gd name="T19" fmla="*/ 64 h 105"/>
                <a:gd name="T20" fmla="*/ 17 w 97"/>
                <a:gd name="T21" fmla="*/ 75 h 105"/>
                <a:gd name="T22" fmla="*/ 20 w 97"/>
                <a:gd name="T23" fmla="*/ 83 h 105"/>
                <a:gd name="T24" fmla="*/ 26 w 97"/>
                <a:gd name="T25" fmla="*/ 80 h 105"/>
                <a:gd name="T26" fmla="*/ 27 w 97"/>
                <a:gd name="T27" fmla="*/ 66 h 105"/>
                <a:gd name="T28" fmla="*/ 20 w 97"/>
                <a:gd name="T29" fmla="*/ 63 h 105"/>
                <a:gd name="T30" fmla="*/ 81 w 97"/>
                <a:gd name="T31" fmla="*/ 59 h 105"/>
                <a:gd name="T32" fmla="*/ 74 w 97"/>
                <a:gd name="T33" fmla="*/ 54 h 105"/>
                <a:gd name="T34" fmla="*/ 61 w 97"/>
                <a:gd name="T35" fmla="*/ 41 h 105"/>
                <a:gd name="T36" fmla="*/ 49 w 97"/>
                <a:gd name="T37" fmla="*/ 28 h 105"/>
                <a:gd name="T38" fmla="*/ 50 w 97"/>
                <a:gd name="T39" fmla="*/ 20 h 105"/>
                <a:gd name="T40" fmla="*/ 53 w 97"/>
                <a:gd name="T41" fmla="*/ 15 h 105"/>
                <a:gd name="T42" fmla="*/ 54 w 97"/>
                <a:gd name="T43" fmla="*/ 4 h 105"/>
                <a:gd name="T44" fmla="*/ 49 w 97"/>
                <a:gd name="T45" fmla="*/ 3 h 105"/>
                <a:gd name="T46" fmla="*/ 48 w 97"/>
                <a:gd name="T47" fmla="*/ 0 h 105"/>
                <a:gd name="T48" fmla="*/ 41 w 97"/>
                <a:gd name="T49" fmla="*/ 1 h 105"/>
                <a:gd name="T50" fmla="*/ 36 w 97"/>
                <a:gd name="T51" fmla="*/ 2 h 105"/>
                <a:gd name="T52" fmla="*/ 35 w 97"/>
                <a:gd name="T53" fmla="*/ 2 h 105"/>
                <a:gd name="T54" fmla="*/ 33 w 97"/>
                <a:gd name="T55" fmla="*/ 3 h 105"/>
                <a:gd name="T56" fmla="*/ 32 w 97"/>
                <a:gd name="T57" fmla="*/ 5 h 105"/>
                <a:gd name="T58" fmla="*/ 29 w 97"/>
                <a:gd name="T59" fmla="*/ 6 h 105"/>
                <a:gd name="T60" fmla="*/ 25 w 97"/>
                <a:gd name="T61" fmla="*/ 7 h 105"/>
                <a:gd name="T62" fmla="*/ 22 w 97"/>
                <a:gd name="T63" fmla="*/ 9 h 105"/>
                <a:gd name="T64" fmla="*/ 20 w 97"/>
                <a:gd name="T65" fmla="*/ 12 h 105"/>
                <a:gd name="T66" fmla="*/ 15 w 97"/>
                <a:gd name="T67" fmla="*/ 6 h 105"/>
                <a:gd name="T68" fmla="*/ 11 w 97"/>
                <a:gd name="T69" fmla="*/ 12 h 105"/>
                <a:gd name="T70" fmla="*/ 4 w 97"/>
                <a:gd name="T71" fmla="*/ 13 h 105"/>
                <a:gd name="T72" fmla="*/ 5 w 97"/>
                <a:gd name="T73" fmla="*/ 17 h 105"/>
                <a:gd name="T74" fmla="*/ 3 w 97"/>
                <a:gd name="T75" fmla="*/ 20 h 105"/>
                <a:gd name="T76" fmla="*/ 2 w 97"/>
                <a:gd name="T77" fmla="*/ 22 h 105"/>
                <a:gd name="T78" fmla="*/ 4 w 97"/>
                <a:gd name="T79" fmla="*/ 26 h 105"/>
                <a:gd name="T80" fmla="*/ 6 w 97"/>
                <a:gd name="T81" fmla="*/ 30 h 105"/>
                <a:gd name="T82" fmla="*/ 10 w 97"/>
                <a:gd name="T83" fmla="*/ 32 h 105"/>
                <a:gd name="T84" fmla="*/ 9 w 97"/>
                <a:gd name="T85" fmla="*/ 35 h 105"/>
                <a:gd name="T86" fmla="*/ 13 w 97"/>
                <a:gd name="T87" fmla="*/ 33 h 105"/>
                <a:gd name="T88" fmla="*/ 19 w 97"/>
                <a:gd name="T89" fmla="*/ 28 h 105"/>
                <a:gd name="T90" fmla="*/ 31 w 97"/>
                <a:gd name="T91" fmla="*/ 33 h 105"/>
                <a:gd name="T92" fmla="*/ 33 w 97"/>
                <a:gd name="T93" fmla="*/ 38 h 105"/>
                <a:gd name="T94" fmla="*/ 41 w 97"/>
                <a:gd name="T95" fmla="*/ 49 h 105"/>
                <a:gd name="T96" fmla="*/ 53 w 97"/>
                <a:gd name="T97" fmla="*/ 58 h 105"/>
                <a:gd name="T98" fmla="*/ 61 w 97"/>
                <a:gd name="T99" fmla="*/ 62 h 105"/>
                <a:gd name="T100" fmla="*/ 68 w 97"/>
                <a:gd name="T101" fmla="*/ 67 h 105"/>
                <a:gd name="T102" fmla="*/ 74 w 97"/>
                <a:gd name="T103" fmla="*/ 72 h 105"/>
                <a:gd name="T104" fmla="*/ 77 w 97"/>
                <a:gd name="T105" fmla="*/ 77 h 105"/>
                <a:gd name="T106" fmla="*/ 77 w 97"/>
                <a:gd name="T107" fmla="*/ 86 h 105"/>
                <a:gd name="T108" fmla="*/ 78 w 97"/>
                <a:gd name="T109" fmla="*/ 93 h 105"/>
                <a:gd name="T110" fmla="*/ 82 w 97"/>
                <a:gd name="T111" fmla="*/ 86 h 105"/>
                <a:gd name="T112" fmla="*/ 87 w 97"/>
                <a:gd name="T113" fmla="*/ 81 h 105"/>
                <a:gd name="T114" fmla="*/ 83 w 97"/>
                <a:gd name="T115" fmla="*/ 74 h 105"/>
                <a:gd name="T116" fmla="*/ 91 w 97"/>
                <a:gd name="T117" fmla="*/ 70 h 105"/>
                <a:gd name="T118" fmla="*/ 97 w 97"/>
                <a:gd name="T119" fmla="*/ 71 h 105"/>
                <a:gd name="T120" fmla="*/ 81 w 97"/>
                <a:gd name="T121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" h="105">
                  <a:moveTo>
                    <a:pt x="68" y="91"/>
                  </a:moveTo>
                  <a:cubicBezTo>
                    <a:pt x="63" y="92"/>
                    <a:pt x="61" y="93"/>
                    <a:pt x="58" y="91"/>
                  </a:cubicBezTo>
                  <a:cubicBezTo>
                    <a:pt x="55" y="90"/>
                    <a:pt x="50" y="93"/>
                    <a:pt x="50" y="95"/>
                  </a:cubicBezTo>
                  <a:cubicBezTo>
                    <a:pt x="51" y="96"/>
                    <a:pt x="53" y="98"/>
                    <a:pt x="59" y="99"/>
                  </a:cubicBezTo>
                  <a:cubicBezTo>
                    <a:pt x="65" y="101"/>
                    <a:pt x="66" y="105"/>
                    <a:pt x="69" y="105"/>
                  </a:cubicBezTo>
                  <a:cubicBezTo>
                    <a:pt x="71" y="105"/>
                    <a:pt x="72" y="103"/>
                    <a:pt x="71" y="100"/>
                  </a:cubicBezTo>
                  <a:cubicBezTo>
                    <a:pt x="70" y="96"/>
                    <a:pt x="74" y="92"/>
                    <a:pt x="74" y="92"/>
                  </a:cubicBezTo>
                  <a:cubicBezTo>
                    <a:pt x="75" y="91"/>
                    <a:pt x="73" y="90"/>
                    <a:pt x="68" y="91"/>
                  </a:cubicBezTo>
                  <a:close/>
                  <a:moveTo>
                    <a:pt x="20" y="63"/>
                  </a:moveTo>
                  <a:cubicBezTo>
                    <a:pt x="17" y="65"/>
                    <a:pt x="15" y="63"/>
                    <a:pt x="13" y="64"/>
                  </a:cubicBezTo>
                  <a:cubicBezTo>
                    <a:pt x="12" y="67"/>
                    <a:pt x="18" y="70"/>
                    <a:pt x="17" y="75"/>
                  </a:cubicBezTo>
                  <a:cubicBezTo>
                    <a:pt x="15" y="80"/>
                    <a:pt x="17" y="86"/>
                    <a:pt x="20" y="83"/>
                  </a:cubicBezTo>
                  <a:cubicBezTo>
                    <a:pt x="23" y="80"/>
                    <a:pt x="24" y="82"/>
                    <a:pt x="26" y="80"/>
                  </a:cubicBezTo>
                  <a:cubicBezTo>
                    <a:pt x="28" y="78"/>
                    <a:pt x="26" y="70"/>
                    <a:pt x="27" y="66"/>
                  </a:cubicBezTo>
                  <a:cubicBezTo>
                    <a:pt x="28" y="62"/>
                    <a:pt x="22" y="61"/>
                    <a:pt x="20" y="63"/>
                  </a:cubicBezTo>
                  <a:close/>
                  <a:moveTo>
                    <a:pt x="81" y="59"/>
                  </a:moveTo>
                  <a:cubicBezTo>
                    <a:pt x="77" y="57"/>
                    <a:pt x="79" y="54"/>
                    <a:pt x="74" y="54"/>
                  </a:cubicBezTo>
                  <a:cubicBezTo>
                    <a:pt x="69" y="54"/>
                    <a:pt x="63" y="48"/>
                    <a:pt x="61" y="41"/>
                  </a:cubicBezTo>
                  <a:cubicBezTo>
                    <a:pt x="59" y="33"/>
                    <a:pt x="51" y="33"/>
                    <a:pt x="49" y="28"/>
                  </a:cubicBezTo>
                  <a:cubicBezTo>
                    <a:pt x="47" y="24"/>
                    <a:pt x="51" y="24"/>
                    <a:pt x="50" y="20"/>
                  </a:cubicBezTo>
                  <a:cubicBezTo>
                    <a:pt x="49" y="18"/>
                    <a:pt x="51" y="16"/>
                    <a:pt x="53" y="15"/>
                  </a:cubicBezTo>
                  <a:cubicBezTo>
                    <a:pt x="53" y="11"/>
                    <a:pt x="53" y="7"/>
                    <a:pt x="54" y="4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8" y="3"/>
                    <a:pt x="48" y="0"/>
                    <a:pt x="48" y="0"/>
                  </a:cubicBezTo>
                  <a:cubicBezTo>
                    <a:pt x="47" y="0"/>
                    <a:pt x="42" y="0"/>
                    <a:pt x="41" y="1"/>
                  </a:cubicBezTo>
                  <a:cubicBezTo>
                    <a:pt x="40" y="2"/>
                    <a:pt x="37" y="3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5"/>
                    <a:pt x="32" y="5"/>
                  </a:cubicBezTo>
                  <a:cubicBezTo>
                    <a:pt x="31" y="5"/>
                    <a:pt x="29" y="4"/>
                    <a:pt x="29" y="6"/>
                  </a:cubicBezTo>
                  <a:cubicBezTo>
                    <a:pt x="29" y="8"/>
                    <a:pt x="27" y="7"/>
                    <a:pt x="25" y="7"/>
                  </a:cubicBezTo>
                  <a:cubicBezTo>
                    <a:pt x="24" y="7"/>
                    <a:pt x="22" y="7"/>
                    <a:pt x="22" y="9"/>
                  </a:cubicBezTo>
                  <a:cubicBezTo>
                    <a:pt x="22" y="10"/>
                    <a:pt x="22" y="14"/>
                    <a:pt x="20" y="12"/>
                  </a:cubicBezTo>
                  <a:cubicBezTo>
                    <a:pt x="18" y="10"/>
                    <a:pt x="16" y="6"/>
                    <a:pt x="15" y="6"/>
                  </a:cubicBezTo>
                  <a:cubicBezTo>
                    <a:pt x="15" y="7"/>
                    <a:pt x="13" y="12"/>
                    <a:pt x="11" y="12"/>
                  </a:cubicBezTo>
                  <a:cubicBezTo>
                    <a:pt x="10" y="12"/>
                    <a:pt x="7" y="12"/>
                    <a:pt x="4" y="13"/>
                  </a:cubicBezTo>
                  <a:cubicBezTo>
                    <a:pt x="3" y="15"/>
                    <a:pt x="4" y="16"/>
                    <a:pt x="5" y="17"/>
                  </a:cubicBezTo>
                  <a:cubicBezTo>
                    <a:pt x="6" y="17"/>
                    <a:pt x="4" y="19"/>
                    <a:pt x="3" y="20"/>
                  </a:cubicBezTo>
                  <a:cubicBezTo>
                    <a:pt x="2" y="21"/>
                    <a:pt x="0" y="20"/>
                    <a:pt x="2" y="22"/>
                  </a:cubicBezTo>
                  <a:cubicBezTo>
                    <a:pt x="3" y="24"/>
                    <a:pt x="5" y="24"/>
                    <a:pt x="4" y="26"/>
                  </a:cubicBezTo>
                  <a:cubicBezTo>
                    <a:pt x="3" y="28"/>
                    <a:pt x="4" y="30"/>
                    <a:pt x="6" y="30"/>
                  </a:cubicBezTo>
                  <a:cubicBezTo>
                    <a:pt x="8" y="31"/>
                    <a:pt x="10" y="30"/>
                    <a:pt x="10" y="32"/>
                  </a:cubicBezTo>
                  <a:cubicBezTo>
                    <a:pt x="10" y="33"/>
                    <a:pt x="9" y="34"/>
                    <a:pt x="9" y="35"/>
                  </a:cubicBezTo>
                  <a:cubicBezTo>
                    <a:pt x="10" y="34"/>
                    <a:pt x="12" y="34"/>
                    <a:pt x="13" y="33"/>
                  </a:cubicBezTo>
                  <a:cubicBezTo>
                    <a:pt x="16" y="32"/>
                    <a:pt x="14" y="30"/>
                    <a:pt x="19" y="28"/>
                  </a:cubicBezTo>
                  <a:cubicBezTo>
                    <a:pt x="23" y="27"/>
                    <a:pt x="29" y="31"/>
                    <a:pt x="31" y="33"/>
                  </a:cubicBezTo>
                  <a:cubicBezTo>
                    <a:pt x="32" y="36"/>
                    <a:pt x="33" y="36"/>
                    <a:pt x="33" y="38"/>
                  </a:cubicBezTo>
                  <a:cubicBezTo>
                    <a:pt x="34" y="41"/>
                    <a:pt x="35" y="45"/>
                    <a:pt x="41" y="49"/>
                  </a:cubicBezTo>
                  <a:cubicBezTo>
                    <a:pt x="47" y="52"/>
                    <a:pt x="50" y="57"/>
                    <a:pt x="53" y="58"/>
                  </a:cubicBezTo>
                  <a:cubicBezTo>
                    <a:pt x="56" y="60"/>
                    <a:pt x="59" y="60"/>
                    <a:pt x="61" y="62"/>
                  </a:cubicBezTo>
                  <a:cubicBezTo>
                    <a:pt x="63" y="64"/>
                    <a:pt x="65" y="65"/>
                    <a:pt x="68" y="67"/>
                  </a:cubicBezTo>
                  <a:cubicBezTo>
                    <a:pt x="71" y="68"/>
                    <a:pt x="71" y="71"/>
                    <a:pt x="74" y="72"/>
                  </a:cubicBezTo>
                  <a:cubicBezTo>
                    <a:pt x="77" y="72"/>
                    <a:pt x="75" y="75"/>
                    <a:pt x="77" y="77"/>
                  </a:cubicBezTo>
                  <a:cubicBezTo>
                    <a:pt x="79" y="79"/>
                    <a:pt x="79" y="83"/>
                    <a:pt x="77" y="86"/>
                  </a:cubicBezTo>
                  <a:cubicBezTo>
                    <a:pt x="75" y="88"/>
                    <a:pt x="76" y="93"/>
                    <a:pt x="78" y="93"/>
                  </a:cubicBezTo>
                  <a:cubicBezTo>
                    <a:pt x="79" y="93"/>
                    <a:pt x="81" y="88"/>
                    <a:pt x="82" y="86"/>
                  </a:cubicBezTo>
                  <a:cubicBezTo>
                    <a:pt x="82" y="83"/>
                    <a:pt x="85" y="83"/>
                    <a:pt x="87" y="81"/>
                  </a:cubicBezTo>
                  <a:cubicBezTo>
                    <a:pt x="89" y="78"/>
                    <a:pt x="84" y="77"/>
                    <a:pt x="83" y="74"/>
                  </a:cubicBezTo>
                  <a:cubicBezTo>
                    <a:pt x="82" y="71"/>
                    <a:pt x="87" y="68"/>
                    <a:pt x="91" y="70"/>
                  </a:cubicBezTo>
                  <a:cubicBezTo>
                    <a:pt x="95" y="73"/>
                    <a:pt x="97" y="75"/>
                    <a:pt x="97" y="71"/>
                  </a:cubicBezTo>
                  <a:cubicBezTo>
                    <a:pt x="97" y="67"/>
                    <a:pt x="84" y="61"/>
                    <a:pt x="81" y="5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9" name="Freeform 179">
              <a:extLst>
                <a:ext uri="{FF2B5EF4-FFF2-40B4-BE49-F238E27FC236}">
                  <a16:creationId xmlns:a16="http://schemas.microsoft.com/office/drawing/2014/main" id="{F19F10D0-73BB-C0BD-D638-943EA56F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567" y="3483806"/>
              <a:ext cx="33944" cy="43424"/>
            </a:xfrm>
            <a:custGeom>
              <a:avLst/>
              <a:gdLst>
                <a:gd name="T0" fmla="*/ 4 w 11"/>
                <a:gd name="T1" fmla="*/ 0 h 14"/>
                <a:gd name="T2" fmla="*/ 1 w 11"/>
                <a:gd name="T3" fmla="*/ 7 h 14"/>
                <a:gd name="T4" fmla="*/ 0 w 11"/>
                <a:gd name="T5" fmla="*/ 9 h 14"/>
                <a:gd name="T6" fmla="*/ 6 w 11"/>
                <a:gd name="T7" fmla="*/ 14 h 14"/>
                <a:gd name="T8" fmla="*/ 7 w 11"/>
                <a:gd name="T9" fmla="*/ 14 h 14"/>
                <a:gd name="T10" fmla="*/ 11 w 11"/>
                <a:gd name="T11" fmla="*/ 8 h 14"/>
                <a:gd name="T12" fmla="*/ 4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4" y="0"/>
                  </a:moveTo>
                  <a:cubicBezTo>
                    <a:pt x="2" y="3"/>
                    <a:pt x="1" y="6"/>
                    <a:pt x="1" y="7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3" y="11"/>
                    <a:pt x="5" y="13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1"/>
                    <a:pt x="9" y="8"/>
                    <a:pt x="11" y="8"/>
                  </a:cubicBezTo>
                  <a:cubicBezTo>
                    <a:pt x="9" y="6"/>
                    <a:pt x="6" y="2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0" name="Freeform 180">
              <a:extLst>
                <a:ext uri="{FF2B5EF4-FFF2-40B4-BE49-F238E27FC236}">
                  <a16:creationId xmlns:a16="http://schemas.microsoft.com/office/drawing/2014/main" id="{7B253F66-1734-5F0E-DE6C-7F30A9546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1707" y="3390380"/>
              <a:ext cx="108360" cy="130271"/>
            </a:xfrm>
            <a:custGeom>
              <a:avLst/>
              <a:gdLst>
                <a:gd name="T0" fmla="*/ 30 w 35"/>
                <a:gd name="T1" fmla="*/ 28 h 42"/>
                <a:gd name="T2" fmla="*/ 30 w 35"/>
                <a:gd name="T3" fmla="*/ 23 h 42"/>
                <a:gd name="T4" fmla="*/ 31 w 35"/>
                <a:gd name="T5" fmla="*/ 18 h 42"/>
                <a:gd name="T6" fmla="*/ 21 w 35"/>
                <a:gd name="T7" fmla="*/ 15 h 42"/>
                <a:gd name="T8" fmla="*/ 20 w 35"/>
                <a:gd name="T9" fmla="*/ 10 h 42"/>
                <a:gd name="T10" fmla="*/ 17 w 35"/>
                <a:gd name="T11" fmla="*/ 7 h 42"/>
                <a:gd name="T12" fmla="*/ 14 w 35"/>
                <a:gd name="T13" fmla="*/ 2 h 42"/>
                <a:gd name="T14" fmla="*/ 15 w 35"/>
                <a:gd name="T15" fmla="*/ 2 h 42"/>
                <a:gd name="T16" fmla="*/ 12 w 35"/>
                <a:gd name="T17" fmla="*/ 2 h 42"/>
                <a:gd name="T18" fmla="*/ 9 w 35"/>
                <a:gd name="T19" fmla="*/ 0 h 42"/>
                <a:gd name="T20" fmla="*/ 0 w 35"/>
                <a:gd name="T21" fmla="*/ 3 h 42"/>
                <a:gd name="T22" fmla="*/ 2 w 35"/>
                <a:gd name="T23" fmla="*/ 8 h 42"/>
                <a:gd name="T24" fmla="*/ 5 w 35"/>
                <a:gd name="T25" fmla="*/ 14 h 42"/>
                <a:gd name="T26" fmla="*/ 4 w 35"/>
                <a:gd name="T27" fmla="*/ 27 h 42"/>
                <a:gd name="T28" fmla="*/ 1 w 35"/>
                <a:gd name="T29" fmla="*/ 30 h 42"/>
                <a:gd name="T30" fmla="*/ 8 w 35"/>
                <a:gd name="T31" fmla="*/ 38 h 42"/>
                <a:gd name="T32" fmla="*/ 8 w 35"/>
                <a:gd name="T33" fmla="*/ 38 h 42"/>
                <a:gd name="T34" fmla="*/ 16 w 35"/>
                <a:gd name="T35" fmla="*/ 42 h 42"/>
                <a:gd name="T36" fmla="*/ 30 w 35"/>
                <a:gd name="T37" fmla="*/ 40 h 42"/>
                <a:gd name="T38" fmla="*/ 30 w 35"/>
                <a:gd name="T39" fmla="*/ 37 h 42"/>
                <a:gd name="T40" fmla="*/ 33 w 35"/>
                <a:gd name="T41" fmla="*/ 34 h 42"/>
                <a:gd name="T42" fmla="*/ 30 w 35"/>
                <a:gd name="T4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42">
                  <a:moveTo>
                    <a:pt x="30" y="28"/>
                  </a:moveTo>
                  <a:cubicBezTo>
                    <a:pt x="29" y="27"/>
                    <a:pt x="29" y="24"/>
                    <a:pt x="30" y="23"/>
                  </a:cubicBezTo>
                  <a:cubicBezTo>
                    <a:pt x="32" y="22"/>
                    <a:pt x="31" y="20"/>
                    <a:pt x="31" y="18"/>
                  </a:cubicBezTo>
                  <a:cubicBezTo>
                    <a:pt x="31" y="16"/>
                    <a:pt x="23" y="16"/>
                    <a:pt x="21" y="15"/>
                  </a:cubicBezTo>
                  <a:cubicBezTo>
                    <a:pt x="20" y="15"/>
                    <a:pt x="22" y="10"/>
                    <a:pt x="20" y="10"/>
                  </a:cubicBezTo>
                  <a:cubicBezTo>
                    <a:pt x="18" y="10"/>
                    <a:pt x="17" y="9"/>
                    <a:pt x="17" y="7"/>
                  </a:cubicBezTo>
                  <a:cubicBezTo>
                    <a:pt x="17" y="6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1" y="1"/>
                    <a:pt x="9" y="0"/>
                    <a:pt x="9" y="0"/>
                  </a:cubicBezTo>
                  <a:cubicBezTo>
                    <a:pt x="9" y="0"/>
                    <a:pt x="3" y="2"/>
                    <a:pt x="0" y="3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5" y="9"/>
                    <a:pt x="4" y="12"/>
                    <a:pt x="5" y="14"/>
                  </a:cubicBezTo>
                  <a:cubicBezTo>
                    <a:pt x="6" y="17"/>
                    <a:pt x="5" y="27"/>
                    <a:pt x="4" y="27"/>
                  </a:cubicBezTo>
                  <a:cubicBezTo>
                    <a:pt x="4" y="27"/>
                    <a:pt x="2" y="29"/>
                    <a:pt x="1" y="30"/>
                  </a:cubicBezTo>
                  <a:cubicBezTo>
                    <a:pt x="3" y="32"/>
                    <a:pt x="6" y="36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16" y="42"/>
                    <a:pt x="16" y="42"/>
                  </a:cubicBezTo>
                  <a:cubicBezTo>
                    <a:pt x="16" y="42"/>
                    <a:pt x="24" y="41"/>
                    <a:pt x="30" y="40"/>
                  </a:cubicBezTo>
                  <a:cubicBezTo>
                    <a:pt x="30" y="39"/>
                    <a:pt x="30" y="38"/>
                    <a:pt x="30" y="37"/>
                  </a:cubicBezTo>
                  <a:cubicBezTo>
                    <a:pt x="30" y="36"/>
                    <a:pt x="31" y="34"/>
                    <a:pt x="33" y="34"/>
                  </a:cubicBezTo>
                  <a:cubicBezTo>
                    <a:pt x="35" y="34"/>
                    <a:pt x="32" y="30"/>
                    <a:pt x="30" y="2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763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  <a:effectLst>
              <a:innerShdw>
                <a:prstClr val="black"/>
              </a:inn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2936001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>
  <p:cSld name="5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C6D2DE72-413F-5AB4-596B-B5E498F01CBC}"/>
              </a:ext>
            </a:extLst>
          </p:cNvPr>
          <p:cNvGrpSpPr/>
          <p:nvPr/>
        </p:nvGrpSpPr>
        <p:grpSpPr>
          <a:xfrm>
            <a:off x="5733289" y="-1"/>
            <a:ext cx="8223504" cy="6013087"/>
            <a:chOff x="2979926" y="-33603"/>
            <a:chExt cx="6221676" cy="4549336"/>
          </a:xfrm>
          <a:solidFill>
            <a:schemeClr val="bg1">
              <a:lumMod val="95000"/>
            </a:schemeClr>
          </a:solidFill>
        </p:grpSpPr>
        <p:sp>
          <p:nvSpPr>
            <p:cNvPr id="63" name="Freeform 100">
              <a:extLst>
                <a:ext uri="{FF2B5EF4-FFF2-40B4-BE49-F238E27FC236}">
                  <a16:creationId xmlns:a16="http://schemas.microsoft.com/office/drawing/2014/main" id="{789FCD99-3F8C-CAC5-C545-97D31B8AF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A3E6A37B-C84F-81C6-61E8-4DB362F8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26B0978-596E-419F-9ED4-013DD1386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BE607511-9F4D-27A4-D4A4-49E2BCD13F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7" name="Freeform 84">
              <a:extLst>
                <a:ext uri="{FF2B5EF4-FFF2-40B4-BE49-F238E27FC236}">
                  <a16:creationId xmlns:a16="http://schemas.microsoft.com/office/drawing/2014/main" id="{D232E971-0886-4543-AB78-B6B48495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8" name="Freeform 193">
              <a:extLst>
                <a:ext uri="{FF2B5EF4-FFF2-40B4-BE49-F238E27FC236}">
                  <a16:creationId xmlns:a16="http://schemas.microsoft.com/office/drawing/2014/main" id="{1BCF2ED8-BFCE-BABE-1D14-C5F648020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9" name="Freeform 47">
              <a:extLst>
                <a:ext uri="{FF2B5EF4-FFF2-40B4-BE49-F238E27FC236}">
                  <a16:creationId xmlns:a16="http://schemas.microsoft.com/office/drawing/2014/main" id="{05DB0A49-F420-71E2-566A-8A4616120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0" name="Freeform 88">
              <a:extLst>
                <a:ext uri="{FF2B5EF4-FFF2-40B4-BE49-F238E27FC236}">
                  <a16:creationId xmlns:a16="http://schemas.microsoft.com/office/drawing/2014/main" id="{42ADC04A-70C1-78F2-EDA7-896707A9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1" name="Freeform 197">
              <a:extLst>
                <a:ext uri="{FF2B5EF4-FFF2-40B4-BE49-F238E27FC236}">
                  <a16:creationId xmlns:a16="http://schemas.microsoft.com/office/drawing/2014/main" id="{99E950EE-123F-0B15-03EC-FC3FA0018B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2615DF67-545E-23BA-7685-23C0342E6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21">
              <a:extLst>
                <a:ext uri="{FF2B5EF4-FFF2-40B4-BE49-F238E27FC236}">
                  <a16:creationId xmlns:a16="http://schemas.microsoft.com/office/drawing/2014/main" id="{D49C6C49-8851-9CFA-D576-8D4E5198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4" name="Freeform 25">
              <a:extLst>
                <a:ext uri="{FF2B5EF4-FFF2-40B4-BE49-F238E27FC236}">
                  <a16:creationId xmlns:a16="http://schemas.microsoft.com/office/drawing/2014/main" id="{85413EFB-FFEA-B467-6BA5-24634CEC5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5" name="Freeform 51">
              <a:extLst>
                <a:ext uri="{FF2B5EF4-FFF2-40B4-BE49-F238E27FC236}">
                  <a16:creationId xmlns:a16="http://schemas.microsoft.com/office/drawing/2014/main" id="{13AE37CB-F9C4-CC8E-E258-4CE5EC68E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6" name="Freeform 61">
              <a:extLst>
                <a:ext uri="{FF2B5EF4-FFF2-40B4-BE49-F238E27FC236}">
                  <a16:creationId xmlns:a16="http://schemas.microsoft.com/office/drawing/2014/main" id="{D7EB7D49-825A-F263-1373-150CA2CBE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7" name="Freeform 63">
              <a:extLst>
                <a:ext uri="{FF2B5EF4-FFF2-40B4-BE49-F238E27FC236}">
                  <a16:creationId xmlns:a16="http://schemas.microsoft.com/office/drawing/2014/main" id="{0BB1DD6E-D9D2-A1FE-FD02-EFAF343FDE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44">
              <a:extLst>
                <a:ext uri="{FF2B5EF4-FFF2-40B4-BE49-F238E27FC236}">
                  <a16:creationId xmlns:a16="http://schemas.microsoft.com/office/drawing/2014/main" id="{0FC62DAB-6646-3475-085E-7C868F6B79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217">
              <a:extLst>
                <a:ext uri="{FF2B5EF4-FFF2-40B4-BE49-F238E27FC236}">
                  <a16:creationId xmlns:a16="http://schemas.microsoft.com/office/drawing/2014/main" id="{7979BEE6-3245-41DE-DC3C-743024724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219">
              <a:extLst>
                <a:ext uri="{FF2B5EF4-FFF2-40B4-BE49-F238E27FC236}">
                  <a16:creationId xmlns:a16="http://schemas.microsoft.com/office/drawing/2014/main" id="{EF633489-5203-FB40-9226-D94A85B7A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7">
              <a:extLst>
                <a:ext uri="{FF2B5EF4-FFF2-40B4-BE49-F238E27FC236}">
                  <a16:creationId xmlns:a16="http://schemas.microsoft.com/office/drawing/2014/main" id="{5747BCD4-2D81-5D51-A98F-0DFE941D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17">
              <a:extLst>
                <a:ext uri="{FF2B5EF4-FFF2-40B4-BE49-F238E27FC236}">
                  <a16:creationId xmlns:a16="http://schemas.microsoft.com/office/drawing/2014/main" id="{2872A121-F3E2-2E70-6215-363146BF3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15EECF4C-556F-5EBE-B2E1-7DADDA25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1">
              <a:extLst>
                <a:ext uri="{FF2B5EF4-FFF2-40B4-BE49-F238E27FC236}">
                  <a16:creationId xmlns:a16="http://schemas.microsoft.com/office/drawing/2014/main" id="{DA90483E-0CFD-98BE-5D6F-425115381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3">
              <a:extLst>
                <a:ext uri="{FF2B5EF4-FFF2-40B4-BE49-F238E27FC236}">
                  <a16:creationId xmlns:a16="http://schemas.microsoft.com/office/drawing/2014/main" id="{B761113D-5020-A19C-7D3C-EFBFE63676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311058CF-8595-95FC-FAC5-3A62D6FE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53">
              <a:extLst>
                <a:ext uri="{FF2B5EF4-FFF2-40B4-BE49-F238E27FC236}">
                  <a16:creationId xmlns:a16="http://schemas.microsoft.com/office/drawing/2014/main" id="{D55EA69C-FA75-12B5-CDCC-38FB560F29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8" name="Freeform 195">
              <a:extLst>
                <a:ext uri="{FF2B5EF4-FFF2-40B4-BE49-F238E27FC236}">
                  <a16:creationId xmlns:a16="http://schemas.microsoft.com/office/drawing/2014/main" id="{4575B742-44C1-3543-AA26-2374F1A40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212">
              <a:extLst>
                <a:ext uri="{FF2B5EF4-FFF2-40B4-BE49-F238E27FC236}">
                  <a16:creationId xmlns:a16="http://schemas.microsoft.com/office/drawing/2014/main" id="{EDFA87D1-5576-08A7-24FE-40964CB5E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221">
              <a:extLst>
                <a:ext uri="{FF2B5EF4-FFF2-40B4-BE49-F238E27FC236}">
                  <a16:creationId xmlns:a16="http://schemas.microsoft.com/office/drawing/2014/main" id="{F290897B-A47E-9092-E23C-C0381BA54A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78EB3A28-A1D1-47E9-F261-9468FE67D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13">
              <a:extLst>
                <a:ext uri="{FF2B5EF4-FFF2-40B4-BE49-F238E27FC236}">
                  <a16:creationId xmlns:a16="http://schemas.microsoft.com/office/drawing/2014/main" id="{0703DAF5-DA9E-BD2F-62FB-C50973B54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926" y="1055254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19">
              <a:extLst>
                <a:ext uri="{FF2B5EF4-FFF2-40B4-BE49-F238E27FC236}">
                  <a16:creationId xmlns:a16="http://schemas.microsoft.com/office/drawing/2014/main" id="{2919B78A-1549-2D56-8053-6CA73FF25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39">
              <a:extLst>
                <a:ext uri="{FF2B5EF4-FFF2-40B4-BE49-F238E27FC236}">
                  <a16:creationId xmlns:a16="http://schemas.microsoft.com/office/drawing/2014/main" id="{19FF2C53-8437-28C5-5C6C-4B4674D09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45">
              <a:extLst>
                <a:ext uri="{FF2B5EF4-FFF2-40B4-BE49-F238E27FC236}">
                  <a16:creationId xmlns:a16="http://schemas.microsoft.com/office/drawing/2014/main" id="{56F34960-396A-5C9D-3026-92E94AC8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8">
              <a:extLst>
                <a:ext uri="{FF2B5EF4-FFF2-40B4-BE49-F238E27FC236}">
                  <a16:creationId xmlns:a16="http://schemas.microsoft.com/office/drawing/2014/main" id="{EEDF0F07-79BD-A442-92D0-D8DB336F34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80">
              <a:extLst>
                <a:ext uri="{FF2B5EF4-FFF2-40B4-BE49-F238E27FC236}">
                  <a16:creationId xmlns:a16="http://schemas.microsoft.com/office/drawing/2014/main" id="{871E5F22-AA42-4C53-D3E2-FD2566487B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6">
              <a:extLst>
                <a:ext uri="{FF2B5EF4-FFF2-40B4-BE49-F238E27FC236}">
                  <a16:creationId xmlns:a16="http://schemas.microsoft.com/office/drawing/2014/main" id="{FDFF7417-A2DC-513C-A711-9016B473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90">
              <a:extLst>
                <a:ext uri="{FF2B5EF4-FFF2-40B4-BE49-F238E27FC236}">
                  <a16:creationId xmlns:a16="http://schemas.microsoft.com/office/drawing/2014/main" id="{380FF5DD-72FA-3D20-C210-7805E4B6F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C4E45636-274A-618F-6843-625F8342C1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6">
              <a:extLst>
                <a:ext uri="{FF2B5EF4-FFF2-40B4-BE49-F238E27FC236}">
                  <a16:creationId xmlns:a16="http://schemas.microsoft.com/office/drawing/2014/main" id="{6C26FDAC-60C1-385B-FA3E-C8607E6459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1B2B6E99-7A8A-2F16-A53A-3F02D33DFD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109">
              <a:extLst>
                <a:ext uri="{FF2B5EF4-FFF2-40B4-BE49-F238E27FC236}">
                  <a16:creationId xmlns:a16="http://schemas.microsoft.com/office/drawing/2014/main" id="{2C312ADF-6E04-5D7C-C092-38E5EAF5F7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139">
              <a:extLst>
                <a:ext uri="{FF2B5EF4-FFF2-40B4-BE49-F238E27FC236}">
                  <a16:creationId xmlns:a16="http://schemas.microsoft.com/office/drawing/2014/main" id="{9DCCF81E-339B-5F8B-998E-B364B553CD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46">
              <a:extLst>
                <a:ext uri="{FF2B5EF4-FFF2-40B4-BE49-F238E27FC236}">
                  <a16:creationId xmlns:a16="http://schemas.microsoft.com/office/drawing/2014/main" id="{EEA59228-AE40-AAD5-4839-E5E70DE71A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210">
              <a:extLst>
                <a:ext uri="{FF2B5EF4-FFF2-40B4-BE49-F238E27FC236}">
                  <a16:creationId xmlns:a16="http://schemas.microsoft.com/office/drawing/2014/main" id="{A7E65835-AB89-9286-B045-62B43C967C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223">
              <a:extLst>
                <a:ext uri="{FF2B5EF4-FFF2-40B4-BE49-F238E27FC236}">
                  <a16:creationId xmlns:a16="http://schemas.microsoft.com/office/drawing/2014/main" id="{ABE0F4D1-8A06-094F-E0B4-A63FE7E40E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235">
              <a:extLst>
                <a:ext uri="{FF2B5EF4-FFF2-40B4-BE49-F238E27FC236}">
                  <a16:creationId xmlns:a16="http://schemas.microsoft.com/office/drawing/2014/main" id="{C612A463-C1E0-69F5-9E63-E57652E3CB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6338082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4492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>
  <p:cSld name="5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Group 117">
            <a:extLst>
              <a:ext uri="{FF2B5EF4-FFF2-40B4-BE49-F238E27FC236}">
                <a16:creationId xmlns:a16="http://schemas.microsoft.com/office/drawing/2014/main" id="{0A40A267-CA09-6B36-EDEB-26F91B9CC314}"/>
              </a:ext>
            </a:extLst>
          </p:cNvPr>
          <p:cNvGrpSpPr/>
          <p:nvPr/>
        </p:nvGrpSpPr>
        <p:grpSpPr>
          <a:xfrm>
            <a:off x="5733289" y="-1"/>
            <a:ext cx="8223504" cy="6013087"/>
            <a:chOff x="2979926" y="-33603"/>
            <a:chExt cx="6221676" cy="4549336"/>
          </a:xfrm>
          <a:solidFill>
            <a:schemeClr val="bg1">
              <a:lumMod val="95000"/>
            </a:schemeClr>
          </a:solidFill>
        </p:grpSpPr>
        <p:sp>
          <p:nvSpPr>
            <p:cNvPr id="119" name="Freeform 100">
              <a:extLst>
                <a:ext uri="{FF2B5EF4-FFF2-40B4-BE49-F238E27FC236}">
                  <a16:creationId xmlns:a16="http://schemas.microsoft.com/office/drawing/2014/main" id="{F8FEA626-338D-68FE-97E3-8686EE8E19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0" name="Freeform 23">
              <a:extLst>
                <a:ext uri="{FF2B5EF4-FFF2-40B4-BE49-F238E27FC236}">
                  <a16:creationId xmlns:a16="http://schemas.microsoft.com/office/drawing/2014/main" id="{851D4DEE-E3F1-AB19-6963-78DB37622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35795D55-D53C-9C48-11AA-200AC02C9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B92F7405-EF5D-7DAF-634A-37D85D0C5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3" name="Freeform 84">
              <a:extLst>
                <a:ext uri="{FF2B5EF4-FFF2-40B4-BE49-F238E27FC236}">
                  <a16:creationId xmlns:a16="http://schemas.microsoft.com/office/drawing/2014/main" id="{E45C6E58-E136-92E8-0A7E-62EFE5E5B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4" name="Freeform 193">
              <a:extLst>
                <a:ext uri="{FF2B5EF4-FFF2-40B4-BE49-F238E27FC236}">
                  <a16:creationId xmlns:a16="http://schemas.microsoft.com/office/drawing/2014/main" id="{5A39636C-AEFE-62B8-812E-52F906068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5" name="Freeform 47">
              <a:extLst>
                <a:ext uri="{FF2B5EF4-FFF2-40B4-BE49-F238E27FC236}">
                  <a16:creationId xmlns:a16="http://schemas.microsoft.com/office/drawing/2014/main" id="{4FBDEF59-9254-5ADB-7B31-D8D72A074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88">
              <a:extLst>
                <a:ext uri="{FF2B5EF4-FFF2-40B4-BE49-F238E27FC236}">
                  <a16:creationId xmlns:a16="http://schemas.microsoft.com/office/drawing/2014/main" id="{B22D9DD4-DD2D-2B65-3ECD-D673BBCE4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97">
              <a:extLst>
                <a:ext uri="{FF2B5EF4-FFF2-40B4-BE49-F238E27FC236}">
                  <a16:creationId xmlns:a16="http://schemas.microsoft.com/office/drawing/2014/main" id="{43DCC24D-342D-0FD2-A011-104D2DB225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8" name="Freeform 9">
              <a:extLst>
                <a:ext uri="{FF2B5EF4-FFF2-40B4-BE49-F238E27FC236}">
                  <a16:creationId xmlns:a16="http://schemas.microsoft.com/office/drawing/2014/main" id="{B5A0CE80-8A59-0CA3-19B1-CB495387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9" name="Freeform 21">
              <a:extLst>
                <a:ext uri="{FF2B5EF4-FFF2-40B4-BE49-F238E27FC236}">
                  <a16:creationId xmlns:a16="http://schemas.microsoft.com/office/drawing/2014/main" id="{1E5F669D-7FD2-1791-F6B8-6F675271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0" name="Freeform 25">
              <a:extLst>
                <a:ext uri="{FF2B5EF4-FFF2-40B4-BE49-F238E27FC236}">
                  <a16:creationId xmlns:a16="http://schemas.microsoft.com/office/drawing/2014/main" id="{2ABB9F4A-F2CD-4974-0192-83BEF5F90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1" name="Freeform 51">
              <a:extLst>
                <a:ext uri="{FF2B5EF4-FFF2-40B4-BE49-F238E27FC236}">
                  <a16:creationId xmlns:a16="http://schemas.microsoft.com/office/drawing/2014/main" id="{E7594C99-ABF0-233A-48D4-DCFA720F2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2" name="Freeform 61">
              <a:extLst>
                <a:ext uri="{FF2B5EF4-FFF2-40B4-BE49-F238E27FC236}">
                  <a16:creationId xmlns:a16="http://schemas.microsoft.com/office/drawing/2014/main" id="{8B5EF261-0531-7286-018B-3899DE0F55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63">
              <a:extLst>
                <a:ext uri="{FF2B5EF4-FFF2-40B4-BE49-F238E27FC236}">
                  <a16:creationId xmlns:a16="http://schemas.microsoft.com/office/drawing/2014/main" id="{151924D6-83C7-CCA5-89AA-3252808E4E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44">
              <a:extLst>
                <a:ext uri="{FF2B5EF4-FFF2-40B4-BE49-F238E27FC236}">
                  <a16:creationId xmlns:a16="http://schemas.microsoft.com/office/drawing/2014/main" id="{42A39FC4-4343-DC4C-FDF0-76E80FC288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217">
              <a:extLst>
                <a:ext uri="{FF2B5EF4-FFF2-40B4-BE49-F238E27FC236}">
                  <a16:creationId xmlns:a16="http://schemas.microsoft.com/office/drawing/2014/main" id="{DB9DE149-9983-03A5-F2AB-C09590D44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219">
              <a:extLst>
                <a:ext uri="{FF2B5EF4-FFF2-40B4-BE49-F238E27FC236}">
                  <a16:creationId xmlns:a16="http://schemas.microsoft.com/office/drawing/2014/main" id="{AA44425F-02FE-CEAF-ABDE-41FF675B9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7">
              <a:extLst>
                <a:ext uri="{FF2B5EF4-FFF2-40B4-BE49-F238E27FC236}">
                  <a16:creationId xmlns:a16="http://schemas.microsoft.com/office/drawing/2014/main" id="{77B2B934-BCBA-1442-DF22-B5EC609DC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17">
              <a:extLst>
                <a:ext uri="{FF2B5EF4-FFF2-40B4-BE49-F238E27FC236}">
                  <a16:creationId xmlns:a16="http://schemas.microsoft.com/office/drawing/2014/main" id="{81E91DDE-EAB4-7E16-2070-8D43DF249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29">
              <a:extLst>
                <a:ext uri="{FF2B5EF4-FFF2-40B4-BE49-F238E27FC236}">
                  <a16:creationId xmlns:a16="http://schemas.microsoft.com/office/drawing/2014/main" id="{CDC23B63-8FA5-B497-2261-835453BA3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31">
              <a:extLst>
                <a:ext uri="{FF2B5EF4-FFF2-40B4-BE49-F238E27FC236}">
                  <a16:creationId xmlns:a16="http://schemas.microsoft.com/office/drawing/2014/main" id="{B09D7A0B-2EB2-2E82-C4E9-E28436A76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33">
              <a:extLst>
                <a:ext uri="{FF2B5EF4-FFF2-40B4-BE49-F238E27FC236}">
                  <a16:creationId xmlns:a16="http://schemas.microsoft.com/office/drawing/2014/main" id="{A357C021-7838-585E-D357-37219154E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6DB1F93E-C342-FF93-3037-3B8BAAEFD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53">
              <a:extLst>
                <a:ext uri="{FF2B5EF4-FFF2-40B4-BE49-F238E27FC236}">
                  <a16:creationId xmlns:a16="http://schemas.microsoft.com/office/drawing/2014/main" id="{AD348F8F-D273-CD2D-B82F-46D35569B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195">
              <a:extLst>
                <a:ext uri="{FF2B5EF4-FFF2-40B4-BE49-F238E27FC236}">
                  <a16:creationId xmlns:a16="http://schemas.microsoft.com/office/drawing/2014/main" id="{0FC3CBD4-E0C0-F3FE-BFB7-D5C9AA440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212">
              <a:extLst>
                <a:ext uri="{FF2B5EF4-FFF2-40B4-BE49-F238E27FC236}">
                  <a16:creationId xmlns:a16="http://schemas.microsoft.com/office/drawing/2014/main" id="{FE853126-DD01-5590-A8B8-4E9307FA7E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221">
              <a:extLst>
                <a:ext uri="{FF2B5EF4-FFF2-40B4-BE49-F238E27FC236}">
                  <a16:creationId xmlns:a16="http://schemas.microsoft.com/office/drawing/2014/main" id="{43A5375C-69BE-052C-D527-B7C48FD634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11">
              <a:extLst>
                <a:ext uri="{FF2B5EF4-FFF2-40B4-BE49-F238E27FC236}">
                  <a16:creationId xmlns:a16="http://schemas.microsoft.com/office/drawing/2014/main" id="{83C8218C-3371-82BB-0F38-C53BCC8CE9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8" name="Freeform 13">
              <a:extLst>
                <a:ext uri="{FF2B5EF4-FFF2-40B4-BE49-F238E27FC236}">
                  <a16:creationId xmlns:a16="http://schemas.microsoft.com/office/drawing/2014/main" id="{E00243DC-6C9B-98F0-03DB-BD226CD17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926" y="1055254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19">
              <a:extLst>
                <a:ext uri="{FF2B5EF4-FFF2-40B4-BE49-F238E27FC236}">
                  <a16:creationId xmlns:a16="http://schemas.microsoft.com/office/drawing/2014/main" id="{D148C398-5736-F12E-661B-E209493C2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39">
              <a:extLst>
                <a:ext uri="{FF2B5EF4-FFF2-40B4-BE49-F238E27FC236}">
                  <a16:creationId xmlns:a16="http://schemas.microsoft.com/office/drawing/2014/main" id="{645F3B92-1409-3C18-0AAC-A33476D23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45">
              <a:extLst>
                <a:ext uri="{FF2B5EF4-FFF2-40B4-BE49-F238E27FC236}">
                  <a16:creationId xmlns:a16="http://schemas.microsoft.com/office/drawing/2014/main" id="{EE1B1C1A-4E39-E968-BB25-78EB16199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78">
              <a:extLst>
                <a:ext uri="{FF2B5EF4-FFF2-40B4-BE49-F238E27FC236}">
                  <a16:creationId xmlns:a16="http://schemas.microsoft.com/office/drawing/2014/main" id="{42EF90E5-D288-BD11-92DE-1F23D54000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80">
              <a:extLst>
                <a:ext uri="{FF2B5EF4-FFF2-40B4-BE49-F238E27FC236}">
                  <a16:creationId xmlns:a16="http://schemas.microsoft.com/office/drawing/2014/main" id="{D770E511-073E-6774-2B46-2FB54738BA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86">
              <a:extLst>
                <a:ext uri="{FF2B5EF4-FFF2-40B4-BE49-F238E27FC236}">
                  <a16:creationId xmlns:a16="http://schemas.microsoft.com/office/drawing/2014/main" id="{2F5373C4-5EE5-A8C2-F156-AFB434392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90">
              <a:extLst>
                <a:ext uri="{FF2B5EF4-FFF2-40B4-BE49-F238E27FC236}">
                  <a16:creationId xmlns:a16="http://schemas.microsoft.com/office/drawing/2014/main" id="{AC95C5CD-C862-359B-C731-A082AE66A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92">
              <a:extLst>
                <a:ext uri="{FF2B5EF4-FFF2-40B4-BE49-F238E27FC236}">
                  <a16:creationId xmlns:a16="http://schemas.microsoft.com/office/drawing/2014/main" id="{CCFE857D-E99B-343A-3A58-1CB2D57A4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96">
              <a:extLst>
                <a:ext uri="{FF2B5EF4-FFF2-40B4-BE49-F238E27FC236}">
                  <a16:creationId xmlns:a16="http://schemas.microsoft.com/office/drawing/2014/main" id="{576A32BC-5632-5827-5099-97EFB14825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102">
              <a:extLst>
                <a:ext uri="{FF2B5EF4-FFF2-40B4-BE49-F238E27FC236}">
                  <a16:creationId xmlns:a16="http://schemas.microsoft.com/office/drawing/2014/main" id="{E8176736-B1EE-27A7-30BE-3A09E47FDA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9" name="Freeform 109">
              <a:extLst>
                <a:ext uri="{FF2B5EF4-FFF2-40B4-BE49-F238E27FC236}">
                  <a16:creationId xmlns:a16="http://schemas.microsoft.com/office/drawing/2014/main" id="{B7595D28-0ECD-8782-C31F-696E84EA1F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0" name="Freeform 139">
              <a:extLst>
                <a:ext uri="{FF2B5EF4-FFF2-40B4-BE49-F238E27FC236}">
                  <a16:creationId xmlns:a16="http://schemas.microsoft.com/office/drawing/2014/main" id="{E260A1F7-2AA9-64FA-383B-2E2E67BBE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146">
              <a:extLst>
                <a:ext uri="{FF2B5EF4-FFF2-40B4-BE49-F238E27FC236}">
                  <a16:creationId xmlns:a16="http://schemas.microsoft.com/office/drawing/2014/main" id="{902E0D18-550A-CC11-AD8A-3ADBF8FD4B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210">
              <a:extLst>
                <a:ext uri="{FF2B5EF4-FFF2-40B4-BE49-F238E27FC236}">
                  <a16:creationId xmlns:a16="http://schemas.microsoft.com/office/drawing/2014/main" id="{9D91B120-CE70-084B-C242-0249D38B0C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223">
              <a:extLst>
                <a:ext uri="{FF2B5EF4-FFF2-40B4-BE49-F238E27FC236}">
                  <a16:creationId xmlns:a16="http://schemas.microsoft.com/office/drawing/2014/main" id="{C0B4FA41-FC84-F76D-F3B2-22FC29DC4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235">
              <a:extLst>
                <a:ext uri="{FF2B5EF4-FFF2-40B4-BE49-F238E27FC236}">
                  <a16:creationId xmlns:a16="http://schemas.microsoft.com/office/drawing/2014/main" id="{A5630A92-A4A0-1CF8-7D70-A211A9D253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6338082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113" name="Picture 112">
            <a:extLst>
              <a:ext uri="{FF2B5EF4-FFF2-40B4-BE49-F238E27FC236}">
                <a16:creationId xmlns:a16="http://schemas.microsoft.com/office/drawing/2014/main" id="{8C095AA1-BAFE-EE34-A76F-E4D55C91E6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114" name="Picture 113" descr="A red circle with white light&#10;&#10;Description automatically generated">
            <a:extLst>
              <a:ext uri="{FF2B5EF4-FFF2-40B4-BE49-F238E27FC236}">
                <a16:creationId xmlns:a16="http://schemas.microsoft.com/office/drawing/2014/main" id="{E5180CE5-BD12-ADFB-066A-1C4733FAAB3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0638" y="4181310"/>
            <a:ext cx="108118" cy="108118"/>
          </a:xfrm>
          <a:prstGeom prst="rect">
            <a:avLst/>
          </a:prstGeom>
        </p:spPr>
      </p:pic>
      <p:pic>
        <p:nvPicPr>
          <p:cNvPr id="115" name="Picture 114" descr="A red circle with white light&#10;&#10;Description automatically generated">
            <a:extLst>
              <a:ext uri="{FF2B5EF4-FFF2-40B4-BE49-F238E27FC236}">
                <a16:creationId xmlns:a16="http://schemas.microsoft.com/office/drawing/2014/main" id="{40361785-19A2-10BC-CDBC-31F30A28305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8206" y="2071486"/>
            <a:ext cx="108118" cy="108118"/>
          </a:xfrm>
          <a:prstGeom prst="rect">
            <a:avLst/>
          </a:prstGeom>
        </p:spPr>
      </p:pic>
      <p:pic>
        <p:nvPicPr>
          <p:cNvPr id="116" name="Picture 115" descr="A red circle with white light&#10;&#10;Description automatically generated">
            <a:extLst>
              <a:ext uri="{FF2B5EF4-FFF2-40B4-BE49-F238E27FC236}">
                <a16:creationId xmlns:a16="http://schemas.microsoft.com/office/drawing/2014/main" id="{7452FF6C-FA23-2485-7DB0-5A1C43EB020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120" y="3785557"/>
            <a:ext cx="108118" cy="108118"/>
          </a:xfrm>
          <a:prstGeom prst="rect">
            <a:avLst/>
          </a:prstGeom>
        </p:spPr>
      </p:pic>
      <p:pic>
        <p:nvPicPr>
          <p:cNvPr id="117" name="Picture 116" descr="A red circle with white light&#10;&#10;Description automatically generated">
            <a:extLst>
              <a:ext uri="{FF2B5EF4-FFF2-40B4-BE49-F238E27FC236}">
                <a16:creationId xmlns:a16="http://schemas.microsoft.com/office/drawing/2014/main" id="{CCF2CD51-6647-8A1E-C3EA-B8707E7FC7A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3729" y="5747248"/>
            <a:ext cx="108118" cy="108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4298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 preserve="1">
  <p:cSld name="5_Title and Conte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129B3861-31F7-35CA-6288-0069A3FC7931}"/>
              </a:ext>
            </a:extLst>
          </p:cNvPr>
          <p:cNvGrpSpPr/>
          <p:nvPr/>
        </p:nvGrpSpPr>
        <p:grpSpPr>
          <a:xfrm>
            <a:off x="5733289" y="-1"/>
            <a:ext cx="8223504" cy="6013087"/>
            <a:chOff x="2979926" y="-33603"/>
            <a:chExt cx="6221676" cy="4549336"/>
          </a:xfrm>
          <a:solidFill>
            <a:schemeClr val="bg1">
              <a:lumMod val="95000"/>
            </a:schemeClr>
          </a:solidFill>
        </p:grpSpPr>
        <p:sp>
          <p:nvSpPr>
            <p:cNvPr id="63" name="Freeform 100">
              <a:extLst>
                <a:ext uri="{FF2B5EF4-FFF2-40B4-BE49-F238E27FC236}">
                  <a16:creationId xmlns:a16="http://schemas.microsoft.com/office/drawing/2014/main" id="{A83F6A5C-6C1A-EB86-3AA6-C1F53D56F6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782F523D-34E2-B066-2BD7-F62098188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3C7ECA12-040B-20F8-5788-70CC2A4D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4F59C6C-ACE6-95A8-F67A-32B40B62F5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7" name="Freeform 84">
              <a:extLst>
                <a:ext uri="{FF2B5EF4-FFF2-40B4-BE49-F238E27FC236}">
                  <a16:creationId xmlns:a16="http://schemas.microsoft.com/office/drawing/2014/main" id="{EFE5C7CD-15FB-4B7C-B2AF-2C1417FCB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8" name="Freeform 193">
              <a:extLst>
                <a:ext uri="{FF2B5EF4-FFF2-40B4-BE49-F238E27FC236}">
                  <a16:creationId xmlns:a16="http://schemas.microsoft.com/office/drawing/2014/main" id="{2091148D-C862-6506-CE25-A169BFE2E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9" name="Freeform 47">
              <a:extLst>
                <a:ext uri="{FF2B5EF4-FFF2-40B4-BE49-F238E27FC236}">
                  <a16:creationId xmlns:a16="http://schemas.microsoft.com/office/drawing/2014/main" id="{C1F558C0-EAAB-C3A3-D7CF-6018BB345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0" name="Freeform 88">
              <a:extLst>
                <a:ext uri="{FF2B5EF4-FFF2-40B4-BE49-F238E27FC236}">
                  <a16:creationId xmlns:a16="http://schemas.microsoft.com/office/drawing/2014/main" id="{EB495EC9-ABDB-5826-ADBF-B07F87668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1" name="Freeform 197">
              <a:extLst>
                <a:ext uri="{FF2B5EF4-FFF2-40B4-BE49-F238E27FC236}">
                  <a16:creationId xmlns:a16="http://schemas.microsoft.com/office/drawing/2014/main" id="{E37912E3-ABFD-16C6-D887-FE339A164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31B66A49-E82C-59FD-7B38-C679E126E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21">
              <a:extLst>
                <a:ext uri="{FF2B5EF4-FFF2-40B4-BE49-F238E27FC236}">
                  <a16:creationId xmlns:a16="http://schemas.microsoft.com/office/drawing/2014/main" id="{B0615D8F-0948-CFE4-387B-23BA24283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4" name="Freeform 25">
              <a:extLst>
                <a:ext uri="{FF2B5EF4-FFF2-40B4-BE49-F238E27FC236}">
                  <a16:creationId xmlns:a16="http://schemas.microsoft.com/office/drawing/2014/main" id="{A17883DC-FAEC-7AA8-5C7D-23AA2B231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5" name="Freeform 51">
              <a:extLst>
                <a:ext uri="{FF2B5EF4-FFF2-40B4-BE49-F238E27FC236}">
                  <a16:creationId xmlns:a16="http://schemas.microsoft.com/office/drawing/2014/main" id="{69E28ECF-AACD-6DBF-D2A1-C099AFCAF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6" name="Freeform 61">
              <a:extLst>
                <a:ext uri="{FF2B5EF4-FFF2-40B4-BE49-F238E27FC236}">
                  <a16:creationId xmlns:a16="http://schemas.microsoft.com/office/drawing/2014/main" id="{C9687D91-8D4E-8B32-31D0-A965CBBC75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7" name="Freeform 63">
              <a:extLst>
                <a:ext uri="{FF2B5EF4-FFF2-40B4-BE49-F238E27FC236}">
                  <a16:creationId xmlns:a16="http://schemas.microsoft.com/office/drawing/2014/main" id="{FE503F1C-10C0-1C30-7E05-C0B5A65ABD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44">
              <a:extLst>
                <a:ext uri="{FF2B5EF4-FFF2-40B4-BE49-F238E27FC236}">
                  <a16:creationId xmlns:a16="http://schemas.microsoft.com/office/drawing/2014/main" id="{E993CEAE-A552-6896-6124-7C0A03DB9E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217">
              <a:extLst>
                <a:ext uri="{FF2B5EF4-FFF2-40B4-BE49-F238E27FC236}">
                  <a16:creationId xmlns:a16="http://schemas.microsoft.com/office/drawing/2014/main" id="{B013A0F7-9E97-47DA-47A8-4A5AC929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219">
              <a:extLst>
                <a:ext uri="{FF2B5EF4-FFF2-40B4-BE49-F238E27FC236}">
                  <a16:creationId xmlns:a16="http://schemas.microsoft.com/office/drawing/2014/main" id="{4010B166-603E-91A3-1F51-123AB7B6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7">
              <a:extLst>
                <a:ext uri="{FF2B5EF4-FFF2-40B4-BE49-F238E27FC236}">
                  <a16:creationId xmlns:a16="http://schemas.microsoft.com/office/drawing/2014/main" id="{FD6FF57D-5643-AA3C-0A42-044556404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17">
              <a:extLst>
                <a:ext uri="{FF2B5EF4-FFF2-40B4-BE49-F238E27FC236}">
                  <a16:creationId xmlns:a16="http://schemas.microsoft.com/office/drawing/2014/main" id="{4E8A4879-C39B-8D38-7055-2B276C0B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C7519C58-8A14-7C67-CEC4-50550D691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1">
              <a:extLst>
                <a:ext uri="{FF2B5EF4-FFF2-40B4-BE49-F238E27FC236}">
                  <a16:creationId xmlns:a16="http://schemas.microsoft.com/office/drawing/2014/main" id="{135C11EC-868D-4B67-59AE-B3620AD91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3">
              <a:extLst>
                <a:ext uri="{FF2B5EF4-FFF2-40B4-BE49-F238E27FC236}">
                  <a16:creationId xmlns:a16="http://schemas.microsoft.com/office/drawing/2014/main" id="{8BD0296B-17CE-8C13-B6D5-0AADAB406C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2AA0681C-E4D4-51DC-BE75-6BD04E77E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53">
              <a:extLst>
                <a:ext uri="{FF2B5EF4-FFF2-40B4-BE49-F238E27FC236}">
                  <a16:creationId xmlns:a16="http://schemas.microsoft.com/office/drawing/2014/main" id="{7723DC92-D695-5A3C-6DC1-3D1B4789CA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8" name="Freeform 195">
              <a:extLst>
                <a:ext uri="{FF2B5EF4-FFF2-40B4-BE49-F238E27FC236}">
                  <a16:creationId xmlns:a16="http://schemas.microsoft.com/office/drawing/2014/main" id="{93EFED3D-5DDD-F751-E5D8-888346BB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212">
              <a:extLst>
                <a:ext uri="{FF2B5EF4-FFF2-40B4-BE49-F238E27FC236}">
                  <a16:creationId xmlns:a16="http://schemas.microsoft.com/office/drawing/2014/main" id="{4AB98AF8-38E2-C92D-E4A3-9A59E70FAF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221">
              <a:extLst>
                <a:ext uri="{FF2B5EF4-FFF2-40B4-BE49-F238E27FC236}">
                  <a16:creationId xmlns:a16="http://schemas.microsoft.com/office/drawing/2014/main" id="{2CB4631B-BC40-59EE-5CB9-7617750AC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4AAF6709-AF78-188E-E84C-AA582440D3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13">
              <a:extLst>
                <a:ext uri="{FF2B5EF4-FFF2-40B4-BE49-F238E27FC236}">
                  <a16:creationId xmlns:a16="http://schemas.microsoft.com/office/drawing/2014/main" id="{614E5F19-9E0D-2EB3-C330-173105595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926" y="1055254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19">
              <a:extLst>
                <a:ext uri="{FF2B5EF4-FFF2-40B4-BE49-F238E27FC236}">
                  <a16:creationId xmlns:a16="http://schemas.microsoft.com/office/drawing/2014/main" id="{F2074908-17C3-11FE-BC24-C2E6E7FF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39">
              <a:extLst>
                <a:ext uri="{FF2B5EF4-FFF2-40B4-BE49-F238E27FC236}">
                  <a16:creationId xmlns:a16="http://schemas.microsoft.com/office/drawing/2014/main" id="{9886C351-3193-5B66-D7A2-8279BE1A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45">
              <a:extLst>
                <a:ext uri="{FF2B5EF4-FFF2-40B4-BE49-F238E27FC236}">
                  <a16:creationId xmlns:a16="http://schemas.microsoft.com/office/drawing/2014/main" id="{B2482080-AB13-D9DE-1D2F-96258218E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8">
              <a:extLst>
                <a:ext uri="{FF2B5EF4-FFF2-40B4-BE49-F238E27FC236}">
                  <a16:creationId xmlns:a16="http://schemas.microsoft.com/office/drawing/2014/main" id="{11F20E06-913C-F244-D0E3-8B4F24B7B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80">
              <a:extLst>
                <a:ext uri="{FF2B5EF4-FFF2-40B4-BE49-F238E27FC236}">
                  <a16:creationId xmlns:a16="http://schemas.microsoft.com/office/drawing/2014/main" id="{1F9B6720-DC78-9AF4-C7DC-E804C3C82F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6">
              <a:extLst>
                <a:ext uri="{FF2B5EF4-FFF2-40B4-BE49-F238E27FC236}">
                  <a16:creationId xmlns:a16="http://schemas.microsoft.com/office/drawing/2014/main" id="{F9F4D0D4-A893-4D32-135E-4DB8AD77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90">
              <a:extLst>
                <a:ext uri="{FF2B5EF4-FFF2-40B4-BE49-F238E27FC236}">
                  <a16:creationId xmlns:a16="http://schemas.microsoft.com/office/drawing/2014/main" id="{47ECAB24-71CC-E25D-F9BD-AA5C8389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4FBE3495-2575-5981-8088-81B8C41A02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6">
              <a:extLst>
                <a:ext uri="{FF2B5EF4-FFF2-40B4-BE49-F238E27FC236}">
                  <a16:creationId xmlns:a16="http://schemas.microsoft.com/office/drawing/2014/main" id="{96E3E5AF-22D0-C914-BB70-99EC88FA8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F8DA272F-292F-AF57-8D98-824D2A6C06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109">
              <a:extLst>
                <a:ext uri="{FF2B5EF4-FFF2-40B4-BE49-F238E27FC236}">
                  <a16:creationId xmlns:a16="http://schemas.microsoft.com/office/drawing/2014/main" id="{A5D5D902-357B-EE1D-6C03-48B6CBBF14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139">
              <a:extLst>
                <a:ext uri="{FF2B5EF4-FFF2-40B4-BE49-F238E27FC236}">
                  <a16:creationId xmlns:a16="http://schemas.microsoft.com/office/drawing/2014/main" id="{75C41B15-811B-D667-08AE-2361FD7F2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46">
              <a:extLst>
                <a:ext uri="{FF2B5EF4-FFF2-40B4-BE49-F238E27FC236}">
                  <a16:creationId xmlns:a16="http://schemas.microsoft.com/office/drawing/2014/main" id="{62F1D754-D3D9-90C6-4C21-674FAE1A2B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210">
              <a:extLst>
                <a:ext uri="{FF2B5EF4-FFF2-40B4-BE49-F238E27FC236}">
                  <a16:creationId xmlns:a16="http://schemas.microsoft.com/office/drawing/2014/main" id="{A8A2DDBC-AE8F-D14E-CFFA-54ACF21882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223">
              <a:extLst>
                <a:ext uri="{FF2B5EF4-FFF2-40B4-BE49-F238E27FC236}">
                  <a16:creationId xmlns:a16="http://schemas.microsoft.com/office/drawing/2014/main" id="{DEA63971-DD05-CF7A-0098-528A5229F6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235">
              <a:extLst>
                <a:ext uri="{FF2B5EF4-FFF2-40B4-BE49-F238E27FC236}">
                  <a16:creationId xmlns:a16="http://schemas.microsoft.com/office/drawing/2014/main" id="{8895864E-B1F0-B3AC-DE6E-D29DE071B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6350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3" name="Google Shape;33;p17"/>
          <p:cNvSpPr txBox="1">
            <a:spLocks noGrp="1"/>
          </p:cNvSpPr>
          <p:nvPr>
            <p:ph type="title"/>
          </p:nvPr>
        </p:nvSpPr>
        <p:spPr>
          <a:xfrm>
            <a:off x="624417" y="475200"/>
            <a:ext cx="6338082" cy="936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Arial"/>
              <a:buNone/>
              <a:defRPr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9C5B24-7591-27B2-B2A6-EDA5EED36D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739DBF-401E-A58C-BB30-EDF0DA9DC4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4371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92_Custom Layout" preserve="1">
  <p:cSld name="92_Custom Layou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8"/>
          <p:cNvSpPr>
            <a:spLocks noGrp="1"/>
          </p:cNvSpPr>
          <p:nvPr>
            <p:ph type="pic" idx="2"/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000000">
                  <a:alpha val="40000"/>
                </a:srgbClr>
              </a:gs>
              <a:gs pos="99000">
                <a:srgbClr val="000000">
                  <a:alpha val="20000"/>
                </a:srgbClr>
              </a:gs>
              <a:gs pos="100000">
                <a:srgbClr val="000000">
                  <a:alpha val="20000"/>
                </a:srgbClr>
              </a:gs>
            </a:gsLst>
            <a:lin ang="54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" name="Google Shape;38;p18"/>
          <p:cNvSpPr txBox="1">
            <a:spLocks noGrp="1"/>
          </p:cNvSpPr>
          <p:nvPr>
            <p:ph type="title"/>
          </p:nvPr>
        </p:nvSpPr>
        <p:spPr>
          <a:xfrm>
            <a:off x="1019175" y="2179155"/>
            <a:ext cx="10153650" cy="12498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8800"/>
              <a:buFont typeface="Arial"/>
              <a:buNone/>
              <a:defRPr sz="8800">
                <a:solidFill>
                  <a:srgbClr val="FFFFFF"/>
                </a:solidFill>
                <a:latin typeface="+mj-l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62096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Slide" preserve="1">
  <p:cSld name="45_Title Slide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dk1">
              <a:alpha val="5882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" name="Google Shape;41;p19"/>
          <p:cNvSpPr txBox="1">
            <a:spLocks noGrp="1"/>
          </p:cNvSpPr>
          <p:nvPr>
            <p:ph type="title"/>
          </p:nvPr>
        </p:nvSpPr>
        <p:spPr>
          <a:xfrm>
            <a:off x="2028825" y="946702"/>
            <a:ext cx="4067176" cy="2120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>
                <a:latin typeface="+mj-l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grpSp>
        <p:nvGrpSpPr>
          <p:cNvPr id="42" name="Google Shape;42;p19"/>
          <p:cNvGrpSpPr/>
          <p:nvPr/>
        </p:nvGrpSpPr>
        <p:grpSpPr>
          <a:xfrm>
            <a:off x="5550444" y="1841480"/>
            <a:ext cx="6641556" cy="3899528"/>
            <a:chOff x="5550444" y="1841480"/>
            <a:chExt cx="6641556" cy="3899528"/>
          </a:xfrm>
        </p:grpSpPr>
        <p:pic>
          <p:nvPicPr>
            <p:cNvPr id="43" name="Google Shape;43;p1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550444" y="1841480"/>
              <a:ext cx="6641556" cy="389952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4" name="Google Shape;44;p19"/>
            <p:cNvSpPr/>
            <p:nvPr/>
          </p:nvSpPr>
          <p:spPr>
            <a:xfrm>
              <a:off x="8511993" y="5381156"/>
              <a:ext cx="660400" cy="138910"/>
            </a:xfrm>
            <a:prstGeom prst="rect">
              <a:avLst/>
            </a:prstGeom>
            <a:solidFill>
              <a:srgbClr val="1F1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" name="Google Shape;45;p19"/>
          <p:cNvSpPr>
            <a:spLocks noGrp="1"/>
          </p:cNvSpPr>
          <p:nvPr>
            <p:ph type="pic" idx="2"/>
          </p:nvPr>
        </p:nvSpPr>
        <p:spPr>
          <a:xfrm>
            <a:off x="6369415" y="2123074"/>
            <a:ext cx="4996292" cy="3120439"/>
          </a:xfrm>
          <a:prstGeom prst="rect">
            <a:avLst/>
          </a:prstGeom>
          <a:gradFill>
            <a:gsLst>
              <a:gs pos="0">
                <a:srgbClr val="000000">
                  <a:alpha val="40000"/>
                </a:srgbClr>
              </a:gs>
              <a:gs pos="99000">
                <a:srgbClr val="000000">
                  <a:alpha val="20000"/>
                </a:srgbClr>
              </a:gs>
              <a:gs pos="100000">
                <a:srgbClr val="000000">
                  <a:alpha val="20000"/>
                </a:srgbClr>
              </a:gs>
            </a:gsLst>
            <a:lin ang="54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6B829F9-FFC2-4110-7D0C-E5BE896296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4E520FD-99E2-EB3D-757D-208D592A885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054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8">
            <a:extLst>
              <a:ext uri="{FF2B5EF4-FFF2-40B4-BE49-F238E27FC236}">
                <a16:creationId xmlns:a16="http://schemas.microsoft.com/office/drawing/2014/main" id="{BC4B43A9-69B6-4ABF-8419-3D2002EE445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19175" y="0"/>
            <a:ext cx="5076825" cy="6858000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52764D54-A742-427B-8CCD-413C0B71F9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00850" y="946702"/>
            <a:ext cx="4380671" cy="1249845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F77A89B-03C6-740F-0EE1-3D44A180C7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2837204-74A9-5F6C-78FE-FF83B622CE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0203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accel="50000" decel="5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9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6737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accel="50000" decel="5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City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DB3B946-BFD6-4F98-8BA1-8660739423E4}"/>
              </a:ext>
            </a:extLst>
          </p:cNvPr>
          <p:cNvSpPr/>
          <p:nvPr/>
        </p:nvSpPr>
        <p:spPr>
          <a:xfrm>
            <a:off x="0" y="352"/>
            <a:ext cx="10250979" cy="6860677"/>
          </a:xfrm>
          <a:custGeom>
            <a:avLst/>
            <a:gdLst>
              <a:gd name="connsiteX0" fmla="*/ 7688235 w 7688234"/>
              <a:gd name="connsiteY0" fmla="*/ 3726116 h 5145508"/>
              <a:gd name="connsiteX1" fmla="*/ 7688235 w 7688234"/>
              <a:gd name="connsiteY1" fmla="*/ 414483 h 5145508"/>
              <a:gd name="connsiteX2" fmla="*/ 7688235 w 7688234"/>
              <a:gd name="connsiteY2" fmla="*/ 414483 h 5145508"/>
              <a:gd name="connsiteX3" fmla="*/ 6971772 w 7688234"/>
              <a:gd name="connsiteY3" fmla="*/ 0 h 5145508"/>
              <a:gd name="connsiteX4" fmla="*/ 0 w 7688234"/>
              <a:gd name="connsiteY4" fmla="*/ 0 h 5145508"/>
              <a:gd name="connsiteX5" fmla="*/ 0 w 7688234"/>
              <a:gd name="connsiteY5" fmla="*/ 5145509 h 5145508"/>
              <a:gd name="connsiteX6" fmla="*/ 2919990 w 7688234"/>
              <a:gd name="connsiteY6" fmla="*/ 5145509 h 5145508"/>
              <a:gd name="connsiteX7" fmla="*/ 7688235 w 7688234"/>
              <a:gd name="connsiteY7" fmla="*/ 3726116 h 514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88234" h="5145508">
                <a:moveTo>
                  <a:pt x="7688235" y="3726116"/>
                </a:moveTo>
                <a:lnTo>
                  <a:pt x="7688235" y="414483"/>
                </a:lnTo>
                <a:lnTo>
                  <a:pt x="7688235" y="414483"/>
                </a:lnTo>
                <a:lnTo>
                  <a:pt x="6971772" y="0"/>
                </a:lnTo>
                <a:lnTo>
                  <a:pt x="0" y="0"/>
                </a:lnTo>
                <a:lnTo>
                  <a:pt x="0" y="5145509"/>
                </a:lnTo>
                <a:lnTo>
                  <a:pt x="2919990" y="5145509"/>
                </a:lnTo>
                <a:cubicBezTo>
                  <a:pt x="4289475" y="4248027"/>
                  <a:pt x="5927951" y="3726116"/>
                  <a:pt x="7688235" y="3726116"/>
                </a:cubicBezTo>
                <a:close/>
              </a:path>
            </a:pathLst>
          </a:custGeom>
          <a:noFill/>
          <a:ln w="84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2400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0F4510A3-2C53-4E9B-87B4-E56554072FAF}"/>
              </a:ext>
            </a:extLst>
          </p:cNvPr>
          <p:cNvSpPr/>
          <p:nvPr/>
        </p:nvSpPr>
        <p:spPr>
          <a:xfrm>
            <a:off x="10250979" y="353"/>
            <a:ext cx="1945531" cy="5130564"/>
          </a:xfrm>
          <a:custGeom>
            <a:avLst/>
            <a:gdLst>
              <a:gd name="connsiteX0" fmla="*/ 0 w 1459148"/>
              <a:gd name="connsiteY0" fmla="*/ 3726116 h 3847923"/>
              <a:gd name="connsiteX1" fmla="*/ 1459149 w 1459148"/>
              <a:gd name="connsiteY1" fmla="*/ 3847924 h 3847923"/>
              <a:gd name="connsiteX2" fmla="*/ 1459149 w 1459148"/>
              <a:gd name="connsiteY2" fmla="*/ 0 h 3847923"/>
              <a:gd name="connsiteX3" fmla="*/ 716463 w 1459148"/>
              <a:gd name="connsiteY3" fmla="*/ 0 h 3847923"/>
              <a:gd name="connsiteX4" fmla="*/ 0 w 1459148"/>
              <a:gd name="connsiteY4" fmla="*/ 414483 h 3847923"/>
              <a:gd name="connsiteX5" fmla="*/ 0 w 1459148"/>
              <a:gd name="connsiteY5" fmla="*/ 3726116 h 3847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9148" h="3847923">
                <a:moveTo>
                  <a:pt x="0" y="3726116"/>
                </a:moveTo>
                <a:cubicBezTo>
                  <a:pt x="497379" y="3726116"/>
                  <a:pt x="984609" y="3767565"/>
                  <a:pt x="1459149" y="3847924"/>
                </a:cubicBezTo>
                <a:lnTo>
                  <a:pt x="1459149" y="0"/>
                </a:lnTo>
                <a:lnTo>
                  <a:pt x="716463" y="0"/>
                </a:lnTo>
                <a:lnTo>
                  <a:pt x="0" y="414483"/>
                </a:lnTo>
                <a:lnTo>
                  <a:pt x="0" y="3726116"/>
                </a:lnTo>
                <a:close/>
              </a:path>
            </a:pathLst>
          </a:custGeom>
          <a:noFill/>
          <a:ln w="84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2400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D803315E-A37F-4FF8-BB72-98B6BD8B1BAE}"/>
              </a:ext>
            </a:extLst>
          </p:cNvPr>
          <p:cNvSpPr/>
          <p:nvPr/>
        </p:nvSpPr>
        <p:spPr>
          <a:xfrm>
            <a:off x="9295695" y="352"/>
            <a:ext cx="1910568" cy="552643"/>
          </a:xfrm>
          <a:custGeom>
            <a:avLst/>
            <a:gdLst>
              <a:gd name="connsiteX0" fmla="*/ 716463 w 1432926"/>
              <a:gd name="connsiteY0" fmla="*/ 414483 h 414482"/>
              <a:gd name="connsiteX1" fmla="*/ 1432926 w 1432926"/>
              <a:gd name="connsiteY1" fmla="*/ 0 h 414482"/>
              <a:gd name="connsiteX2" fmla="*/ 0 w 1432926"/>
              <a:gd name="connsiteY2" fmla="*/ 0 h 414482"/>
              <a:gd name="connsiteX3" fmla="*/ 716463 w 1432926"/>
              <a:gd name="connsiteY3" fmla="*/ 414483 h 41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2926" h="414482">
                <a:moveTo>
                  <a:pt x="716463" y="414483"/>
                </a:moveTo>
                <a:lnTo>
                  <a:pt x="1432926" y="0"/>
                </a:lnTo>
                <a:lnTo>
                  <a:pt x="0" y="0"/>
                </a:lnTo>
                <a:lnTo>
                  <a:pt x="716463" y="414483"/>
                </a:lnTo>
                <a:close/>
              </a:path>
            </a:pathLst>
          </a:custGeom>
          <a:solidFill>
            <a:srgbClr val="DBDBDB"/>
          </a:solidFill>
          <a:ln w="84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2400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557D5451-FEAB-4FD5-B53F-93A47F948978}"/>
              </a:ext>
            </a:extLst>
          </p:cNvPr>
          <p:cNvSpPr/>
          <p:nvPr/>
        </p:nvSpPr>
        <p:spPr>
          <a:xfrm>
            <a:off x="3893319" y="4968507"/>
            <a:ext cx="6357660" cy="1892523"/>
          </a:xfrm>
          <a:custGeom>
            <a:avLst/>
            <a:gdLst>
              <a:gd name="connsiteX0" fmla="*/ 0 w 4768245"/>
              <a:gd name="connsiteY0" fmla="*/ 1419392 h 1419392"/>
              <a:gd name="connsiteX1" fmla="*/ 4768245 w 4768245"/>
              <a:gd name="connsiteY1" fmla="*/ 1419392 h 1419392"/>
              <a:gd name="connsiteX2" fmla="*/ 4768245 w 4768245"/>
              <a:gd name="connsiteY2" fmla="*/ 0 h 1419392"/>
              <a:gd name="connsiteX3" fmla="*/ 0 w 4768245"/>
              <a:gd name="connsiteY3" fmla="*/ 1419392 h 141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8245" h="1419392">
                <a:moveTo>
                  <a:pt x="0" y="1419392"/>
                </a:moveTo>
                <a:lnTo>
                  <a:pt x="4768245" y="1419392"/>
                </a:lnTo>
                <a:lnTo>
                  <a:pt x="4768245" y="0"/>
                </a:lnTo>
                <a:cubicBezTo>
                  <a:pt x="3007961" y="0"/>
                  <a:pt x="1369485" y="521910"/>
                  <a:pt x="0" y="1419392"/>
                </a:cubicBezTo>
                <a:close/>
              </a:path>
            </a:pathLst>
          </a:custGeom>
          <a:solidFill>
            <a:srgbClr val="DBDBDB"/>
          </a:solidFill>
          <a:ln w="84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2400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D44FA40-439C-4584-8961-341B0EA38431}"/>
              </a:ext>
            </a:extLst>
          </p:cNvPr>
          <p:cNvSpPr/>
          <p:nvPr/>
        </p:nvSpPr>
        <p:spPr>
          <a:xfrm>
            <a:off x="10250979" y="4968507"/>
            <a:ext cx="1945531" cy="1892523"/>
          </a:xfrm>
          <a:custGeom>
            <a:avLst/>
            <a:gdLst>
              <a:gd name="connsiteX0" fmla="*/ 0 w 1459148"/>
              <a:gd name="connsiteY0" fmla="*/ 1419392 h 1419392"/>
              <a:gd name="connsiteX1" fmla="*/ 1459149 w 1459148"/>
              <a:gd name="connsiteY1" fmla="*/ 1419392 h 1419392"/>
              <a:gd name="connsiteX2" fmla="*/ 1459149 w 1459148"/>
              <a:gd name="connsiteY2" fmla="*/ 121807 h 1419392"/>
              <a:gd name="connsiteX3" fmla="*/ 0 w 1459148"/>
              <a:gd name="connsiteY3" fmla="*/ 0 h 1419392"/>
              <a:gd name="connsiteX4" fmla="*/ 0 w 1459148"/>
              <a:gd name="connsiteY4" fmla="*/ 1419392 h 141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9148" h="1419392">
                <a:moveTo>
                  <a:pt x="0" y="1419392"/>
                </a:moveTo>
                <a:lnTo>
                  <a:pt x="1459149" y="1419392"/>
                </a:lnTo>
                <a:lnTo>
                  <a:pt x="1459149" y="121807"/>
                </a:lnTo>
                <a:cubicBezTo>
                  <a:pt x="984609" y="41448"/>
                  <a:pt x="497379" y="0"/>
                  <a:pt x="0" y="0"/>
                </a:cubicBezTo>
                <a:lnTo>
                  <a:pt x="0" y="1419392"/>
                </a:lnTo>
                <a:close/>
              </a:path>
            </a:pathLst>
          </a:custGeom>
          <a:solidFill>
            <a:srgbClr val="DBDBDB"/>
          </a:solidFill>
          <a:ln w="84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240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958850" y="2097600"/>
            <a:ext cx="9263999" cy="4065600"/>
          </a:xfrm>
        </p:spPr>
        <p:txBody>
          <a:bodyPr numCol="1" spcCol="360000"/>
          <a:lstStyle>
            <a:lvl1pPr marL="287993" indent="-287993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3CB640E-1453-4B14-BDEA-BBA6BDB46C34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 userDrawn="1"/>
        </p:nvGrpSpPr>
        <p:grpSpPr>
          <a:xfrm>
            <a:off x="10724687" y="1"/>
            <a:ext cx="1159391" cy="7824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80652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2028823" y="2426287"/>
            <a:ext cx="2196553" cy="2086719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344640" y="2426287"/>
            <a:ext cx="2196553" cy="2086719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6658870" y="2426287"/>
            <a:ext cx="2196553" cy="2086719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8976272" y="2426287"/>
            <a:ext cx="2196553" cy="2086719"/>
          </a:xfrm>
          <a:prstGeom prst="rect">
            <a:avLst/>
          </a:prstGeom>
          <a:gradFill>
            <a:gsLst>
              <a:gs pos="0">
                <a:schemeClr val="tx1">
                  <a:alpha val="40000"/>
                </a:schemeClr>
              </a:gs>
              <a:gs pos="99000">
                <a:schemeClr val="tx1">
                  <a:alpha val="20000"/>
                </a:schemeClr>
              </a:gs>
            </a:gsLst>
            <a:lin ang="5400000" scaled="1"/>
          </a:gra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E082A07-8FD8-ED62-7F13-34409483D9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53BB53D-D2B4-97D9-6E75-873DE7776A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265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accel="50000" decel="50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mph" presetSubtype="0" accel="50000" decel="5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accel="50000" decel="50000" autoRev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accel="50000" decel="50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AED01C-16D5-E966-D319-97E8DDEC655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  <a:endParaRPr lang="x-none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15CEA29-F8EF-790E-07FF-A6355CC4D51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x-non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6AD3364-53AE-DFF1-369D-D5E405EA10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53D88F-B679-691C-0AFB-A473AE1DE7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7C3F4C-BFBA-E171-7958-F4FAEE681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59CFE0A-3ED4-8CA1-4BF9-10879431FB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1BB716F-BE07-6D8F-FDD2-6FFA06418F4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85710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37A3E7-B171-935A-67E6-8354964B08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x-non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AF528B-7FC9-F5B1-E312-A95A8F61E81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x-non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7A141C0-76BC-4478-1145-670450B5CE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7A4A9BD-62ED-78C1-531F-0DBAB36FFC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FA34332-47B1-32D6-757A-30745A1828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A51E71E-A9A3-5C29-85BF-36C510281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71A1EB0-CF6B-83E4-8151-42518E49C9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918883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676A85-DD96-C472-3B4B-F2B3F6C9F2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x-non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C1CDBD9-90E8-5A3F-C0AF-0F5B520413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86741E7-2BD1-F975-EF0F-1D209916EF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BC2D79-7C59-6D0A-497B-F089D134EC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F387F4-EFCD-6AA1-DF1B-9828089991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6582F3E-DC8B-1304-F855-E264003F67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75B99E9-CBA2-B2AC-E1DD-FDB7ABFA0D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70347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75020B-C05A-01B9-92E8-F6CB3AE57A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x-non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F89EDB7-670D-F610-8F5D-6CADAD8332B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x-none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6DC1BE-0181-72EB-B6E3-4E09FB9181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x-none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639F21C-5DE3-D9CC-CD98-036F29DC73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8F32D79-B1EC-D775-CF9F-F8C0CC7794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18BB443-7BAF-C69A-370C-E12717D837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772DD15-D440-8C62-C3F7-2C7AC8E070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13A9FF3-99B0-61A1-DBCD-EC47852BCF7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481735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BF35D8-92FF-A43B-92EA-1D488E2142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x-non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D19CA8-80A4-FC21-54B0-F313496F6C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5A39FAD-0FCE-1C75-CB8D-E865AF78987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x-none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AC7170-1A71-B81D-5027-86577E309F2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D98CD87-9058-D23B-63F5-A265A582920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x-none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5F50666-0AAC-5E75-4110-8A616EEF4B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248BA071-8BA9-FE51-FB54-993EDF7EDE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317A945-2138-710A-7063-7B3824896A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4B92608-1D62-FA6E-8BB2-D2714CA066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113BF247-77CD-3C2F-396E-9AAD277AE0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565144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E49D7C-9A60-FB4E-C5B1-F49BA58CD4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x-none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EBE4C23-A760-3DDD-77E1-EAF45B676A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398560-9D5A-88F6-2C8A-D3084DD53F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65612A-C3F1-B0A2-4514-D16ECA99B2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2EE0B18-6647-0E9F-0780-341D794A75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39588B63-CE9B-A57A-E97D-FE27D946F1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169597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2249D6F-BD56-0FC6-2806-EA6727B481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0F493F2-3AC3-D26F-63B0-93FD87AF6A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1BC99C-978F-109B-1474-06024DEB48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673B52A-77E1-9CD0-82A0-439396F418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7B5BADB-1C94-3E67-51B2-D2D6A857D0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677757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F839D3D-BC3D-A632-2766-72DE692B13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x-non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B0B8BDD-124F-CF84-CC8C-EF6FA24BEE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x-none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E53E662-9393-F571-8D51-648350F342B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EFBC852-681D-50D8-212F-1BAC8B4DC5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586642A-D7A2-6828-4525-4318BA8610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52573E0-553F-D5AC-0499-785C98788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EAA2E32-C8F5-C239-B108-F9813D7961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00A0C8-077B-75E4-B5B6-F9C32B4F30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124635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219D63-46FC-2BF2-141C-0335CC12E7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x-none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9E77DCE-F3E5-6291-0A85-C6B1EA74070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x-none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8005187-EAA9-FE52-CCE5-6363E7E8B6A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329FF7D-9D23-B463-FF9B-563458CFFA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0336B58-90B3-98EA-A9CE-4B1A6EC49E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EC3415-ED0E-3FFF-19F7-F32AB7CD87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D91976D-5AE0-0BDB-83E2-0E17EFAFD7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4234AFF-F060-8DCD-086B-86E42D1CDE4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12537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City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Picture Placeholder 80">
            <a:extLst>
              <a:ext uri="{FF2B5EF4-FFF2-40B4-BE49-F238E27FC236}">
                <a16:creationId xmlns:a16="http://schemas.microsoft.com/office/drawing/2014/main" id="{95528434-FD23-404E-997F-6A6621ADAC3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93319" y="4968507"/>
            <a:ext cx="8303192" cy="1892523"/>
          </a:xfrm>
          <a:custGeom>
            <a:avLst/>
            <a:gdLst>
              <a:gd name="connsiteX0" fmla="*/ 4768245 w 6227394"/>
              <a:gd name="connsiteY0" fmla="*/ 0 h 1419392"/>
              <a:gd name="connsiteX1" fmla="*/ 6227394 w 6227394"/>
              <a:gd name="connsiteY1" fmla="*/ 121807 h 1419392"/>
              <a:gd name="connsiteX2" fmla="*/ 6227394 w 6227394"/>
              <a:gd name="connsiteY2" fmla="*/ 1419392 h 1419392"/>
              <a:gd name="connsiteX3" fmla="*/ 4768245 w 6227394"/>
              <a:gd name="connsiteY3" fmla="*/ 1419392 h 1419392"/>
              <a:gd name="connsiteX4" fmla="*/ 0 w 6227394"/>
              <a:gd name="connsiteY4" fmla="*/ 1419392 h 1419392"/>
              <a:gd name="connsiteX5" fmla="*/ 4768245 w 6227394"/>
              <a:gd name="connsiteY5" fmla="*/ 0 h 141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27394" h="1419392">
                <a:moveTo>
                  <a:pt x="4768245" y="0"/>
                </a:moveTo>
                <a:cubicBezTo>
                  <a:pt x="5265624" y="0"/>
                  <a:pt x="5752854" y="41448"/>
                  <a:pt x="6227394" y="121807"/>
                </a:cubicBezTo>
                <a:lnTo>
                  <a:pt x="6227394" y="1419392"/>
                </a:lnTo>
                <a:lnTo>
                  <a:pt x="4768245" y="1419392"/>
                </a:lnTo>
                <a:lnTo>
                  <a:pt x="0" y="1419392"/>
                </a:lnTo>
                <a:cubicBezTo>
                  <a:pt x="1369485" y="521910"/>
                  <a:pt x="3007961" y="0"/>
                  <a:pt x="4768245" y="0"/>
                </a:cubicBez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958851" y="2097600"/>
            <a:ext cx="9264000" cy="2864277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959999" y="782403"/>
            <a:ext cx="9264000" cy="991483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C46467EF-570B-424B-AFD0-E31382946A15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 userDrawn="1"/>
        </p:nvGrpSpPr>
        <p:grpSpPr>
          <a:xfrm>
            <a:off x="10724687" y="1"/>
            <a:ext cx="1159391" cy="7824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8376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556A63-33EC-8665-02C9-7C0A5D2EB0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x-none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8FD7B1F-B38B-2DEE-D97C-E170FACB665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x-non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49F203-57EE-C4D6-30BC-0CABD6D32F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DC3C6BF-77FD-DAFB-AE0A-93E5BFA430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A9FA11-FA89-2C1F-5F8D-A06B31EA95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AF7C31-E769-327D-E2A4-F2EC5C5F3D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61F5746-E627-8A5C-831E-B6EE4658324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768855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D2AA481-F87A-5171-344F-7C968F94C3A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x-none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967AB29-E39C-A91C-EEF1-63E2518556A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x-non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72516D3-6761-4258-16BF-D0B10B55DA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8B50A1C-28AA-E765-83E1-AD05D3E7E4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A818F5-EE2B-E547-0AFB-19C241713E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CD3772E-3183-B0F3-210D-AC1A7FEA36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0" y="0"/>
            <a:ext cx="204716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C2112B6-69CC-7A1C-D7A5-EC29833EDE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0313" y="6322060"/>
            <a:ext cx="579846" cy="404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29683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AB79A4-F258-49A4-A422-4621442F0DE5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958851" y="2097600"/>
            <a:ext cx="5324720" cy="4046400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83500" y="2133600"/>
            <a:ext cx="3840000" cy="4007061"/>
          </a:xfrm>
        </p:spPr>
        <p:txBody>
          <a:bodyPr anchor="ctr" anchorCtr="1"/>
          <a:lstStyle>
            <a:lvl1pPr marL="13006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9" name="VTT_LogoStack_v3_16092019 pienempi koko">
            <a:extLst>
              <a:ext uri="{FF2B5EF4-FFF2-40B4-BE49-F238E27FC236}">
                <a16:creationId xmlns:a16="http://schemas.microsoft.com/office/drawing/2014/main" id="{86E927E5-69DD-4101-A9E3-F3A659D88831}"/>
              </a:ext>
            </a:extLst>
          </p:cNvPr>
          <p:cNvGrpSpPr/>
          <p:nvPr userDrawn="1"/>
        </p:nvGrpSpPr>
        <p:grpSpPr>
          <a:xfrm>
            <a:off x="10724687" y="1"/>
            <a:ext cx="1159391" cy="782400"/>
            <a:chOff x="7909204" y="1770762"/>
            <a:chExt cx="971550" cy="655638"/>
          </a:xfrm>
        </p:grpSpPr>
        <p:grpSp>
          <p:nvGrpSpPr>
            <p:cNvPr id="10" name="_VTT_logo_102019_01_white_on_orange">
              <a:extLst>
                <a:ext uri="{FF2B5EF4-FFF2-40B4-BE49-F238E27FC236}">
                  <a16:creationId xmlns:a16="http://schemas.microsoft.com/office/drawing/2014/main" id="{998280CD-ECD3-4D21-B727-ECED13CEA9E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1" name="Box">
                <a:extLst>
                  <a:ext uri="{FF2B5EF4-FFF2-40B4-BE49-F238E27FC236}">
                    <a16:creationId xmlns:a16="http://schemas.microsoft.com/office/drawing/2014/main" id="{DB695573-D1FB-4F3B-B8F1-25D867174DE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2">
                <a:extLst>
                  <a:ext uri="{FF2B5EF4-FFF2-40B4-BE49-F238E27FC236}">
                    <a16:creationId xmlns:a16="http://schemas.microsoft.com/office/drawing/2014/main" id="{3E02FFAA-A15D-481A-8368-632581CAE2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1">
                <a:extLst>
                  <a:ext uri="{FF2B5EF4-FFF2-40B4-BE49-F238E27FC236}">
                    <a16:creationId xmlns:a16="http://schemas.microsoft.com/office/drawing/2014/main" id="{EBB62CB6-E5A6-467F-AD0E-FBAC8D1822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V">
                <a:extLst>
                  <a:ext uri="{FF2B5EF4-FFF2-40B4-BE49-F238E27FC236}">
                    <a16:creationId xmlns:a16="http://schemas.microsoft.com/office/drawing/2014/main" id="{2BAA3102-EE6E-4173-8210-A4FBA76E57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_VTT_logo_102019_02_white_on_black" hidden="1">
              <a:extLst>
                <a:ext uri="{FF2B5EF4-FFF2-40B4-BE49-F238E27FC236}">
                  <a16:creationId xmlns:a16="http://schemas.microsoft.com/office/drawing/2014/main" id="{CF436831-A3E9-4962-AE01-7EABF3D7339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7" name="Box">
                <a:extLst>
                  <a:ext uri="{FF2B5EF4-FFF2-40B4-BE49-F238E27FC236}">
                    <a16:creationId xmlns:a16="http://schemas.microsoft.com/office/drawing/2014/main" id="{2F8822C7-2C48-492D-8803-EBCF2E3A82B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2">
                <a:extLst>
                  <a:ext uri="{FF2B5EF4-FFF2-40B4-BE49-F238E27FC236}">
                    <a16:creationId xmlns:a16="http://schemas.microsoft.com/office/drawing/2014/main" id="{4165E7D3-A536-4716-B752-5049BF0FF1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1">
                <a:extLst>
                  <a:ext uri="{FF2B5EF4-FFF2-40B4-BE49-F238E27FC236}">
                    <a16:creationId xmlns:a16="http://schemas.microsoft.com/office/drawing/2014/main" id="{E1BFD471-7568-4AE1-A6ED-7602EB913A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V">
                <a:extLst>
                  <a:ext uri="{FF2B5EF4-FFF2-40B4-BE49-F238E27FC236}">
                    <a16:creationId xmlns:a16="http://schemas.microsoft.com/office/drawing/2014/main" id="{5424C838-52EE-43CE-9A62-1E58F0F6D3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3_white_on_blue" hidden="1">
              <a:extLst>
                <a:ext uri="{FF2B5EF4-FFF2-40B4-BE49-F238E27FC236}">
                  <a16:creationId xmlns:a16="http://schemas.microsoft.com/office/drawing/2014/main" id="{6B42652A-1E29-4274-A19D-BC8FBDB271A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3" name="Box">
                <a:extLst>
                  <a:ext uri="{FF2B5EF4-FFF2-40B4-BE49-F238E27FC236}">
                    <a16:creationId xmlns:a16="http://schemas.microsoft.com/office/drawing/2014/main" id="{F4463668-F53E-41BB-ACED-59C523DF99E8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2">
                <a:extLst>
                  <a:ext uri="{FF2B5EF4-FFF2-40B4-BE49-F238E27FC236}">
                    <a16:creationId xmlns:a16="http://schemas.microsoft.com/office/drawing/2014/main" id="{B53310FD-604B-415E-BD35-8A5DA1FE69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1">
                <a:extLst>
                  <a:ext uri="{FF2B5EF4-FFF2-40B4-BE49-F238E27FC236}">
                    <a16:creationId xmlns:a16="http://schemas.microsoft.com/office/drawing/2014/main" id="{FC6919FB-6E3C-4D35-B814-605B3E8961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V">
                <a:extLst>
                  <a:ext uri="{FF2B5EF4-FFF2-40B4-BE49-F238E27FC236}">
                    <a16:creationId xmlns:a16="http://schemas.microsoft.com/office/drawing/2014/main" id="{57131FEC-E430-4ACD-9D73-4725902BE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4_white_on_dark_grey" hidden="1">
              <a:extLst>
                <a:ext uri="{FF2B5EF4-FFF2-40B4-BE49-F238E27FC236}">
                  <a16:creationId xmlns:a16="http://schemas.microsoft.com/office/drawing/2014/main" id="{7AC224E0-D9BA-415A-8614-F3E0AA2F834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9" name="Box">
                <a:extLst>
                  <a:ext uri="{FF2B5EF4-FFF2-40B4-BE49-F238E27FC236}">
                    <a16:creationId xmlns:a16="http://schemas.microsoft.com/office/drawing/2014/main" id="{41FD799A-7924-4FCC-B1F3-21AF1B64B04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2">
                <a:extLst>
                  <a:ext uri="{FF2B5EF4-FFF2-40B4-BE49-F238E27FC236}">
                    <a16:creationId xmlns:a16="http://schemas.microsoft.com/office/drawing/2014/main" id="{27A268D5-51C6-46E9-A8C5-53B978D470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1">
                <a:extLst>
                  <a:ext uri="{FF2B5EF4-FFF2-40B4-BE49-F238E27FC236}">
                    <a16:creationId xmlns:a16="http://schemas.microsoft.com/office/drawing/2014/main" id="{41699994-1E87-4A84-AA84-CA16EA853A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V">
                <a:extLst>
                  <a:ext uri="{FF2B5EF4-FFF2-40B4-BE49-F238E27FC236}">
                    <a16:creationId xmlns:a16="http://schemas.microsoft.com/office/drawing/2014/main" id="{918630D9-6691-40B8-8A3C-174B28066A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5_dark_grey_on_white" hidden="1">
              <a:extLst>
                <a:ext uri="{FF2B5EF4-FFF2-40B4-BE49-F238E27FC236}">
                  <a16:creationId xmlns:a16="http://schemas.microsoft.com/office/drawing/2014/main" id="{ECCF6372-4C63-4E24-8D30-127FD269506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5" name="Box">
                <a:extLst>
                  <a:ext uri="{FF2B5EF4-FFF2-40B4-BE49-F238E27FC236}">
                    <a16:creationId xmlns:a16="http://schemas.microsoft.com/office/drawing/2014/main" id="{671AE097-3C03-497D-919F-46938BB2EC0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2">
                <a:extLst>
                  <a:ext uri="{FF2B5EF4-FFF2-40B4-BE49-F238E27FC236}">
                    <a16:creationId xmlns:a16="http://schemas.microsoft.com/office/drawing/2014/main" id="{55792ADE-AFB7-431A-AEBE-F24F762369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1">
                <a:extLst>
                  <a:ext uri="{FF2B5EF4-FFF2-40B4-BE49-F238E27FC236}">
                    <a16:creationId xmlns:a16="http://schemas.microsoft.com/office/drawing/2014/main" id="{F29DB8EE-EB8C-4C4B-906B-217EEB38A6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V">
                <a:extLst>
                  <a:ext uri="{FF2B5EF4-FFF2-40B4-BE49-F238E27FC236}">
                    <a16:creationId xmlns:a16="http://schemas.microsoft.com/office/drawing/2014/main" id="{B83F592B-020D-4D27-B8EB-F2F9217BE0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6_orange_blue_on_white" hidden="1">
              <a:extLst>
                <a:ext uri="{FF2B5EF4-FFF2-40B4-BE49-F238E27FC236}">
                  <a16:creationId xmlns:a16="http://schemas.microsoft.com/office/drawing/2014/main" id="{FEFA7B6F-296F-4337-A652-0C863C95D8D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1" name="Box">
                <a:extLst>
                  <a:ext uri="{FF2B5EF4-FFF2-40B4-BE49-F238E27FC236}">
                    <a16:creationId xmlns:a16="http://schemas.microsoft.com/office/drawing/2014/main" id="{DDF770DD-B3C7-42BD-8FEA-7D967677118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2">
                <a:extLst>
                  <a:ext uri="{FF2B5EF4-FFF2-40B4-BE49-F238E27FC236}">
                    <a16:creationId xmlns:a16="http://schemas.microsoft.com/office/drawing/2014/main" id="{3A019834-8A9F-49D7-9DD6-6529F66A80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1">
                <a:extLst>
                  <a:ext uri="{FF2B5EF4-FFF2-40B4-BE49-F238E27FC236}">
                    <a16:creationId xmlns:a16="http://schemas.microsoft.com/office/drawing/2014/main" id="{D56E5F57-039A-427D-A6A9-18B965E97A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V">
                <a:extLst>
                  <a:ext uri="{FF2B5EF4-FFF2-40B4-BE49-F238E27FC236}">
                    <a16:creationId xmlns:a16="http://schemas.microsoft.com/office/drawing/2014/main" id="{CF7B4481-E1B7-4BF0-B9E6-96FD145D9F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7_blue_on_white" hidden="1">
              <a:extLst>
                <a:ext uri="{FF2B5EF4-FFF2-40B4-BE49-F238E27FC236}">
                  <a16:creationId xmlns:a16="http://schemas.microsoft.com/office/drawing/2014/main" id="{3C66C7AC-C86D-443D-A289-A95EE097E18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7" name="Box">
                <a:extLst>
                  <a:ext uri="{FF2B5EF4-FFF2-40B4-BE49-F238E27FC236}">
                    <a16:creationId xmlns:a16="http://schemas.microsoft.com/office/drawing/2014/main" id="{F3B238AB-DA6D-4541-8832-F8F2725F7FF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2">
                <a:extLst>
                  <a:ext uri="{FF2B5EF4-FFF2-40B4-BE49-F238E27FC236}">
                    <a16:creationId xmlns:a16="http://schemas.microsoft.com/office/drawing/2014/main" id="{E9E2194A-4892-472B-B644-12D1FB8D2B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1">
                <a:extLst>
                  <a:ext uri="{FF2B5EF4-FFF2-40B4-BE49-F238E27FC236}">
                    <a16:creationId xmlns:a16="http://schemas.microsoft.com/office/drawing/2014/main" id="{362E2BB8-A82A-4D1A-9A86-261A41A7D5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V">
                <a:extLst>
                  <a:ext uri="{FF2B5EF4-FFF2-40B4-BE49-F238E27FC236}">
                    <a16:creationId xmlns:a16="http://schemas.microsoft.com/office/drawing/2014/main" id="{4FD40CE6-967D-4290-AA26-614BA5E847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8_black_on_white" hidden="1">
              <a:extLst>
                <a:ext uri="{FF2B5EF4-FFF2-40B4-BE49-F238E27FC236}">
                  <a16:creationId xmlns:a16="http://schemas.microsoft.com/office/drawing/2014/main" id="{DB05D982-F610-4242-9A66-AA1C1FD5DE8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3" name="Box">
                <a:extLst>
                  <a:ext uri="{FF2B5EF4-FFF2-40B4-BE49-F238E27FC236}">
                    <a16:creationId xmlns:a16="http://schemas.microsoft.com/office/drawing/2014/main" id="{990F55AA-742B-4C42-A6B6-8EA38ED6F72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2">
                <a:extLst>
                  <a:ext uri="{FF2B5EF4-FFF2-40B4-BE49-F238E27FC236}">
                    <a16:creationId xmlns:a16="http://schemas.microsoft.com/office/drawing/2014/main" id="{D52171B4-37C8-4A28-ACA2-A798B3F225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1">
                <a:extLst>
                  <a:ext uri="{FF2B5EF4-FFF2-40B4-BE49-F238E27FC236}">
                    <a16:creationId xmlns:a16="http://schemas.microsoft.com/office/drawing/2014/main" id="{5EB7BA35-2D0C-415C-A716-E894F73D43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V">
                <a:extLst>
                  <a:ext uri="{FF2B5EF4-FFF2-40B4-BE49-F238E27FC236}">
                    <a16:creationId xmlns:a16="http://schemas.microsoft.com/office/drawing/2014/main" id="{1AA4CDBD-6488-441A-90DB-9BD3533075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9_orange_on_white" hidden="1">
              <a:extLst>
                <a:ext uri="{FF2B5EF4-FFF2-40B4-BE49-F238E27FC236}">
                  <a16:creationId xmlns:a16="http://schemas.microsoft.com/office/drawing/2014/main" id="{9084351B-1A5E-4A0A-9F54-F32BDC72BA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9" name="Box">
                <a:extLst>
                  <a:ext uri="{FF2B5EF4-FFF2-40B4-BE49-F238E27FC236}">
                    <a16:creationId xmlns:a16="http://schemas.microsoft.com/office/drawing/2014/main" id="{FE3E655C-C8E3-42E5-854F-1DD387345BC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2">
                <a:extLst>
                  <a:ext uri="{FF2B5EF4-FFF2-40B4-BE49-F238E27FC236}">
                    <a16:creationId xmlns:a16="http://schemas.microsoft.com/office/drawing/2014/main" id="{CF46BDF1-93D8-4AEB-B047-E2636A0080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1">
                <a:extLst>
                  <a:ext uri="{FF2B5EF4-FFF2-40B4-BE49-F238E27FC236}">
                    <a16:creationId xmlns:a16="http://schemas.microsoft.com/office/drawing/2014/main" id="{9C70C2EA-F8CF-435E-B079-88C8DF8A5D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V">
                <a:extLst>
                  <a:ext uri="{FF2B5EF4-FFF2-40B4-BE49-F238E27FC236}">
                    <a16:creationId xmlns:a16="http://schemas.microsoft.com/office/drawing/2014/main" id="{E3BE8980-6ED2-4981-B35B-7AD6028A0A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6284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9182FF-49DE-4DA0-AD3A-F669A212793D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958850" y="2097600"/>
            <a:ext cx="9263999" cy="40656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7" name="VTT_LogoStack_v3_16092019 pienempi koko">
            <a:extLst>
              <a:ext uri="{FF2B5EF4-FFF2-40B4-BE49-F238E27FC236}">
                <a16:creationId xmlns:a16="http://schemas.microsoft.com/office/drawing/2014/main" id="{F45C0D1D-E846-49B0-ACCA-72503D23F4B4}"/>
              </a:ext>
            </a:extLst>
          </p:cNvPr>
          <p:cNvGrpSpPr/>
          <p:nvPr userDrawn="1"/>
        </p:nvGrpSpPr>
        <p:grpSpPr>
          <a:xfrm>
            <a:off x="10724687" y="1"/>
            <a:ext cx="1159391" cy="782400"/>
            <a:chOff x="7909204" y="1770762"/>
            <a:chExt cx="971550" cy="655638"/>
          </a:xfrm>
        </p:grpSpPr>
        <p:grpSp>
          <p:nvGrpSpPr>
            <p:cNvPr id="9" name="_VTT_logo_102019_01_white_on_orange">
              <a:extLst>
                <a:ext uri="{FF2B5EF4-FFF2-40B4-BE49-F238E27FC236}">
                  <a16:creationId xmlns:a16="http://schemas.microsoft.com/office/drawing/2014/main" id="{29AE113B-3E09-4CAE-9E29-05307B5A4CF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CE13433C-2D0F-4FF2-9301-FFB301370FC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A512D8F0-6659-416F-A485-A794AC6B1A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C43F1BD4-611C-4E4B-A056-A05E34D10B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5C058237-9AA6-427B-ABB6-A47A29BABB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_VTT_logo_102019_02_white_on_black" hidden="1">
              <a:extLst>
                <a:ext uri="{FF2B5EF4-FFF2-40B4-BE49-F238E27FC236}">
                  <a16:creationId xmlns:a16="http://schemas.microsoft.com/office/drawing/2014/main" id="{651763B5-658F-4A56-B607-A57E4A28319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91676D67-C6D8-47CD-B469-5E2EF326F4E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3927E4FD-6FE9-40EF-9ED4-1C93D9B280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0F266FD7-8A2E-4C18-BFB4-28792E472C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0ABB9D07-0536-4DA8-95B0-B6F146FC59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_VTT_logo_102019_03_white_on_blue" hidden="1">
              <a:extLst>
                <a:ext uri="{FF2B5EF4-FFF2-40B4-BE49-F238E27FC236}">
                  <a16:creationId xmlns:a16="http://schemas.microsoft.com/office/drawing/2014/main" id="{C0EC5EF1-9AE7-46C2-8D59-55F3D8944DD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B0FD2DEC-FF95-49B5-B060-34EA98F1C9D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70B2F3B9-478A-4C49-BD34-83D511A4A6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66BA036E-AF9C-4493-9EA5-B940EED11E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0CAF80DB-E3CD-48FA-BCE8-301150A7A9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4_white_on_dark_grey" hidden="1">
              <a:extLst>
                <a:ext uri="{FF2B5EF4-FFF2-40B4-BE49-F238E27FC236}">
                  <a16:creationId xmlns:a16="http://schemas.microsoft.com/office/drawing/2014/main" id="{36A0362B-65ED-42FF-8A5B-E375F3BC8BB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6DAA34BE-86B5-43A0-9360-EDFD408DC60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41E7C23-5FB8-446F-B742-0AB9E97F6A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618B43C5-48C4-479D-9A6A-000BA97ED9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E1FE19B5-AB53-468D-95BE-00AEAA3674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5_dark_grey_on_white" hidden="1">
              <a:extLst>
                <a:ext uri="{FF2B5EF4-FFF2-40B4-BE49-F238E27FC236}">
                  <a16:creationId xmlns:a16="http://schemas.microsoft.com/office/drawing/2014/main" id="{F0182757-71D1-4B0B-B000-DC0D1EC4937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89CFD845-8E13-4FDA-B68E-5C39BD63AFE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9DEC5B7C-2D1C-4A87-962D-8BF239CDAA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284D7BDB-B4F8-48C4-9826-E7183C3175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26E849CD-6904-44CF-9673-9AD6FB3659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6_orange_blue_on_white" hidden="1">
              <a:extLst>
                <a:ext uri="{FF2B5EF4-FFF2-40B4-BE49-F238E27FC236}">
                  <a16:creationId xmlns:a16="http://schemas.microsoft.com/office/drawing/2014/main" id="{8EC3DA7C-E890-46F5-B99E-4AC2358F096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569C3447-5AF9-44FA-BCB3-D1DB2415647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69F0044B-CCD2-4001-B7AB-2F40F4C3EB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63099901-5F05-471A-8D39-9F4CE9AAD3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8B8A182D-4039-493B-AC22-E9FE2A9AE7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7_blue_on_white" hidden="1">
              <a:extLst>
                <a:ext uri="{FF2B5EF4-FFF2-40B4-BE49-F238E27FC236}">
                  <a16:creationId xmlns:a16="http://schemas.microsoft.com/office/drawing/2014/main" id="{755DCB8D-268B-45BB-907A-6DEC2832001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136E547E-2CB8-49A3-94FC-F36B4A07FB6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DC9C87F4-E736-4758-A3E4-43923C6F16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A2FA1780-57CC-48C2-AE2F-284EE5E904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C0F905E5-B165-4917-83DC-45D45E995F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8_black_on_white" hidden="1">
              <a:extLst>
                <a:ext uri="{FF2B5EF4-FFF2-40B4-BE49-F238E27FC236}">
                  <a16:creationId xmlns:a16="http://schemas.microsoft.com/office/drawing/2014/main" id="{5D514D0E-C5C5-4E54-B8B1-9D6D75CC475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2" name="Box">
                <a:extLst>
                  <a:ext uri="{FF2B5EF4-FFF2-40B4-BE49-F238E27FC236}">
                    <a16:creationId xmlns:a16="http://schemas.microsoft.com/office/drawing/2014/main" id="{A8D29F84-E971-460A-8A4F-5C7BE3C95CB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T2">
                <a:extLst>
                  <a:ext uri="{FF2B5EF4-FFF2-40B4-BE49-F238E27FC236}">
                    <a16:creationId xmlns:a16="http://schemas.microsoft.com/office/drawing/2014/main" id="{394FEA25-0B07-4B45-A7BE-8EF78491A9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1">
                <a:extLst>
                  <a:ext uri="{FF2B5EF4-FFF2-40B4-BE49-F238E27FC236}">
                    <a16:creationId xmlns:a16="http://schemas.microsoft.com/office/drawing/2014/main" id="{FE34AB50-E64F-49FC-9A21-7289C33B77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V">
                <a:extLst>
                  <a:ext uri="{FF2B5EF4-FFF2-40B4-BE49-F238E27FC236}">
                    <a16:creationId xmlns:a16="http://schemas.microsoft.com/office/drawing/2014/main" id="{5A914ED7-4980-4234-877B-0C9DA64D18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9_orange_on_white" hidden="1">
              <a:extLst>
                <a:ext uri="{FF2B5EF4-FFF2-40B4-BE49-F238E27FC236}">
                  <a16:creationId xmlns:a16="http://schemas.microsoft.com/office/drawing/2014/main" id="{DA33731D-D72A-4A00-ABD2-7B63E8D95BDB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8" name="Box">
                <a:extLst>
                  <a:ext uri="{FF2B5EF4-FFF2-40B4-BE49-F238E27FC236}">
                    <a16:creationId xmlns:a16="http://schemas.microsoft.com/office/drawing/2014/main" id="{216C8144-34A0-4D74-8E06-C21DD506546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" name="T2">
                <a:extLst>
                  <a:ext uri="{FF2B5EF4-FFF2-40B4-BE49-F238E27FC236}">
                    <a16:creationId xmlns:a16="http://schemas.microsoft.com/office/drawing/2014/main" id="{7222BE02-D84A-4E1A-AF3F-6D8858772A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1">
                <a:extLst>
                  <a:ext uri="{FF2B5EF4-FFF2-40B4-BE49-F238E27FC236}">
                    <a16:creationId xmlns:a16="http://schemas.microsoft.com/office/drawing/2014/main" id="{E95EA342-70DD-4238-BC9C-CF5FCF0858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V">
                <a:extLst>
                  <a:ext uri="{FF2B5EF4-FFF2-40B4-BE49-F238E27FC236}">
                    <a16:creationId xmlns:a16="http://schemas.microsoft.com/office/drawing/2014/main" id="{8FB5090D-3413-4182-938C-58AB9B1133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7895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8.xml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18" Type="http://schemas.openxmlformats.org/officeDocument/2006/relationships/slideLayout" Target="../slideLayouts/slideLayout31.xml"/><Relationship Id="rId26" Type="http://schemas.openxmlformats.org/officeDocument/2006/relationships/slideLayout" Target="../slideLayouts/slideLayout39.xml"/><Relationship Id="rId3" Type="http://schemas.openxmlformats.org/officeDocument/2006/relationships/slideLayout" Target="../slideLayouts/slideLayout16.xml"/><Relationship Id="rId21" Type="http://schemas.openxmlformats.org/officeDocument/2006/relationships/slideLayout" Target="../slideLayouts/slideLayout34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17" Type="http://schemas.openxmlformats.org/officeDocument/2006/relationships/slideLayout" Target="../slideLayouts/slideLayout30.xml"/><Relationship Id="rId25" Type="http://schemas.openxmlformats.org/officeDocument/2006/relationships/slideLayout" Target="../slideLayouts/slideLayout38.xml"/><Relationship Id="rId2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29.xml"/><Relationship Id="rId20" Type="http://schemas.openxmlformats.org/officeDocument/2006/relationships/slideLayout" Target="../slideLayouts/slideLayout33.xml"/><Relationship Id="rId29" Type="http://schemas.openxmlformats.org/officeDocument/2006/relationships/slideLayout" Target="../slideLayouts/slideLayout42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24" Type="http://schemas.openxmlformats.org/officeDocument/2006/relationships/slideLayout" Target="../slideLayouts/slideLayout37.xml"/><Relationship Id="rId5" Type="http://schemas.openxmlformats.org/officeDocument/2006/relationships/slideLayout" Target="../slideLayouts/slideLayout18.xml"/><Relationship Id="rId15" Type="http://schemas.openxmlformats.org/officeDocument/2006/relationships/slideLayout" Target="../slideLayouts/slideLayout28.xml"/><Relationship Id="rId23" Type="http://schemas.openxmlformats.org/officeDocument/2006/relationships/slideLayout" Target="../slideLayouts/slideLayout36.xml"/><Relationship Id="rId28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23.xml"/><Relationship Id="rId19" Type="http://schemas.openxmlformats.org/officeDocument/2006/relationships/slideLayout" Target="../slideLayouts/slideLayout32.xml"/><Relationship Id="rId31" Type="http://schemas.openxmlformats.org/officeDocument/2006/relationships/theme" Target="../theme/theme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slideLayout" Target="../slideLayouts/slideLayout27.xml"/><Relationship Id="rId22" Type="http://schemas.openxmlformats.org/officeDocument/2006/relationships/slideLayout" Target="../slideLayouts/slideLayout35.xml"/><Relationship Id="rId27" Type="http://schemas.openxmlformats.org/officeDocument/2006/relationships/slideLayout" Target="../slideLayouts/slideLayout40.xml"/><Relationship Id="rId30" Type="http://schemas.openxmlformats.org/officeDocument/2006/relationships/slideLayout" Target="../slideLayouts/slideLayout4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theme" Target="../theme/theme4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59999" y="2064000"/>
            <a:ext cx="9264000" cy="4080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Click to add VTT content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662807" y="6470347"/>
            <a:ext cx="960000" cy="384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133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CA81B119-A842-497F-BF18-F3C3E327A301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629158" y="6470400"/>
            <a:ext cx="3263209" cy="384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1133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898717" y="6470629"/>
            <a:ext cx="1295400" cy="384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1133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669157" y="1848000"/>
            <a:ext cx="4229561" cy="367553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GB" noProof="0" dirty="0"/>
              <a:t>Click to add a short VTT headline.</a:t>
            </a:r>
          </a:p>
        </p:txBody>
      </p:sp>
    </p:spTree>
    <p:extLst>
      <p:ext uri="{BB962C8B-B14F-4D97-AF65-F5344CB8AC3E}">
        <p14:creationId xmlns:p14="http://schemas.microsoft.com/office/powerpoint/2010/main" val="22289630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609597" rtl="0" eaLnBrk="1" latinLnBrk="0" hangingPunct="1">
        <a:lnSpc>
          <a:spcPct val="90000"/>
        </a:lnSpc>
        <a:spcBef>
          <a:spcPct val="0"/>
        </a:spcBef>
        <a:buNone/>
        <a:defRPr sz="40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</p:titleStyle>
    <p:bodyStyle>
      <a:lvl1pPr marL="0" indent="0" algn="l" defTabSz="609597" rtl="0" eaLnBrk="1" latinLnBrk="0" hangingPunct="1">
        <a:lnSpc>
          <a:spcPct val="100000"/>
        </a:lnSpc>
        <a:spcBef>
          <a:spcPts val="0"/>
        </a:spcBef>
        <a:buClr>
          <a:schemeClr val="bg1"/>
        </a:buClr>
        <a:buSzPct val="100000"/>
        <a:buFont typeface="Arial" panose="020B0604020202020204" pitchFamily="34" charset="0"/>
        <a:buNone/>
        <a:tabLst/>
        <a:defRPr sz="3200" b="1" i="0" kern="1200" spc="0" baseline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239994" indent="0" algn="l" defTabSz="609597" rtl="0" eaLnBrk="1" latinLnBrk="0" hangingPunct="1">
        <a:lnSpc>
          <a:spcPct val="100000"/>
        </a:lnSpc>
        <a:spcBef>
          <a:spcPts val="0"/>
        </a:spcBef>
        <a:buClr>
          <a:schemeClr val="bg1"/>
        </a:buClr>
        <a:buFont typeface="Arial" charset="0"/>
        <a:buNone/>
        <a:tabLst/>
        <a:defRPr sz="2133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478688" indent="0" algn="l" defTabSz="609597" rtl="0" eaLnBrk="1" latinLnBrk="0" hangingPunct="1">
        <a:lnSpc>
          <a:spcPct val="100000"/>
        </a:lnSpc>
        <a:spcBef>
          <a:spcPts val="0"/>
        </a:spcBef>
        <a:buClr>
          <a:schemeClr val="bg1"/>
        </a:buClr>
        <a:buFont typeface="Arial" charset="0"/>
        <a:buNone/>
        <a:tabLst/>
        <a:defRPr sz="2133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20798" indent="0" algn="l" defTabSz="609597" rtl="0" eaLnBrk="1" latinLnBrk="0" hangingPunct="1">
        <a:lnSpc>
          <a:spcPct val="100000"/>
        </a:lnSpc>
        <a:spcBef>
          <a:spcPts val="0"/>
        </a:spcBef>
        <a:buClr>
          <a:schemeClr val="bg1"/>
        </a:buClr>
        <a:buFont typeface="Arial" charset="0"/>
        <a:buNone/>
        <a:tabLst/>
        <a:defRPr sz="2133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959976" indent="0" algn="l" defTabSz="609597" rtl="0" eaLnBrk="1" latinLnBrk="0" hangingPunct="1">
        <a:lnSpc>
          <a:spcPct val="100000"/>
        </a:lnSpc>
        <a:spcBef>
          <a:spcPts val="0"/>
        </a:spcBef>
        <a:buClr>
          <a:schemeClr val="bg1"/>
        </a:buClr>
        <a:buFont typeface="Arial" charset="0"/>
        <a:buNone/>
        <a:tabLst/>
        <a:defRPr sz="2133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3352779" indent="-304798" algn="l" defTabSz="609597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74" indent="-304798" algn="l" defTabSz="609597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971" indent="-304798" algn="l" defTabSz="609597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568" indent="-304798" algn="l" defTabSz="609597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97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92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89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84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80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77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173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769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960000" y="782403"/>
            <a:ext cx="9264000" cy="99148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>
          <a:xfrm>
            <a:off x="959999" y="2098040"/>
            <a:ext cx="9264000" cy="404596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960000" y="6470400"/>
            <a:ext cx="960000" cy="384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133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AC1A86E2-E3C9-42F6-9FBE-001C31EF33DE}" type="datetime1">
              <a:rPr lang="en-GB" smtClean="0"/>
              <a:t>02/04/2026</a:t>
            </a:fld>
            <a:endParaRPr lang="en-GB" dirty="0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920001" y="6470400"/>
            <a:ext cx="8974483" cy="384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1133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10900835" y="6470400"/>
            <a:ext cx="1291165" cy="384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1133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710713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609597" rtl="0" eaLnBrk="1" latinLnBrk="0" hangingPunct="1">
        <a:lnSpc>
          <a:spcPct val="90000"/>
        </a:lnSpc>
        <a:spcBef>
          <a:spcPct val="0"/>
        </a:spcBef>
        <a:buNone/>
        <a:defRPr sz="3467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87993" indent="-287993" algn="l" defTabSz="609597" rtl="0" eaLnBrk="1" latinLnBrk="0" hangingPunct="1">
        <a:lnSpc>
          <a:spcPct val="100000"/>
        </a:lnSpc>
        <a:spcBef>
          <a:spcPts val="4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24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527987" indent="-239994" algn="l" defTabSz="609597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2133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767981" indent="-239994" algn="l" defTabSz="609597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2133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1007975" indent="-239178" algn="l" defTabSz="609597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2133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609597" rtl="0" eaLnBrk="1" latinLnBrk="0" hangingPunct="1">
        <a:lnSpc>
          <a:spcPct val="90000"/>
        </a:lnSpc>
        <a:spcBef>
          <a:spcPts val="0"/>
        </a:spcBef>
        <a:spcAft>
          <a:spcPts val="400"/>
        </a:spcAft>
        <a:buClr>
          <a:schemeClr val="tx1"/>
        </a:buClr>
        <a:buSzPct val="110000"/>
        <a:buFont typeface="Arial" charset="0"/>
        <a:buNone/>
        <a:tabLst/>
        <a:defRPr sz="24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609597" rtl="0" eaLnBrk="1" latinLnBrk="0" hangingPunct="1">
        <a:lnSpc>
          <a:spcPct val="90000"/>
        </a:lnSpc>
        <a:spcBef>
          <a:spcPts val="0"/>
        </a:spcBef>
        <a:buClr>
          <a:schemeClr val="tx1"/>
        </a:buClr>
        <a:buSzPct val="110000"/>
        <a:buFont typeface="Arial"/>
        <a:buNone/>
        <a:defRPr lang="en-GB" sz="24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3962374" indent="-304798" algn="l" defTabSz="609597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971" indent="-304798" algn="l" defTabSz="609597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568" indent="-304798" algn="l" defTabSz="609597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97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92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89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84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80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77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173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769" algn="l" defTabSz="60959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4B8443C-7FEB-CE7C-3A69-8E25B70BC6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BC0A59-BE84-D787-1F5B-ABE82AFF0FE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EB6B9AA-BE54-6FBD-33F8-75417A57A80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CD64F00A-1FC5-FD40-BE3C-3FE67F5B378E}" type="datetimeFigureOut">
              <a:rPr lang="en-BE" smtClean="0"/>
              <a:t>04/02/2026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6336DDF-FF31-95FC-1836-08E0C43310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3DCBB0F-96F2-F9B7-6815-8710F798987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ED75758C-583A-FE46-A53F-2C02ED5E9F1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1942610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  <p:sldLayoutId id="2147483687" r:id="rId12"/>
    <p:sldLayoutId id="2147483688" r:id="rId13"/>
    <p:sldLayoutId id="2147483689" r:id="rId14"/>
    <p:sldLayoutId id="2147483690" r:id="rId15"/>
    <p:sldLayoutId id="2147483691" r:id="rId16"/>
    <p:sldLayoutId id="2147483692" r:id="rId17"/>
    <p:sldLayoutId id="2147483693" r:id="rId18"/>
    <p:sldLayoutId id="2147483694" r:id="rId19"/>
    <p:sldLayoutId id="2147483695" r:id="rId20"/>
    <p:sldLayoutId id="2147483696" r:id="rId21"/>
    <p:sldLayoutId id="2147483697" r:id="rId22"/>
    <p:sldLayoutId id="2147483698" r:id="rId23"/>
    <p:sldLayoutId id="2147483699" r:id="rId24"/>
    <p:sldLayoutId id="2147483700" r:id="rId25"/>
    <p:sldLayoutId id="2147483701" r:id="rId26"/>
    <p:sldLayoutId id="2147483702" r:id="rId27"/>
    <p:sldLayoutId id="2147483703" r:id="rId28"/>
    <p:sldLayoutId id="2147483704" r:id="rId29"/>
    <p:sldLayoutId id="2147483705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B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4B8443C-7FEB-CE7C-3A69-8E25B70BC6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x-non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BC0A59-BE84-D787-1F5B-ABE82AFF0FE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x-non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EB6B9AA-BE54-6FBD-33F8-75417A57A80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CD64F00A-1FC5-FD40-BE3C-3FE67F5B378E}" type="datetimeFigureOut">
              <a:rPr lang="x-none" smtClean="0"/>
              <a:t>2.4.2026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6336DDF-FF31-95FC-1836-08E0C43310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3DCBB0F-96F2-F9B7-6815-8710F798987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ED75758C-583A-FE46-A53F-2C02ED5E9F1C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16044312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  <p:sldLayoutId id="2147483718" r:id="rId12"/>
    <p:sldLayoutId id="2147483719" r:id="rId13"/>
    <p:sldLayoutId id="2147483720" r:id="rId14"/>
    <p:sldLayoutId id="2147483721" r:id="rId15"/>
    <p:sldLayoutId id="2147483722" r:id="rId16"/>
    <p:sldLayoutId id="2147483723" r:id="rId17"/>
    <p:sldLayoutId id="2147483724" r:id="rId18"/>
    <p:sldLayoutId id="2147483725" r:id="rId19"/>
    <p:sldLayoutId id="2147483726" r:id="rId20"/>
    <p:sldLayoutId id="2147483727" r:id="rId21"/>
    <p:sldLayoutId id="2147483728" r:id="rId22"/>
    <p:sldLayoutId id="2147483729" r:id="rId23"/>
    <p:sldLayoutId id="2147483730" r:id="rId24"/>
    <p:sldLayoutId id="2147483731" r:id="rId25"/>
    <p:sldLayoutId id="2147483732" r:id="rId26"/>
    <p:sldLayoutId id="2147483733" r:id="rId27"/>
    <p:sldLayoutId id="2147483734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x-non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6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6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6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4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hyperlink" Target="http://www.resped-project.eu/" TargetMode="External"/><Relationship Id="rId1" Type="http://schemas.openxmlformats.org/officeDocument/2006/relationships/slideLayout" Target="../slideLayouts/slideLayout6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ubtitle 2">
            <a:extLst>
              <a:ext uri="{FF2B5EF4-FFF2-40B4-BE49-F238E27FC236}">
                <a16:creationId xmlns:a16="http://schemas.microsoft.com/office/drawing/2014/main" id="{B0B13C5F-4832-7F35-2D33-DBC210AF5B19}"/>
              </a:ext>
            </a:extLst>
          </p:cNvPr>
          <p:cNvSpPr txBox="1">
            <a:spLocks/>
          </p:cNvSpPr>
          <p:nvPr/>
        </p:nvSpPr>
        <p:spPr>
          <a:xfrm>
            <a:off x="810000" y="5057372"/>
            <a:ext cx="3633412" cy="434974"/>
          </a:xfrm>
          <a:prstGeom prst="rect">
            <a:avLst/>
          </a:prstGeom>
          <a:noFill/>
          <a:ln>
            <a:noFill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000" b="0" i="0" u="none" strike="noStrike" cap="none">
                <a:solidFill>
                  <a:schemeClr val="tx1"/>
                </a:solidFill>
                <a:latin typeface="+mn-lt"/>
                <a:ea typeface="Arial"/>
                <a:cs typeface="Arial"/>
                <a:sym typeface="Arial"/>
              </a:defRPr>
            </a:lvl1pPr>
            <a:lvl2pPr marL="457200" marR="0" lvl="1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tx1">
                    <a:tint val="75000"/>
                  </a:schemeClr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lvl="2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tx1">
                    <a:tint val="75000"/>
                  </a:schemeClr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lvl="3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lvl="4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lvl="5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lvl="6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lvl="7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lvl="8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rebuchet MS" panose="020B0603020202020204"/>
                <a:cs typeface="Arial"/>
                <a:sym typeface="Arial"/>
              </a:rPr>
              <a:t>Speaker: </a:t>
            </a: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rebuchet MS" panose="020B0603020202020204"/>
                <a:cs typeface="Arial"/>
                <a:sym typeface="Arial"/>
              </a:rPr>
              <a:t>Mia Ala-Juusela, VTT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Trebuchet MS" panose="020B0603020202020204"/>
              <a:cs typeface="Arial"/>
              <a:sym typeface="Arial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6A222026-4CBA-29D1-BD19-E2EBDC3DF4C2}"/>
              </a:ext>
            </a:extLst>
          </p:cNvPr>
          <p:cNvSpPr txBox="1">
            <a:spLocks/>
          </p:cNvSpPr>
          <p:nvPr/>
        </p:nvSpPr>
        <p:spPr>
          <a:xfrm>
            <a:off x="810000" y="3665535"/>
            <a:ext cx="7088130" cy="1424296"/>
          </a:xfrm>
          <a:prstGeom prst="rect">
            <a:avLst/>
          </a:prstGeom>
          <a:effectLst/>
        </p:spPr>
        <p:txBody>
          <a:bodyPr anchor="b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4500" b="1" i="0" u="none" strike="noStrike" cap="none">
                <a:solidFill>
                  <a:schemeClr val="bg2"/>
                </a:solidFill>
                <a:latin typeface="+mj-lt"/>
                <a:ea typeface="Open Sans ExtraBold" panose="020B0606030504020204" pitchFamily="34" charset="0"/>
                <a:cs typeface="Open Sans ExtraBold" panose="020B0606030504020204" pitchFamily="34" charset="0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Trebuchet MS" panose="020B0603020202020204"/>
                <a:ea typeface="Open Sans ExtraBold" panose="020B0606030504020204" pitchFamily="34" charset="0"/>
                <a:cs typeface="Open Sans ExtraBold" panose="020B0606030504020204" pitchFamily="34" charset="0"/>
                <a:sym typeface="Arial"/>
              </a:rPr>
              <a:t>Case RESPED project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79D9A394-D060-91B8-B24C-6B40180C828D}"/>
              </a:ext>
            </a:extLst>
          </p:cNvPr>
          <p:cNvSpPr txBox="1">
            <a:spLocks/>
          </p:cNvSpPr>
          <p:nvPr/>
        </p:nvSpPr>
        <p:spPr>
          <a:xfrm>
            <a:off x="810002" y="5894861"/>
            <a:ext cx="3633412" cy="434974"/>
          </a:xfrm>
          <a:prstGeom prst="rect">
            <a:avLst/>
          </a:prstGeom>
          <a:noFill/>
          <a:ln>
            <a:noFill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000" b="0" i="0" u="none" strike="noStrike" cap="none">
                <a:solidFill>
                  <a:schemeClr val="tx1"/>
                </a:solidFill>
                <a:latin typeface="+mn-lt"/>
                <a:ea typeface="Arial"/>
                <a:cs typeface="Arial"/>
                <a:sym typeface="Arial"/>
              </a:defRPr>
            </a:lvl1pPr>
            <a:lvl2pPr marL="457200" marR="0" lvl="1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tx1">
                    <a:tint val="75000"/>
                  </a:schemeClr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lvl="2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tx1">
                    <a:tint val="75000"/>
                  </a:schemeClr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lvl="3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lvl="4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lvl="5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lvl="6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lvl="7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lvl="8" indent="0" algn="ctr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tx1">
                    <a:tint val="75000"/>
                  </a:schemeClr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9180C0"/>
                </a:solidFill>
                <a:effectLst/>
                <a:uLnTx/>
                <a:uFillTx/>
                <a:latin typeface="Trebuchet MS" panose="020B0603020202020204"/>
                <a:cs typeface="Arial"/>
                <a:sym typeface="Arial"/>
              </a:rPr>
              <a:t>09/04/2026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9180C0"/>
              </a:solidFill>
              <a:effectLst/>
              <a:uLnTx/>
              <a:uFillTx/>
              <a:latin typeface="Trebuchet MS" panose="020B0603020202020204"/>
              <a:cs typeface="Arial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4AF1BA5-8436-A6F2-67D7-AF7586FE69E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704839" y="5927323"/>
            <a:ext cx="2311265" cy="515541"/>
          </a:xfrm>
          <a:prstGeom prst="rect">
            <a:avLst/>
          </a:prstGeom>
          <a:noFill/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DDAFDCD-3F0C-BA7F-36FC-7F9FE2FC33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66954" y="5807334"/>
            <a:ext cx="2437885" cy="755518"/>
          </a:xfrm>
          <a:prstGeom prst="rect">
            <a:avLst/>
          </a:prstGeom>
        </p:spPr>
      </p:pic>
      <p:grpSp>
        <p:nvGrpSpPr>
          <p:cNvPr id="2" name="VTT_LogoStack_v3_16092019 pienempi koko">
            <a:extLst>
              <a:ext uri="{FF2B5EF4-FFF2-40B4-BE49-F238E27FC236}">
                <a16:creationId xmlns:a16="http://schemas.microsoft.com/office/drawing/2014/main" id="{FA08D66E-B127-B5F3-5C4C-0ACC96B60BF4}"/>
              </a:ext>
            </a:extLst>
          </p:cNvPr>
          <p:cNvGrpSpPr>
            <a:grpSpLocks noChangeAspect="1"/>
          </p:cNvGrpSpPr>
          <p:nvPr/>
        </p:nvGrpSpPr>
        <p:grpSpPr>
          <a:xfrm>
            <a:off x="6180462" y="5883504"/>
            <a:ext cx="872668" cy="596045"/>
            <a:chOff x="7909204" y="1770762"/>
            <a:chExt cx="971550" cy="655638"/>
          </a:xfrm>
        </p:grpSpPr>
        <p:grpSp>
          <p:nvGrpSpPr>
            <p:cNvPr id="3" name="_VTT_logo_102019_01_white_on_orange" hidden="1">
              <a:extLst>
                <a:ext uri="{FF2B5EF4-FFF2-40B4-BE49-F238E27FC236}">
                  <a16:creationId xmlns:a16="http://schemas.microsoft.com/office/drawing/2014/main" id="{7FABD447-EA8B-1E45-171C-89BC052B285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9" name="Box">
                <a:extLst>
                  <a:ext uri="{FF2B5EF4-FFF2-40B4-BE49-F238E27FC236}">
                    <a16:creationId xmlns:a16="http://schemas.microsoft.com/office/drawing/2014/main" id="{1400CEAD-1DC5-FD2B-89F0-3CCEB452902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T2">
                <a:extLst>
                  <a:ext uri="{FF2B5EF4-FFF2-40B4-BE49-F238E27FC236}">
                    <a16:creationId xmlns:a16="http://schemas.microsoft.com/office/drawing/2014/main" id="{C48FA947-A294-D835-A305-10F9A8947E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1">
                <a:extLst>
                  <a:ext uri="{FF2B5EF4-FFF2-40B4-BE49-F238E27FC236}">
                    <a16:creationId xmlns:a16="http://schemas.microsoft.com/office/drawing/2014/main" id="{912E08A9-00ED-26C1-C1FA-87390E8EF7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V">
                <a:extLst>
                  <a:ext uri="{FF2B5EF4-FFF2-40B4-BE49-F238E27FC236}">
                    <a16:creationId xmlns:a16="http://schemas.microsoft.com/office/drawing/2014/main" id="{2688F211-372E-BBB6-2F6B-985A0A308A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" name="_VTT_logo_102019_02_white_on_black" hidden="1">
              <a:extLst>
                <a:ext uri="{FF2B5EF4-FFF2-40B4-BE49-F238E27FC236}">
                  <a16:creationId xmlns:a16="http://schemas.microsoft.com/office/drawing/2014/main" id="{0C7119F6-59B6-91B3-CC3C-079BD4C2700B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5" name="Box">
                <a:extLst>
                  <a:ext uri="{FF2B5EF4-FFF2-40B4-BE49-F238E27FC236}">
                    <a16:creationId xmlns:a16="http://schemas.microsoft.com/office/drawing/2014/main" id="{0F2F6D9D-50E2-BE0A-1C9C-DAF641CB8C7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T2">
                <a:extLst>
                  <a:ext uri="{FF2B5EF4-FFF2-40B4-BE49-F238E27FC236}">
                    <a16:creationId xmlns:a16="http://schemas.microsoft.com/office/drawing/2014/main" id="{05F226AE-83CE-61B9-9F9C-C042CFBDD0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1">
                <a:extLst>
                  <a:ext uri="{FF2B5EF4-FFF2-40B4-BE49-F238E27FC236}">
                    <a16:creationId xmlns:a16="http://schemas.microsoft.com/office/drawing/2014/main" id="{E27AE91A-9534-0AF9-E0B5-D3810E75C2E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V">
                <a:extLst>
                  <a:ext uri="{FF2B5EF4-FFF2-40B4-BE49-F238E27FC236}">
                    <a16:creationId xmlns:a16="http://schemas.microsoft.com/office/drawing/2014/main" id="{E67A027C-7FAF-1C1C-EAF4-96158E1FD7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" name="_VTT_logo_102019_03_white_on_blue">
              <a:extLst>
                <a:ext uri="{FF2B5EF4-FFF2-40B4-BE49-F238E27FC236}">
                  <a16:creationId xmlns:a16="http://schemas.microsoft.com/office/drawing/2014/main" id="{6E9B25A1-0C8F-A553-7581-2618C73BF87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1" name="Box">
                <a:extLst>
                  <a:ext uri="{FF2B5EF4-FFF2-40B4-BE49-F238E27FC236}">
                    <a16:creationId xmlns:a16="http://schemas.microsoft.com/office/drawing/2014/main" id="{208132CF-EBDA-FAA4-2019-B3C828549A5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T2">
                <a:extLst>
                  <a:ext uri="{FF2B5EF4-FFF2-40B4-BE49-F238E27FC236}">
                    <a16:creationId xmlns:a16="http://schemas.microsoft.com/office/drawing/2014/main" id="{361F65CA-5D93-32DA-ADCA-29B9B5114C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1">
                <a:extLst>
                  <a:ext uri="{FF2B5EF4-FFF2-40B4-BE49-F238E27FC236}">
                    <a16:creationId xmlns:a16="http://schemas.microsoft.com/office/drawing/2014/main" id="{F7D2897A-CF86-0028-BF58-9FCFB1D297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V">
                <a:extLst>
                  <a:ext uri="{FF2B5EF4-FFF2-40B4-BE49-F238E27FC236}">
                    <a16:creationId xmlns:a16="http://schemas.microsoft.com/office/drawing/2014/main" id="{F098B596-DD92-A4E3-D179-3C6AB5C8BC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_VTT_logo_102019_04_white_on_dark_grey" hidden="1">
              <a:extLst>
                <a:ext uri="{FF2B5EF4-FFF2-40B4-BE49-F238E27FC236}">
                  <a16:creationId xmlns:a16="http://schemas.microsoft.com/office/drawing/2014/main" id="{9AD9D2F1-1264-FE85-B574-49CB53B242F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7" name="Box">
                <a:extLst>
                  <a:ext uri="{FF2B5EF4-FFF2-40B4-BE49-F238E27FC236}">
                    <a16:creationId xmlns:a16="http://schemas.microsoft.com/office/drawing/2014/main" id="{998D26C5-E2CA-6BB7-75C3-0A814409DE4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T2">
                <a:extLst>
                  <a:ext uri="{FF2B5EF4-FFF2-40B4-BE49-F238E27FC236}">
                    <a16:creationId xmlns:a16="http://schemas.microsoft.com/office/drawing/2014/main" id="{B3EAA106-2C6F-CCD6-B671-ECE408553C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1">
                <a:extLst>
                  <a:ext uri="{FF2B5EF4-FFF2-40B4-BE49-F238E27FC236}">
                    <a16:creationId xmlns:a16="http://schemas.microsoft.com/office/drawing/2014/main" id="{5A958980-8069-FF78-0B6B-E94BE1118D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V">
                <a:extLst>
                  <a:ext uri="{FF2B5EF4-FFF2-40B4-BE49-F238E27FC236}">
                    <a16:creationId xmlns:a16="http://schemas.microsoft.com/office/drawing/2014/main" id="{F9B0CD43-D61D-6303-13FB-D863FF0BD0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_VTT_logo_102019_05_dark_grey_on_white" hidden="1">
              <a:extLst>
                <a:ext uri="{FF2B5EF4-FFF2-40B4-BE49-F238E27FC236}">
                  <a16:creationId xmlns:a16="http://schemas.microsoft.com/office/drawing/2014/main" id="{DA4BDCCC-4D1D-5092-69E6-277A8533262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3" name="Box">
                <a:extLst>
                  <a:ext uri="{FF2B5EF4-FFF2-40B4-BE49-F238E27FC236}">
                    <a16:creationId xmlns:a16="http://schemas.microsoft.com/office/drawing/2014/main" id="{25DFC230-6CC9-25BA-4C21-F0B2973E690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T2">
                <a:extLst>
                  <a:ext uri="{FF2B5EF4-FFF2-40B4-BE49-F238E27FC236}">
                    <a16:creationId xmlns:a16="http://schemas.microsoft.com/office/drawing/2014/main" id="{D487A796-6B9D-D90F-8E52-AA9B44D289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1">
                <a:extLst>
                  <a:ext uri="{FF2B5EF4-FFF2-40B4-BE49-F238E27FC236}">
                    <a16:creationId xmlns:a16="http://schemas.microsoft.com/office/drawing/2014/main" id="{FE2145BA-1864-6E82-2C8C-C2B7626B84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V">
                <a:extLst>
                  <a:ext uri="{FF2B5EF4-FFF2-40B4-BE49-F238E27FC236}">
                    <a16:creationId xmlns:a16="http://schemas.microsoft.com/office/drawing/2014/main" id="{CE17B2D3-7B32-44DF-2229-16208CB822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6_orange_blue_on_white" hidden="1">
              <a:extLst>
                <a:ext uri="{FF2B5EF4-FFF2-40B4-BE49-F238E27FC236}">
                  <a16:creationId xmlns:a16="http://schemas.microsoft.com/office/drawing/2014/main" id="{F5821499-E210-6EC2-6C97-7B656EB31EE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9" name="Box">
                <a:extLst>
                  <a:ext uri="{FF2B5EF4-FFF2-40B4-BE49-F238E27FC236}">
                    <a16:creationId xmlns:a16="http://schemas.microsoft.com/office/drawing/2014/main" id="{72E23D15-97C7-4951-9A06-A65E1643A93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T2">
                <a:extLst>
                  <a:ext uri="{FF2B5EF4-FFF2-40B4-BE49-F238E27FC236}">
                    <a16:creationId xmlns:a16="http://schemas.microsoft.com/office/drawing/2014/main" id="{D45D06BC-D955-4944-A790-C404EE5C6A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1">
                <a:extLst>
                  <a:ext uri="{FF2B5EF4-FFF2-40B4-BE49-F238E27FC236}">
                    <a16:creationId xmlns:a16="http://schemas.microsoft.com/office/drawing/2014/main" id="{002855AE-75B3-07D4-862A-7A044C1698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V">
                <a:extLst>
                  <a:ext uri="{FF2B5EF4-FFF2-40B4-BE49-F238E27FC236}">
                    <a16:creationId xmlns:a16="http://schemas.microsoft.com/office/drawing/2014/main" id="{922B5388-83F9-6F73-C502-B057C5C536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7_blue_on_white" hidden="1">
              <a:extLst>
                <a:ext uri="{FF2B5EF4-FFF2-40B4-BE49-F238E27FC236}">
                  <a16:creationId xmlns:a16="http://schemas.microsoft.com/office/drawing/2014/main" id="{9EC4A999-B0CC-CDEE-C1F9-FEA726B2B8B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5" name="Box">
                <a:extLst>
                  <a:ext uri="{FF2B5EF4-FFF2-40B4-BE49-F238E27FC236}">
                    <a16:creationId xmlns:a16="http://schemas.microsoft.com/office/drawing/2014/main" id="{5EB073AA-25A4-E558-7B68-152A04C3708F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T2">
                <a:extLst>
                  <a:ext uri="{FF2B5EF4-FFF2-40B4-BE49-F238E27FC236}">
                    <a16:creationId xmlns:a16="http://schemas.microsoft.com/office/drawing/2014/main" id="{2FE53D4C-AFAD-82BD-AB44-340B2537A0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1">
                <a:extLst>
                  <a:ext uri="{FF2B5EF4-FFF2-40B4-BE49-F238E27FC236}">
                    <a16:creationId xmlns:a16="http://schemas.microsoft.com/office/drawing/2014/main" id="{8DEEDE84-06CD-AFCA-B3AB-7C8350AF59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V">
                <a:extLst>
                  <a:ext uri="{FF2B5EF4-FFF2-40B4-BE49-F238E27FC236}">
                    <a16:creationId xmlns:a16="http://schemas.microsoft.com/office/drawing/2014/main" id="{A95CB6B5-ED93-0C06-A621-33E11508AD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8_black_on_white" hidden="1">
              <a:extLst>
                <a:ext uri="{FF2B5EF4-FFF2-40B4-BE49-F238E27FC236}">
                  <a16:creationId xmlns:a16="http://schemas.microsoft.com/office/drawing/2014/main" id="{AC12E028-4597-4488-26F9-DDFC592AAA1B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1" name="Box">
                <a:extLst>
                  <a:ext uri="{FF2B5EF4-FFF2-40B4-BE49-F238E27FC236}">
                    <a16:creationId xmlns:a16="http://schemas.microsoft.com/office/drawing/2014/main" id="{B8F60081-3C76-129E-52E8-CCF4744B7DF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T2">
                <a:extLst>
                  <a:ext uri="{FF2B5EF4-FFF2-40B4-BE49-F238E27FC236}">
                    <a16:creationId xmlns:a16="http://schemas.microsoft.com/office/drawing/2014/main" id="{73DFA701-DB94-E11B-D330-8784E78382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T1">
                <a:extLst>
                  <a:ext uri="{FF2B5EF4-FFF2-40B4-BE49-F238E27FC236}">
                    <a16:creationId xmlns:a16="http://schemas.microsoft.com/office/drawing/2014/main" id="{1AE4BD25-35C4-7BDD-C64C-B3739267A0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V">
                <a:extLst>
                  <a:ext uri="{FF2B5EF4-FFF2-40B4-BE49-F238E27FC236}">
                    <a16:creationId xmlns:a16="http://schemas.microsoft.com/office/drawing/2014/main" id="{57F1D1BC-8055-B228-3B9D-BBA0F42EA1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9_orange_on_white" hidden="1">
              <a:extLst>
                <a:ext uri="{FF2B5EF4-FFF2-40B4-BE49-F238E27FC236}">
                  <a16:creationId xmlns:a16="http://schemas.microsoft.com/office/drawing/2014/main" id="{D0305A22-A4E3-F743-3A3E-FE3123EED52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7" name="Box">
                <a:extLst>
                  <a:ext uri="{FF2B5EF4-FFF2-40B4-BE49-F238E27FC236}">
                    <a16:creationId xmlns:a16="http://schemas.microsoft.com/office/drawing/2014/main" id="{3F35C6CC-A560-E1FD-EF9A-E74AEC027D0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8" name="T2">
                <a:extLst>
                  <a:ext uri="{FF2B5EF4-FFF2-40B4-BE49-F238E27FC236}">
                    <a16:creationId xmlns:a16="http://schemas.microsoft.com/office/drawing/2014/main" id="{B311EFFD-46CB-9421-A998-F86887DA7B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" name="T1">
                <a:extLst>
                  <a:ext uri="{FF2B5EF4-FFF2-40B4-BE49-F238E27FC236}">
                    <a16:creationId xmlns:a16="http://schemas.microsoft.com/office/drawing/2014/main" id="{C8184C89-CFA4-927D-D286-CA0C11F91D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V">
                <a:extLst>
                  <a:ext uri="{FF2B5EF4-FFF2-40B4-BE49-F238E27FC236}">
                    <a16:creationId xmlns:a16="http://schemas.microsoft.com/office/drawing/2014/main" id="{F734C0BA-A705-C7B2-D7F2-D3EB142B38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1070825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A331E7-D95C-E0BF-BFDA-A9CED57161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Resilience-related</a:t>
            </a:r>
            <a:r>
              <a:rPr lang="fi-FI" sz="40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concepts</a:t>
            </a:r>
            <a:r>
              <a:rPr lang="fi-FI" sz="4000" dirty="0">
                <a:solidFill>
                  <a:schemeClr val="accent1">
                    <a:lumMod val="75000"/>
                  </a:schemeClr>
                </a:solidFill>
              </a:rPr>
              <a:t> in </a:t>
            </a:r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timeline</a:t>
            </a:r>
            <a:endParaRPr lang="fi-FI" sz="4000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4" name="Picture 3" descr="A screenshot of a cartoon of a city&#10;&#10;AI-generated content may be incorrect.">
            <a:extLst>
              <a:ext uri="{FF2B5EF4-FFF2-40B4-BE49-F238E27FC236}">
                <a16:creationId xmlns:a16="http://schemas.microsoft.com/office/drawing/2014/main" id="{61A7CBE3-8E92-851B-B349-936EEC0FA4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0161" y="1411826"/>
            <a:ext cx="8796749" cy="5457694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8E96075-DDA6-C818-E8B6-F7CD0BB416F7}"/>
              </a:ext>
            </a:extLst>
          </p:cNvPr>
          <p:cNvSpPr txBox="1"/>
          <p:nvPr/>
        </p:nvSpPr>
        <p:spPr>
          <a:xfrm>
            <a:off x="9566910" y="1526125"/>
            <a:ext cx="262509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Key resilience-related concepts across a disruption timeline, from stability to antifragility, showing how each supports system performance before, during, and after disruptions.</a:t>
            </a:r>
            <a:endParaRPr kumimoji="0" lang="fi-FI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i-FI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578243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98825B-C7BC-4CB0-1921-27B9A97554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992214-5F40-801C-2D9D-1D58AB3B7B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910" y="475200"/>
            <a:ext cx="11532869" cy="936625"/>
          </a:xfrm>
        </p:spPr>
        <p:txBody>
          <a:bodyPr>
            <a:normAutofit/>
          </a:bodyPr>
          <a:lstStyle/>
          <a:p>
            <a:r>
              <a:rPr lang="en-GB" sz="4000" dirty="0">
                <a:solidFill>
                  <a:schemeClr val="accent1">
                    <a:lumMod val="75000"/>
                  </a:schemeClr>
                </a:solidFill>
              </a:rPr>
              <a:t>Energy resilience stressors in pilot countries</a:t>
            </a:r>
            <a:endParaRPr lang="fi-FI" sz="4000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3" name="Picture 2" descr="A collage of images of a tower and a flag&#10;&#10;AI-generated content may be incorrect.">
            <a:extLst>
              <a:ext uri="{FF2B5EF4-FFF2-40B4-BE49-F238E27FC236}">
                <a16:creationId xmlns:a16="http://schemas.microsoft.com/office/drawing/2014/main" id="{A17B96E3-92B4-9F1C-F163-BAE2FE6640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516" y="1289398"/>
            <a:ext cx="8593299" cy="556860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0322239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C04887-06EB-2520-10CD-CA691BCA55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7E25B1-FAF4-3FAA-FE7A-A80CE44EB1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>
                <a:solidFill>
                  <a:schemeClr val="accent1">
                    <a:lumMod val="75000"/>
                  </a:schemeClr>
                </a:solidFill>
              </a:rPr>
              <a:t>Building-level characteristics vs. resilience</a:t>
            </a:r>
            <a:endParaRPr lang="en-US" sz="2800" dirty="0">
              <a:solidFill>
                <a:schemeClr val="accent1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3C82FB2-8825-0CA3-53B5-063A0D11342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764000"/>
            <a:ext cx="11231880" cy="4499640"/>
          </a:xfrm>
        </p:spPr>
        <p:txBody>
          <a:bodyPr>
            <a:normAutofit lnSpcReduction="10000"/>
          </a:bodyPr>
          <a:lstStyle/>
          <a:p>
            <a:pPr marL="342900" indent="-342900" defTabSz="457198"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b="0" u="sng" dirty="0">
                <a:solidFill>
                  <a:schemeClr val="accent1"/>
                </a:solidFill>
              </a:rPr>
              <a:t>Age &amp; Composition:</a:t>
            </a:r>
            <a:r>
              <a:rPr lang="en-US" b="0" dirty="0">
                <a:solidFill>
                  <a:schemeClr val="accent1"/>
                </a:solidFill>
              </a:rPr>
              <a:t> </a:t>
            </a:r>
            <a:r>
              <a:rPr lang="en-US" b="0" dirty="0"/>
              <a:t>Older buildings with weaker standards reduce energy efficiency and passive survivability, while the residential vs. non-residential mix influences demand profiles and the continuity of critical services. </a:t>
            </a:r>
          </a:p>
          <a:p>
            <a:pPr marL="342900" indent="-342900" defTabSz="457198"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b="0" u="sng" dirty="0">
                <a:solidFill>
                  <a:schemeClr val="accent1"/>
                </a:solidFill>
              </a:rPr>
              <a:t>Thermal Efficiency:</a:t>
            </a:r>
            <a:r>
              <a:rPr lang="en-US" b="0" dirty="0">
                <a:solidFill>
                  <a:schemeClr val="accent1"/>
                </a:solidFill>
              </a:rPr>
              <a:t> </a:t>
            </a:r>
            <a:r>
              <a:rPr lang="en-US" b="0" dirty="0"/>
              <a:t>Stronger building envelopes reduce overall energy demand and improve thermal reliability during supply disruptions. </a:t>
            </a:r>
          </a:p>
          <a:p>
            <a:pPr marL="342900" indent="-342900" defTabSz="457198"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b="0" u="sng" dirty="0">
                <a:solidFill>
                  <a:schemeClr val="accent1"/>
                </a:solidFill>
              </a:rPr>
              <a:t>Fuel Dependence:</a:t>
            </a:r>
            <a:r>
              <a:rPr lang="en-US" b="0" dirty="0">
                <a:solidFill>
                  <a:schemeClr val="accent1"/>
                </a:solidFill>
              </a:rPr>
              <a:t> </a:t>
            </a:r>
            <a:r>
              <a:rPr lang="en-US" b="0" dirty="0"/>
              <a:t>A diversified energy mix enhances system flexibility and reduces vulnerability to single-source failures. </a:t>
            </a:r>
          </a:p>
          <a:p>
            <a:pPr marL="342900" indent="-342900" defTabSz="457198"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b="0" u="sng" dirty="0">
                <a:solidFill>
                  <a:schemeClr val="accent1"/>
                </a:solidFill>
              </a:rPr>
              <a:t>Policy Mechanisms:</a:t>
            </a:r>
            <a:r>
              <a:rPr lang="en-US" b="0" dirty="0">
                <a:solidFill>
                  <a:schemeClr val="accent1"/>
                </a:solidFill>
              </a:rPr>
              <a:t> </a:t>
            </a:r>
            <a:r>
              <a:rPr lang="en-US" b="0" dirty="0"/>
              <a:t>Renovation programs, subsidies, and financial instruments support large-scale upgrades and decarbonization, strengthening the long-term resilience of the building stock.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B3D788-3906-16C6-04AF-0CEA7761132E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EFD4B7-1CC6-864B-A72A-C978B70BBA9B}" type="slidenum">
              <a:rPr kumimoji="0" lang="fi-FI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fi-FI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80435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95BDC-D4B7-2EEA-8A0D-C82F0525D0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AA7D45-C5FC-44BE-369B-60ED8D03D1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8627" y="466344"/>
            <a:ext cx="10515600" cy="836723"/>
          </a:xfrm>
        </p:spPr>
        <p:txBody>
          <a:bodyPr>
            <a:normAutofit/>
          </a:bodyPr>
          <a:lstStyle/>
          <a:p>
            <a:r>
              <a:rPr lang="en-AU" sz="3600" noProof="0" dirty="0">
                <a:solidFill>
                  <a:schemeClr val="accent1">
                    <a:lumMod val="75000"/>
                  </a:schemeClr>
                </a:solidFill>
              </a:rPr>
              <a:t>Energy Poverty in urban districts</a:t>
            </a:r>
            <a:r>
              <a:rPr lang="de-DE" sz="3600" dirty="0">
                <a:solidFill>
                  <a:schemeClr val="accent1">
                    <a:lumMod val="75000"/>
                  </a:schemeClr>
                </a:solidFill>
              </a:rPr>
              <a:t> - Background 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C3887CC2-EDF6-DAC1-669F-6CD83D49845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9966" y="1491267"/>
            <a:ext cx="10952921" cy="4900389"/>
          </a:xfrm>
        </p:spPr>
        <p:txBody>
          <a:bodyPr>
            <a:normAutofit lnSpcReduction="10000"/>
          </a:bodyPr>
          <a:lstStyle/>
          <a:p>
            <a:pPr marL="361950" indent="-361950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400" noProof="0" dirty="0"/>
              <a:t>Buildings are a major source of energy use and emissions in Europe</a:t>
            </a:r>
          </a:p>
          <a:p>
            <a:pPr marL="361950" indent="-361950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400" noProof="0" dirty="0"/>
              <a:t>Decarbonisation of building stock by 2050</a:t>
            </a:r>
          </a:p>
          <a:p>
            <a:pPr marL="361950" indent="-361950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400" noProof="0" dirty="0"/>
              <a:t>Just energy transition is a central pillar of EU policies</a:t>
            </a:r>
          </a:p>
          <a:p>
            <a:pPr marL="361950" indent="-361950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400" noProof="0" dirty="0"/>
              <a:t>Energy Poverty is a growing challenge in European cities</a:t>
            </a:r>
          </a:p>
          <a:p>
            <a:pPr marL="361950" indent="-361950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400" noProof="0" dirty="0"/>
              <a:t>Rising energy prices further increased pressure on vulnerable households</a:t>
            </a:r>
          </a:p>
          <a:p>
            <a:pPr marL="361950" indent="-361950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400" noProof="0" dirty="0"/>
              <a:t>Many households struggle to afford adequate heating and electricity</a:t>
            </a:r>
          </a:p>
          <a:p>
            <a:pPr marL="361950" indent="-361950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400" noProof="0" dirty="0"/>
              <a:t>PEDs combine efficient buildings, local renewables and smart energy systems</a:t>
            </a:r>
          </a:p>
          <a:p>
            <a:pPr marL="361950" indent="-361950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400" noProof="0" dirty="0"/>
              <a:t>PED deployment must consider affordability, accessibility and energy poverty reduction</a:t>
            </a:r>
          </a:p>
        </p:txBody>
      </p:sp>
    </p:spTree>
    <p:extLst>
      <p:ext uri="{BB962C8B-B14F-4D97-AF65-F5344CB8AC3E}">
        <p14:creationId xmlns:p14="http://schemas.microsoft.com/office/powerpoint/2010/main" val="75140920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6A11DC-9D94-CC06-1ADC-B3A789A4A8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C25E0A-AEB6-64FA-3519-34729E32F6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8627" y="466344"/>
            <a:ext cx="10515600" cy="836723"/>
          </a:xfrm>
        </p:spPr>
        <p:txBody>
          <a:bodyPr>
            <a:normAutofit/>
          </a:bodyPr>
          <a:lstStyle/>
          <a:p>
            <a:r>
              <a:rPr lang="de-AT" sz="3600" dirty="0">
                <a:solidFill>
                  <a:schemeClr val="accent1">
                    <a:lumMod val="75000"/>
                  </a:schemeClr>
                </a:solidFill>
                <a:ea typeface="+mn-ea"/>
                <a:cs typeface="+mn-cs"/>
              </a:rPr>
              <a:t>Main </a:t>
            </a:r>
            <a:r>
              <a:rPr lang="en-AU" sz="3600" dirty="0">
                <a:solidFill>
                  <a:schemeClr val="accent1">
                    <a:lumMod val="75000"/>
                  </a:schemeClr>
                </a:solidFill>
                <a:ea typeface="+mn-ea"/>
                <a:cs typeface="+mn-cs"/>
              </a:rPr>
              <a:t>causes of energy poverty</a:t>
            </a:r>
            <a:endParaRPr lang="de-DE" sz="3600" noProof="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949C7F07-3581-6D64-23EB-97148F98AA5D}"/>
              </a:ext>
            </a:extLst>
          </p:cNvPr>
          <p:cNvSpPr txBox="1">
            <a:spLocks/>
          </p:cNvSpPr>
          <p:nvPr/>
        </p:nvSpPr>
        <p:spPr>
          <a:xfrm>
            <a:off x="571500" y="1425388"/>
            <a:ext cx="7003676" cy="520849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  <a:spcAft>
                <a:spcPts val="800"/>
              </a:spcAft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Inefficient and aging building stock - Poor insulation and outdated heating systems increase energy demand</a:t>
            </a:r>
          </a:p>
          <a:p>
            <a:pPr>
              <a:spcBef>
                <a:spcPts val="0"/>
              </a:spcBef>
              <a:spcAft>
                <a:spcPts val="800"/>
              </a:spcAft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High energy prices - Rising energy costs and price volatility increase the financial burden on households</a:t>
            </a:r>
          </a:p>
          <a:p>
            <a:pPr>
              <a:spcBef>
                <a:spcPts val="0"/>
              </a:spcBef>
              <a:spcAft>
                <a:spcPts val="2400"/>
              </a:spcAft>
              <a:buClr>
                <a:srgbClr val="9180C0"/>
              </a:buClr>
              <a:buFont typeface="Wingdings" panose="05000000000000000000" pitchFamily="2" charset="2"/>
              <a:buChar char="§"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Low household income - Limited financial resources reduce the ability to afford adequate heating, cooling and electricity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Clr>
                <a:srgbClr val="9180C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de-AT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pic>
        <p:nvPicPr>
          <p:cNvPr id="3" name="Picture 2" descr="Men installing solar panels on a roof&#10;&#10;AI-generated content may be incorrect.">
            <a:extLst>
              <a:ext uri="{FF2B5EF4-FFF2-40B4-BE49-F238E27FC236}">
                <a16:creationId xmlns:a16="http://schemas.microsoft.com/office/drawing/2014/main" id="{47C96BB6-3573-E6B0-8F86-23EE0F0A2747}"/>
              </a:ext>
            </a:extLst>
          </p:cNvPr>
          <p:cNvPicPr>
            <a:picLocks noGrp="1" noChangeAspect="1"/>
          </p:cNvPicPr>
          <p:nvPr/>
        </p:nvPicPr>
        <p:blipFill>
          <a:blip r:embed="rId2"/>
          <a:srcRect l="20605" r="20605"/>
          <a:stretch>
            <a:fillRect/>
          </a:stretch>
        </p:blipFill>
        <p:spPr>
          <a:xfrm>
            <a:off x="7736541" y="1425388"/>
            <a:ext cx="4091789" cy="4631441"/>
          </a:xfrm>
          <a:prstGeom prst="rect">
            <a:avLst/>
          </a:prstGeom>
          <a:gradFill>
            <a:gsLst>
              <a:gs pos="0">
                <a:srgbClr val="000000">
                  <a:alpha val="40000"/>
                </a:srgbClr>
              </a:gs>
              <a:gs pos="99000">
                <a:srgbClr val="000000">
                  <a:alpha val="20000"/>
                </a:srgbClr>
              </a:gs>
              <a:gs pos="100000">
                <a:srgbClr val="000000">
                  <a:alpha val="20000"/>
                </a:srgbClr>
              </a:gs>
            </a:gsLst>
            <a:lin ang="5400000" scaled="0"/>
          </a:gradFill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4258245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36D6D8-E76F-50E4-DBDC-7C7A26821F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8F3723-C51D-3D49-7DCF-C76D176CBC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8627" y="466344"/>
            <a:ext cx="10515600" cy="836723"/>
          </a:xfrm>
        </p:spPr>
        <p:txBody>
          <a:bodyPr>
            <a:normAutofit/>
          </a:bodyPr>
          <a:lstStyle/>
          <a:p>
            <a:r>
              <a:rPr lang="en-AU" sz="3600" dirty="0">
                <a:solidFill>
                  <a:schemeClr val="accent1">
                    <a:lumMod val="75000"/>
                  </a:schemeClr>
                </a:solidFill>
                <a:ea typeface="+mn-ea"/>
                <a:cs typeface="+mn-cs"/>
              </a:rPr>
              <a:t>Particularly affected</a:t>
            </a:r>
            <a:endParaRPr lang="de-DE" sz="3600" noProof="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88D5EAE4-D95D-1A91-F323-DE4A6EEC3CD8}"/>
              </a:ext>
            </a:extLst>
          </p:cNvPr>
          <p:cNvSpPr txBox="1">
            <a:spLocks/>
          </p:cNvSpPr>
          <p:nvPr/>
        </p:nvSpPr>
        <p:spPr>
          <a:xfrm>
            <a:off x="571500" y="1425388"/>
            <a:ext cx="9728947" cy="520849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  <a:spcAft>
                <a:spcPts val="800"/>
              </a:spcAft>
              <a:buClr>
                <a:srgbClr val="9180C0"/>
              </a:buClr>
              <a:buFont typeface="Wingdings" panose="05000000000000000000" pitchFamily="2" charset="2"/>
              <a:buChar char="§"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Rental housing - Tenants often have limited control over building renovation and energy systems</a:t>
            </a:r>
            <a:endParaRPr kumimoji="0" lang="de-AT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  <a:p>
            <a:pPr>
              <a:spcBef>
                <a:spcPts val="0"/>
              </a:spcBef>
              <a:spcAft>
                <a:spcPts val="800"/>
              </a:spcAft>
              <a:buClr>
                <a:srgbClr val="9180C0"/>
              </a:buClr>
              <a:buFont typeface="Wingdings" panose="05000000000000000000" pitchFamily="2" charset="2"/>
              <a:buChar char="§"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Older, non renovated buildings - Low energy efficiency and outdated heating systems increase energy demand</a:t>
            </a:r>
          </a:p>
          <a:p>
            <a:pPr>
              <a:spcBef>
                <a:spcPts val="0"/>
              </a:spcBef>
              <a:spcAft>
                <a:spcPts val="2400"/>
              </a:spcAft>
              <a:buClr>
                <a:srgbClr val="9180C0"/>
              </a:buClr>
              <a:buFont typeface="Wingdings" panose="05000000000000000000" pitchFamily="2" charset="2"/>
              <a:buChar char="§"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Single parents and vulnerable groups - Limited income and higher financial pressure increase the risk of energy poverty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rgbClr val="9180C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Impacts on affected households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rgbClr val="9180C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Higher risk of respiratory and cardiovascular diseases and other chronic health conditions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rgbClr val="9180C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Increased risk of mental stress and psychological burdens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rgbClr val="9180C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Social isolation and reduced quality of life</a:t>
            </a:r>
            <a:endParaRPr kumimoji="0" lang="de-AT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25061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A69CD2-BA00-C5A3-FFFF-246322F1B6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6A153256-BBC4-D15B-D63D-DFB34EFA24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i-FI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18E8EE7-82BF-3445-F950-88CF22AE16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5984" y="158183"/>
            <a:ext cx="10972800" cy="6541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481399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66C664-1AE1-E86D-D8C4-4533EF7E02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767E33-0481-B120-1D43-F477B2684D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7322" y="466344"/>
            <a:ext cx="11449878" cy="836723"/>
          </a:xfrm>
        </p:spPr>
        <p:txBody>
          <a:bodyPr>
            <a:noAutofit/>
          </a:bodyPr>
          <a:lstStyle/>
          <a:p>
            <a:r>
              <a:rPr lang="en-AU" sz="3600" noProof="0" dirty="0">
                <a:solidFill>
                  <a:schemeClr val="accent1">
                    <a:lumMod val="75000"/>
                  </a:schemeClr>
                </a:solidFill>
              </a:rPr>
              <a:t>Policy recommendations – Renovation to PED standard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983AC8DD-5F34-E992-6CE6-C90AEDDD859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7323" y="1719072"/>
            <a:ext cx="8135178" cy="4900389"/>
          </a:xfrm>
        </p:spPr>
        <p:txBody>
          <a:bodyPr>
            <a:noAutofit/>
          </a:bodyPr>
          <a:lstStyle/>
          <a:p>
            <a:pPr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000" noProof="0" dirty="0"/>
              <a:t>Increase renovation rates in low-income neighbourhoods</a:t>
            </a:r>
          </a:p>
          <a:p>
            <a:pPr lvl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1600" noProof="0" dirty="0"/>
              <a:t>Targeted renovation programs especially in areas with vulnerable or energy poor households</a:t>
            </a:r>
          </a:p>
          <a:p>
            <a:pPr lvl="1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1600" noProof="0" dirty="0"/>
              <a:t>Financing and subsidies: Create dedicated funding programs, grants, and low interest loans to support affordable housing renovation and PED implementation</a:t>
            </a:r>
          </a:p>
          <a:p>
            <a:pPr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000" noProof="0" dirty="0"/>
              <a:t>Strengthening municipal and social housing</a:t>
            </a:r>
          </a:p>
          <a:p>
            <a:pPr lvl="1">
              <a:spcBef>
                <a:spcPts val="0"/>
              </a:spcBef>
              <a:spcAft>
                <a:spcPts val="18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1600" noProof="0" dirty="0"/>
              <a:t>Expand public and subsidized housing to ensure long term affordable housing</a:t>
            </a:r>
          </a:p>
          <a:p>
            <a:pPr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000" dirty="0"/>
              <a:t>Improve </a:t>
            </a:r>
            <a:r>
              <a:rPr lang="en-AU" sz="2000" noProof="0" dirty="0"/>
              <a:t>Legal framework</a:t>
            </a:r>
          </a:p>
          <a:p>
            <a:pPr lvl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1600" dirty="0"/>
              <a:t>Protection from rent increases after renovation: Introduce regulations that limit rent increases after building renovations to protect tenants</a:t>
            </a:r>
          </a:p>
          <a:p>
            <a:pPr lvl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sz="1600" dirty="0"/>
              <a:t>Adapt key housing regulations and subsidy schemes to support affordable energy efficient renovation and social housing development</a:t>
            </a:r>
          </a:p>
        </p:txBody>
      </p:sp>
      <p:pic>
        <p:nvPicPr>
          <p:cNvPr id="3" name="Picture Placeholder 4">
            <a:extLst>
              <a:ext uri="{FF2B5EF4-FFF2-40B4-BE49-F238E27FC236}">
                <a16:creationId xmlns:a16="http://schemas.microsoft.com/office/drawing/2014/main" id="{9D02C78A-5EC7-5520-B8BA-C3F54B7839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05" b="2505"/>
          <a:stretch/>
        </p:blipFill>
        <p:spPr>
          <a:xfrm>
            <a:off x="8696324" y="1667297"/>
            <a:ext cx="3495675" cy="4434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111422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6E59BB-ADBE-9B3E-D1D9-9ADC8F32A1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E82CDE-47CE-7071-8A26-019E673068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160" y="251191"/>
            <a:ext cx="11354969" cy="836723"/>
          </a:xfrm>
        </p:spPr>
        <p:txBody>
          <a:bodyPr>
            <a:noAutofit/>
          </a:bodyPr>
          <a:lstStyle/>
          <a:p>
            <a:r>
              <a:rPr lang="en-AU" sz="3200" noProof="0" dirty="0">
                <a:solidFill>
                  <a:schemeClr val="accent1">
                    <a:lumMod val="75000"/>
                  </a:schemeClr>
                </a:solidFill>
              </a:rPr>
              <a:t>Policy recommendations – New PEDs mitigation of energy poverty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D53F6E71-DD5F-E74A-B6D6-0E19D52F7CD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7322" y="1165413"/>
            <a:ext cx="8796325" cy="5531222"/>
          </a:xfrm>
        </p:spPr>
        <p:txBody>
          <a:bodyPr>
            <a:noAutofit/>
          </a:bodyPr>
          <a:lstStyle/>
          <a:p>
            <a:pPr>
              <a:spcBef>
                <a:spcPts val="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000" noProof="0" dirty="0">
                <a:solidFill>
                  <a:schemeClr val="accent1">
                    <a:lumMod val="75000"/>
                  </a:schemeClr>
                </a:solidFill>
              </a:rPr>
              <a:t>Households that live in PEDs are usually not affected by energy poverty</a:t>
            </a:r>
          </a:p>
          <a:p>
            <a:pPr marL="358775" indent="-358775">
              <a:spcBef>
                <a:spcPts val="0"/>
              </a:spcBef>
              <a:spcAft>
                <a:spcPts val="1200"/>
              </a:spcAft>
              <a:buClr>
                <a:schemeClr val="accent1"/>
              </a:buClr>
              <a:buNone/>
            </a:pPr>
            <a:r>
              <a:rPr lang="en-AU" sz="2000" dirty="0">
                <a:solidFill>
                  <a:schemeClr val="accent1">
                    <a:lumMod val="75000"/>
                  </a:schemeClr>
                </a:solidFill>
              </a:rPr>
              <a:t>=&gt; Key question: How to </a:t>
            </a:r>
            <a:r>
              <a:rPr lang="en-US" sz="2000" dirty="0">
                <a:solidFill>
                  <a:schemeClr val="accent1">
                    <a:lumMod val="75000"/>
                  </a:schemeClr>
                </a:solidFill>
              </a:rPr>
              <a:t>increase the participation rates of energy poor households in new PED developments?</a:t>
            </a:r>
          </a:p>
          <a:p>
            <a:pPr>
              <a:spcBef>
                <a:spcPts val="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AU" sz="2000" dirty="0"/>
              <a:t>Ensure participation of low-income households </a:t>
            </a:r>
            <a:r>
              <a:rPr lang="en-US" sz="2000" dirty="0"/>
              <a:t>in PEDs</a:t>
            </a:r>
          </a:p>
          <a:p>
            <a:pPr lvl="1">
              <a:spcBef>
                <a:spcPts val="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sz="1800" dirty="0"/>
              <a:t>Provide subsidies or financial assistance that enable low-income households to live in PEDs </a:t>
            </a:r>
          </a:p>
          <a:p>
            <a:pPr lvl="1">
              <a:spcBef>
                <a:spcPts val="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sz="1800" dirty="0"/>
              <a:t>Affordable housing quotas in new developments: Introduce quotas for affordable housing in new construction projects through requirements in zoning or development plans</a:t>
            </a:r>
          </a:p>
          <a:p>
            <a:pPr lvl="1">
              <a:spcBef>
                <a:spcPts val="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sz="1800" dirty="0"/>
              <a:t>Social mix through different apartment sizes: Promote social diversity by including a variety of apartment sizes in housing projects</a:t>
            </a:r>
          </a:p>
          <a:p>
            <a:pPr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sz="2000" dirty="0"/>
              <a:t>Strengthening municipal and social housing</a:t>
            </a:r>
          </a:p>
          <a:p>
            <a:pPr lvl="1">
              <a:spcBef>
                <a:spcPts val="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sz="1800" dirty="0"/>
              <a:t>Expand and support public and subsidized housing to ensure long term affordable living options</a:t>
            </a:r>
          </a:p>
          <a:p>
            <a:pPr lvl="1">
              <a:spcBef>
                <a:spcPts val="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sz="1800" dirty="0"/>
              <a:t>Community participation and co creation: Involve residents early in planning processes to ensure PED solutions respond to social needs and remain accessible for vulnerable groups</a:t>
            </a:r>
            <a:endParaRPr lang="en-AU" sz="1800" noProof="0" dirty="0"/>
          </a:p>
        </p:txBody>
      </p:sp>
      <p:pic>
        <p:nvPicPr>
          <p:cNvPr id="3" name="Picture Placeholder 4" descr="A person using a tablet&#10;&#10;AI-generated content may be incorrect.">
            <a:extLst>
              <a:ext uri="{FF2B5EF4-FFF2-40B4-BE49-F238E27FC236}">
                <a16:creationId xmlns:a16="http://schemas.microsoft.com/office/drawing/2014/main" id="{FBAF3D87-AFC4-81C9-98FE-FB8A8694C85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379" t="5894" r="30189" b="389"/>
          <a:stretch/>
        </p:blipFill>
        <p:spPr>
          <a:xfrm>
            <a:off x="9379496" y="2026024"/>
            <a:ext cx="2812503" cy="35679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176647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 descr="A blue fan in a factory&#10;&#10;AI-generated content may be incorrect.">
            <a:extLst>
              <a:ext uri="{FF2B5EF4-FFF2-40B4-BE49-F238E27FC236}">
                <a16:creationId xmlns:a16="http://schemas.microsoft.com/office/drawing/2014/main" id="{41224535-7490-C8C6-2A0E-CE4DCFC03B33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7813" b="7813"/>
          <a:stretch>
            <a:fillRect/>
          </a:stretch>
        </p:blipFill>
        <p:spPr>
          <a:ln>
            <a:solidFill>
              <a:schemeClr val="accent4"/>
            </a:solidFill>
          </a:ln>
        </p:spPr>
      </p:pic>
      <p:sp>
        <p:nvSpPr>
          <p:cNvPr id="257" name="Google Shape;257;p9"/>
          <p:cNvSpPr/>
          <p:nvPr/>
        </p:nvSpPr>
        <p:spPr>
          <a:xfrm>
            <a:off x="0" y="-1"/>
            <a:ext cx="12192000" cy="6858000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38100" dist="12700" dir="5400000" algn="ctr" rotWithShape="0">
              <a:srgbClr val="000000">
                <a:alpha val="14901"/>
              </a:srgb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58" name="Google Shape;258;p9"/>
          <p:cNvSpPr txBox="1"/>
          <p:nvPr/>
        </p:nvSpPr>
        <p:spPr>
          <a:xfrm>
            <a:off x="1382249" y="4962770"/>
            <a:ext cx="3073737" cy="2343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Calibri"/>
                <a:cs typeface="Calibri"/>
                <a:sym typeface="Calibri"/>
              </a:rPr>
              <a:t>+358 50 3270533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+mn-ea"/>
              <a:cs typeface="+mn-cs"/>
            </a:endParaRPr>
          </a:p>
        </p:txBody>
      </p:sp>
      <p:sp>
        <p:nvSpPr>
          <p:cNvPr id="259" name="Google Shape;259;p9"/>
          <p:cNvSpPr txBox="1"/>
          <p:nvPr/>
        </p:nvSpPr>
        <p:spPr>
          <a:xfrm>
            <a:off x="1382249" y="5355306"/>
            <a:ext cx="3073737" cy="2343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EC Square Sans Pro" panose="020B0506040000020004" pitchFamily="34" charset="0"/>
                <a:ea typeface="Calibri"/>
                <a:cs typeface="Calibri"/>
                <a:sym typeface="Calibri"/>
              </a:rPr>
              <a:t>mia.ala-juusela@vtt.fi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9"/>
          <p:cNvSpPr txBox="1">
            <a:spLocks noGrp="1"/>
          </p:cNvSpPr>
          <p:nvPr>
            <p:ph type="title"/>
          </p:nvPr>
        </p:nvSpPr>
        <p:spPr>
          <a:xfrm>
            <a:off x="1019175" y="2804077"/>
            <a:ext cx="10153650" cy="12498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ct val="100000"/>
              <a:buFont typeface="Arial"/>
              <a:buNone/>
            </a:pPr>
            <a:r>
              <a:rPr lang="en-US" dirty="0">
                <a:latin typeface="EC Square Sans Pro" panose="020B0506040000020004" pitchFamily="34" charset="0"/>
              </a:rPr>
              <a:t>Thank you!</a:t>
            </a:r>
            <a:endParaRPr dirty="0">
              <a:latin typeface="EC Square Sans Pro" panose="020B0506040000020004" pitchFamily="34" charset="0"/>
            </a:endParaRPr>
          </a:p>
        </p:txBody>
      </p:sp>
      <p:pic>
        <p:nvPicPr>
          <p:cNvPr id="261" name="Google Shape;261;p9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9176" y="4941977"/>
            <a:ext cx="178593" cy="17859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2" name="Google Shape;262;p9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9176" y="5324254"/>
            <a:ext cx="178593" cy="178593"/>
          </a:xfrm>
          <a:prstGeom prst="rect">
            <a:avLst/>
          </a:prstGeom>
          <a:noFill/>
          <a:ln>
            <a:noFill/>
          </a:ln>
        </p:spPr>
      </p:pic>
      <p:sp>
        <p:nvSpPr>
          <p:cNvPr id="265" name="Google Shape;265;p9"/>
          <p:cNvSpPr/>
          <p:nvPr/>
        </p:nvSpPr>
        <p:spPr>
          <a:xfrm>
            <a:off x="1193646" y="734958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5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5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66" name="Google Shape;266;p9"/>
          <p:cNvSpPr/>
          <p:nvPr/>
        </p:nvSpPr>
        <p:spPr>
          <a:xfrm>
            <a:off x="1293531" y="7473480"/>
            <a:ext cx="232426" cy="188246"/>
          </a:xfrm>
          <a:custGeom>
            <a:avLst/>
            <a:gdLst/>
            <a:ahLst/>
            <a:cxnLst/>
            <a:rect l="l" t="t" r="r" b="b"/>
            <a:pathLst>
              <a:path w="102" h="82" extrusionOk="0">
                <a:moveTo>
                  <a:pt x="0" y="73"/>
                </a:moveTo>
                <a:cubicBezTo>
                  <a:pt x="10" y="79"/>
                  <a:pt x="21" y="82"/>
                  <a:pt x="32" y="82"/>
                </a:cubicBezTo>
                <a:cubicBezTo>
                  <a:pt x="71" y="82"/>
                  <a:pt x="92" y="50"/>
                  <a:pt x="91" y="21"/>
                </a:cubicBezTo>
                <a:cubicBezTo>
                  <a:pt x="95" y="18"/>
                  <a:pt x="99" y="14"/>
                  <a:pt x="102" y="10"/>
                </a:cubicBezTo>
                <a:cubicBezTo>
                  <a:pt x="98" y="11"/>
                  <a:pt x="94" y="13"/>
                  <a:pt x="90" y="13"/>
                </a:cubicBezTo>
                <a:cubicBezTo>
                  <a:pt x="94" y="10"/>
                  <a:pt x="97" y="6"/>
                  <a:pt x="99" y="2"/>
                </a:cubicBezTo>
                <a:cubicBezTo>
                  <a:pt x="95" y="4"/>
                  <a:pt x="90" y="6"/>
                  <a:pt x="86" y="7"/>
                </a:cubicBezTo>
                <a:cubicBezTo>
                  <a:pt x="82" y="3"/>
                  <a:pt x="76" y="0"/>
                  <a:pt x="70" y="0"/>
                </a:cubicBezTo>
                <a:cubicBezTo>
                  <a:pt x="57" y="0"/>
                  <a:pt x="47" y="13"/>
                  <a:pt x="50" y="26"/>
                </a:cubicBezTo>
                <a:cubicBezTo>
                  <a:pt x="33" y="25"/>
                  <a:pt x="18" y="16"/>
                  <a:pt x="7" y="4"/>
                </a:cubicBezTo>
                <a:cubicBezTo>
                  <a:pt x="2" y="13"/>
                  <a:pt x="5" y="25"/>
                  <a:pt x="14" y="32"/>
                </a:cubicBezTo>
                <a:cubicBezTo>
                  <a:pt x="11" y="31"/>
                  <a:pt x="7" y="31"/>
                  <a:pt x="5" y="29"/>
                </a:cubicBezTo>
                <a:cubicBezTo>
                  <a:pt x="4" y="39"/>
                  <a:pt x="11" y="48"/>
                  <a:pt x="21" y="50"/>
                </a:cubicBezTo>
                <a:cubicBezTo>
                  <a:pt x="18" y="50"/>
                  <a:pt x="15" y="51"/>
                  <a:pt x="12" y="50"/>
                </a:cubicBezTo>
                <a:cubicBezTo>
                  <a:pt x="14" y="58"/>
                  <a:pt x="22" y="64"/>
                  <a:pt x="31" y="64"/>
                </a:cubicBezTo>
                <a:cubicBezTo>
                  <a:pt x="22" y="71"/>
                  <a:pt x="11" y="74"/>
                  <a:pt x="0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67" name="Google Shape;267;p9"/>
          <p:cNvSpPr/>
          <p:nvPr/>
        </p:nvSpPr>
        <p:spPr>
          <a:xfrm>
            <a:off x="140044" y="734958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5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5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68" name="Google Shape;268;p9"/>
          <p:cNvSpPr/>
          <p:nvPr/>
        </p:nvSpPr>
        <p:spPr>
          <a:xfrm>
            <a:off x="297556" y="7436983"/>
            <a:ext cx="120055" cy="261239"/>
          </a:xfrm>
          <a:custGeom>
            <a:avLst/>
            <a:gdLst/>
            <a:ahLst/>
            <a:cxnLst/>
            <a:rect l="l" t="t" r="r" b="b"/>
            <a:pathLst>
              <a:path w="53" h="114" extrusionOk="0">
                <a:moveTo>
                  <a:pt x="12" y="114"/>
                </a:moveTo>
                <a:cubicBezTo>
                  <a:pt x="35" y="114"/>
                  <a:pt x="35" y="114"/>
                  <a:pt x="35" y="114"/>
                </a:cubicBezTo>
                <a:cubicBezTo>
                  <a:pt x="35" y="57"/>
                  <a:pt x="35" y="57"/>
                  <a:pt x="35" y="57"/>
                </a:cubicBezTo>
                <a:cubicBezTo>
                  <a:pt x="51" y="57"/>
                  <a:pt x="51" y="57"/>
                  <a:pt x="51" y="57"/>
                </a:cubicBezTo>
                <a:cubicBezTo>
                  <a:pt x="53" y="37"/>
                  <a:pt x="53" y="37"/>
                  <a:pt x="53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5" y="37"/>
                  <a:pt x="35" y="30"/>
                  <a:pt x="35" y="26"/>
                </a:cubicBezTo>
                <a:cubicBezTo>
                  <a:pt x="35" y="22"/>
                  <a:pt x="36" y="20"/>
                  <a:pt x="40" y="20"/>
                </a:cubicBezTo>
                <a:cubicBezTo>
                  <a:pt x="44" y="20"/>
                  <a:pt x="53" y="20"/>
                  <a:pt x="53" y="2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9" y="0"/>
                  <a:pt x="37" y="0"/>
                </a:cubicBezTo>
                <a:cubicBezTo>
                  <a:pt x="19" y="0"/>
                  <a:pt x="12" y="7"/>
                  <a:pt x="12" y="22"/>
                </a:cubicBezTo>
                <a:cubicBezTo>
                  <a:pt x="12" y="34"/>
                  <a:pt x="12" y="37"/>
                  <a:pt x="12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57"/>
                  <a:pt x="0" y="57"/>
                  <a:pt x="0" y="57"/>
                </a:cubicBezTo>
                <a:cubicBezTo>
                  <a:pt x="12" y="57"/>
                  <a:pt x="12" y="57"/>
                  <a:pt x="12" y="57"/>
                </a:cubicBezTo>
                <a:lnTo>
                  <a:pt x="12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69" name="Google Shape;269;p9"/>
          <p:cNvSpPr/>
          <p:nvPr/>
        </p:nvSpPr>
        <p:spPr>
          <a:xfrm>
            <a:off x="654839" y="734958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5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5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70" name="Google Shape;270;p9"/>
          <p:cNvSpPr/>
          <p:nvPr/>
        </p:nvSpPr>
        <p:spPr>
          <a:xfrm>
            <a:off x="752804" y="7448509"/>
            <a:ext cx="237229" cy="239150"/>
          </a:xfrm>
          <a:custGeom>
            <a:avLst/>
            <a:gdLst/>
            <a:ahLst/>
            <a:cxnLst/>
            <a:rect l="l" t="t" r="r" b="b"/>
            <a:pathLst>
              <a:path w="104" h="104" extrusionOk="0">
                <a:moveTo>
                  <a:pt x="52" y="9"/>
                </a:moveTo>
                <a:cubicBezTo>
                  <a:pt x="66" y="9"/>
                  <a:pt x="67" y="10"/>
                  <a:pt x="73" y="10"/>
                </a:cubicBezTo>
                <a:cubicBezTo>
                  <a:pt x="78" y="10"/>
                  <a:pt x="81" y="11"/>
                  <a:pt x="83" y="12"/>
                </a:cubicBezTo>
                <a:cubicBezTo>
                  <a:pt x="85" y="13"/>
                  <a:pt x="87" y="14"/>
                  <a:pt x="89" y="15"/>
                </a:cubicBezTo>
                <a:cubicBezTo>
                  <a:pt x="90" y="17"/>
                  <a:pt x="91" y="19"/>
                  <a:pt x="92" y="21"/>
                </a:cubicBezTo>
                <a:cubicBezTo>
                  <a:pt x="93" y="23"/>
                  <a:pt x="94" y="26"/>
                  <a:pt x="94" y="31"/>
                </a:cubicBezTo>
                <a:cubicBezTo>
                  <a:pt x="94" y="37"/>
                  <a:pt x="95" y="38"/>
                  <a:pt x="95" y="52"/>
                </a:cubicBezTo>
                <a:cubicBezTo>
                  <a:pt x="95" y="66"/>
                  <a:pt x="94" y="68"/>
                  <a:pt x="94" y="73"/>
                </a:cubicBezTo>
                <a:cubicBezTo>
                  <a:pt x="94" y="78"/>
                  <a:pt x="93" y="81"/>
                  <a:pt x="92" y="83"/>
                </a:cubicBezTo>
                <a:cubicBezTo>
                  <a:pt x="91" y="85"/>
                  <a:pt x="90" y="87"/>
                  <a:pt x="89" y="89"/>
                </a:cubicBezTo>
                <a:cubicBezTo>
                  <a:pt x="87" y="91"/>
                  <a:pt x="85" y="92"/>
                  <a:pt x="83" y="93"/>
                </a:cubicBezTo>
                <a:cubicBezTo>
                  <a:pt x="81" y="93"/>
                  <a:pt x="78" y="94"/>
                  <a:pt x="73" y="94"/>
                </a:cubicBezTo>
                <a:cubicBezTo>
                  <a:pt x="67" y="95"/>
                  <a:pt x="66" y="95"/>
                  <a:pt x="52" y="95"/>
                </a:cubicBezTo>
                <a:cubicBezTo>
                  <a:pt x="38" y="95"/>
                  <a:pt x="36" y="95"/>
                  <a:pt x="31" y="94"/>
                </a:cubicBezTo>
                <a:cubicBezTo>
                  <a:pt x="26" y="94"/>
                  <a:pt x="23" y="93"/>
                  <a:pt x="21" y="93"/>
                </a:cubicBezTo>
                <a:cubicBezTo>
                  <a:pt x="19" y="92"/>
                  <a:pt x="17" y="91"/>
                  <a:pt x="15" y="89"/>
                </a:cubicBezTo>
                <a:cubicBezTo>
                  <a:pt x="13" y="87"/>
                  <a:pt x="12" y="85"/>
                  <a:pt x="11" y="83"/>
                </a:cubicBezTo>
                <a:cubicBezTo>
                  <a:pt x="11" y="81"/>
                  <a:pt x="10" y="78"/>
                  <a:pt x="10" y="73"/>
                </a:cubicBezTo>
                <a:cubicBezTo>
                  <a:pt x="9" y="68"/>
                  <a:pt x="9" y="66"/>
                  <a:pt x="9" y="52"/>
                </a:cubicBezTo>
                <a:cubicBezTo>
                  <a:pt x="9" y="38"/>
                  <a:pt x="9" y="37"/>
                  <a:pt x="10" y="31"/>
                </a:cubicBezTo>
                <a:cubicBezTo>
                  <a:pt x="10" y="26"/>
                  <a:pt x="11" y="23"/>
                  <a:pt x="11" y="21"/>
                </a:cubicBezTo>
                <a:cubicBezTo>
                  <a:pt x="12" y="19"/>
                  <a:pt x="13" y="17"/>
                  <a:pt x="15" y="15"/>
                </a:cubicBezTo>
                <a:cubicBezTo>
                  <a:pt x="17" y="14"/>
                  <a:pt x="19" y="13"/>
                  <a:pt x="21" y="12"/>
                </a:cubicBezTo>
                <a:cubicBezTo>
                  <a:pt x="23" y="11"/>
                  <a:pt x="26" y="10"/>
                  <a:pt x="31" y="10"/>
                </a:cubicBezTo>
                <a:cubicBezTo>
                  <a:pt x="36" y="10"/>
                  <a:pt x="38" y="9"/>
                  <a:pt x="52" y="9"/>
                </a:cubicBezTo>
                <a:moveTo>
                  <a:pt x="52" y="0"/>
                </a:moveTo>
                <a:cubicBezTo>
                  <a:pt x="38" y="0"/>
                  <a:pt x="36" y="0"/>
                  <a:pt x="30" y="0"/>
                </a:cubicBezTo>
                <a:cubicBezTo>
                  <a:pt x="25" y="1"/>
                  <a:pt x="21" y="2"/>
                  <a:pt x="18" y="3"/>
                </a:cubicBezTo>
                <a:cubicBezTo>
                  <a:pt x="14" y="4"/>
                  <a:pt x="11" y="6"/>
                  <a:pt x="9" y="9"/>
                </a:cubicBezTo>
                <a:cubicBezTo>
                  <a:pt x="6" y="12"/>
                  <a:pt x="4" y="15"/>
                  <a:pt x="3" y="18"/>
                </a:cubicBezTo>
                <a:cubicBezTo>
                  <a:pt x="1" y="21"/>
                  <a:pt x="0" y="25"/>
                  <a:pt x="0" y="31"/>
                </a:cubicBezTo>
                <a:cubicBezTo>
                  <a:pt x="0" y="36"/>
                  <a:pt x="0" y="38"/>
                  <a:pt x="0" y="52"/>
                </a:cubicBezTo>
                <a:cubicBezTo>
                  <a:pt x="0" y="66"/>
                  <a:pt x="0" y="68"/>
                  <a:pt x="0" y="74"/>
                </a:cubicBezTo>
                <a:cubicBezTo>
                  <a:pt x="0" y="79"/>
                  <a:pt x="1" y="83"/>
                  <a:pt x="3" y="86"/>
                </a:cubicBezTo>
                <a:cubicBezTo>
                  <a:pt x="4" y="90"/>
                  <a:pt x="6" y="93"/>
                  <a:pt x="9" y="95"/>
                </a:cubicBezTo>
                <a:cubicBezTo>
                  <a:pt x="11" y="98"/>
                  <a:pt x="14" y="100"/>
                  <a:pt x="18" y="101"/>
                </a:cubicBezTo>
                <a:cubicBezTo>
                  <a:pt x="21" y="103"/>
                  <a:pt x="25" y="104"/>
                  <a:pt x="30" y="104"/>
                </a:cubicBezTo>
                <a:cubicBezTo>
                  <a:pt x="36" y="104"/>
                  <a:pt x="38" y="104"/>
                  <a:pt x="52" y="104"/>
                </a:cubicBezTo>
                <a:cubicBezTo>
                  <a:pt x="66" y="104"/>
                  <a:pt x="68" y="104"/>
                  <a:pt x="73" y="104"/>
                </a:cubicBezTo>
                <a:cubicBezTo>
                  <a:pt x="79" y="104"/>
                  <a:pt x="83" y="103"/>
                  <a:pt x="86" y="101"/>
                </a:cubicBezTo>
                <a:cubicBezTo>
                  <a:pt x="89" y="100"/>
                  <a:pt x="92" y="98"/>
                  <a:pt x="95" y="95"/>
                </a:cubicBezTo>
                <a:cubicBezTo>
                  <a:pt x="98" y="93"/>
                  <a:pt x="100" y="90"/>
                  <a:pt x="101" y="86"/>
                </a:cubicBezTo>
                <a:cubicBezTo>
                  <a:pt x="102" y="83"/>
                  <a:pt x="103" y="79"/>
                  <a:pt x="104" y="74"/>
                </a:cubicBezTo>
                <a:cubicBezTo>
                  <a:pt x="104" y="68"/>
                  <a:pt x="104" y="66"/>
                  <a:pt x="104" y="52"/>
                </a:cubicBezTo>
                <a:cubicBezTo>
                  <a:pt x="104" y="38"/>
                  <a:pt x="104" y="36"/>
                  <a:pt x="104" y="31"/>
                </a:cubicBezTo>
                <a:cubicBezTo>
                  <a:pt x="103" y="25"/>
                  <a:pt x="102" y="21"/>
                  <a:pt x="101" y="18"/>
                </a:cubicBezTo>
                <a:cubicBezTo>
                  <a:pt x="100" y="15"/>
                  <a:pt x="98" y="12"/>
                  <a:pt x="95" y="9"/>
                </a:cubicBezTo>
                <a:cubicBezTo>
                  <a:pt x="92" y="6"/>
                  <a:pt x="89" y="4"/>
                  <a:pt x="86" y="3"/>
                </a:cubicBezTo>
                <a:cubicBezTo>
                  <a:pt x="83" y="2"/>
                  <a:pt x="79" y="1"/>
                  <a:pt x="73" y="0"/>
                </a:cubicBezTo>
                <a:cubicBezTo>
                  <a:pt x="68" y="0"/>
                  <a:pt x="66" y="0"/>
                  <a:pt x="52" y="0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71" name="Google Shape;271;p9"/>
          <p:cNvSpPr/>
          <p:nvPr/>
        </p:nvSpPr>
        <p:spPr>
          <a:xfrm>
            <a:off x="810430" y="7506135"/>
            <a:ext cx="122936" cy="123897"/>
          </a:xfrm>
          <a:custGeom>
            <a:avLst/>
            <a:gdLst/>
            <a:ahLst/>
            <a:cxnLst/>
            <a:rect l="l" t="t" r="r" b="b"/>
            <a:pathLst>
              <a:path w="54" h="54" extrusionOk="0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4"/>
                  <a:pt x="27" y="54"/>
                </a:cubicBezTo>
                <a:cubicBezTo>
                  <a:pt x="42" y="54"/>
                  <a:pt x="54" y="42"/>
                  <a:pt x="54" y="27"/>
                </a:cubicBezTo>
                <a:cubicBezTo>
                  <a:pt x="54" y="12"/>
                  <a:pt x="42" y="0"/>
                  <a:pt x="27" y="0"/>
                </a:cubicBezTo>
                <a:moveTo>
                  <a:pt x="27" y="44"/>
                </a:moveTo>
                <a:cubicBezTo>
                  <a:pt x="17" y="44"/>
                  <a:pt x="10" y="37"/>
                  <a:pt x="10" y="27"/>
                </a:cubicBezTo>
                <a:cubicBezTo>
                  <a:pt x="10" y="18"/>
                  <a:pt x="17" y="10"/>
                  <a:pt x="27" y="10"/>
                </a:cubicBezTo>
                <a:cubicBezTo>
                  <a:pt x="36" y="10"/>
                  <a:pt x="44" y="18"/>
                  <a:pt x="44" y="27"/>
                </a:cubicBezTo>
                <a:cubicBezTo>
                  <a:pt x="44" y="37"/>
                  <a:pt x="36" y="44"/>
                  <a:pt x="27" y="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9"/>
          <p:cNvSpPr/>
          <p:nvPr/>
        </p:nvSpPr>
        <p:spPr>
          <a:xfrm>
            <a:off x="919920" y="7489807"/>
            <a:ext cx="29774" cy="29774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9"/>
          <p:cNvSpPr/>
          <p:nvPr/>
        </p:nvSpPr>
        <p:spPr>
          <a:xfrm>
            <a:off x="1719966" y="734958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5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5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74" name="Google Shape;274;p9"/>
          <p:cNvSpPr/>
          <p:nvPr/>
        </p:nvSpPr>
        <p:spPr>
          <a:xfrm>
            <a:off x="1784315" y="7473480"/>
            <a:ext cx="179602" cy="188246"/>
          </a:xfrm>
          <a:custGeom>
            <a:avLst/>
            <a:gdLst/>
            <a:ahLst/>
            <a:cxnLst/>
            <a:rect l="l" t="t" r="r" b="b"/>
            <a:pathLst>
              <a:path w="79" h="82" extrusionOk="0">
                <a:moveTo>
                  <a:pt x="79" y="39"/>
                </a:moveTo>
                <a:cubicBezTo>
                  <a:pt x="40" y="39"/>
                  <a:pt x="40" y="39"/>
                  <a:pt x="40" y="39"/>
                </a:cubicBezTo>
                <a:cubicBezTo>
                  <a:pt x="40" y="50"/>
                  <a:pt x="40" y="50"/>
                  <a:pt x="40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3" y="63"/>
                  <a:pt x="54" y="71"/>
                  <a:pt x="41" y="71"/>
                </a:cubicBezTo>
                <a:cubicBezTo>
                  <a:pt x="25" y="71"/>
                  <a:pt x="11" y="58"/>
                  <a:pt x="11" y="41"/>
                </a:cubicBezTo>
                <a:cubicBezTo>
                  <a:pt x="11" y="25"/>
                  <a:pt x="25" y="11"/>
                  <a:pt x="41" y="11"/>
                </a:cubicBezTo>
                <a:cubicBezTo>
                  <a:pt x="49" y="11"/>
                  <a:pt x="56" y="14"/>
                  <a:pt x="62" y="19"/>
                </a:cubicBezTo>
                <a:cubicBezTo>
                  <a:pt x="70" y="12"/>
                  <a:pt x="70" y="12"/>
                  <a:pt x="70" y="12"/>
                </a:cubicBezTo>
                <a:cubicBezTo>
                  <a:pt x="63" y="4"/>
                  <a:pt x="52" y="0"/>
                  <a:pt x="41" y="0"/>
                </a:cubicBezTo>
                <a:cubicBezTo>
                  <a:pt x="18" y="0"/>
                  <a:pt x="0" y="18"/>
                  <a:pt x="0" y="41"/>
                </a:cubicBezTo>
                <a:cubicBezTo>
                  <a:pt x="0" y="64"/>
                  <a:pt x="18" y="82"/>
                  <a:pt x="41" y="82"/>
                </a:cubicBezTo>
                <a:cubicBezTo>
                  <a:pt x="63" y="82"/>
                  <a:pt x="79" y="66"/>
                  <a:pt x="79" y="43"/>
                </a:cubicBezTo>
                <a:lnTo>
                  <a:pt x="79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75" name="Google Shape;275;p9"/>
          <p:cNvSpPr/>
          <p:nvPr/>
        </p:nvSpPr>
        <p:spPr>
          <a:xfrm>
            <a:off x="1993691" y="7526304"/>
            <a:ext cx="96044" cy="97005"/>
          </a:xfrm>
          <a:custGeom>
            <a:avLst/>
            <a:gdLst/>
            <a:ahLst/>
            <a:cxnLst/>
            <a:rect l="l" t="t" r="r" b="b"/>
            <a:pathLst>
              <a:path w="100" h="101" extrusionOk="0">
                <a:moveTo>
                  <a:pt x="100" y="39"/>
                </a:moveTo>
                <a:lnTo>
                  <a:pt x="62" y="39"/>
                </a:lnTo>
                <a:lnTo>
                  <a:pt x="62" y="0"/>
                </a:lnTo>
                <a:lnTo>
                  <a:pt x="38" y="0"/>
                </a:lnTo>
                <a:lnTo>
                  <a:pt x="38" y="39"/>
                </a:lnTo>
                <a:lnTo>
                  <a:pt x="0" y="39"/>
                </a:lnTo>
                <a:lnTo>
                  <a:pt x="0" y="62"/>
                </a:lnTo>
                <a:lnTo>
                  <a:pt x="38" y="62"/>
                </a:lnTo>
                <a:lnTo>
                  <a:pt x="38" y="101"/>
                </a:lnTo>
                <a:lnTo>
                  <a:pt x="62" y="101"/>
                </a:lnTo>
                <a:lnTo>
                  <a:pt x="62" y="62"/>
                </a:lnTo>
                <a:lnTo>
                  <a:pt x="100" y="62"/>
                </a:lnTo>
                <a:lnTo>
                  <a:pt x="100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76" name="Google Shape;276;p9"/>
          <p:cNvSpPr/>
          <p:nvPr/>
        </p:nvSpPr>
        <p:spPr>
          <a:xfrm>
            <a:off x="3259549" y="734958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5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5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77" name="Google Shape;277;p9"/>
          <p:cNvSpPr/>
          <p:nvPr/>
        </p:nvSpPr>
        <p:spPr>
          <a:xfrm>
            <a:off x="3400734" y="7443706"/>
            <a:ext cx="150789" cy="247793"/>
          </a:xfrm>
          <a:custGeom>
            <a:avLst/>
            <a:gdLst/>
            <a:ahLst/>
            <a:cxnLst/>
            <a:rect l="l" t="t" r="r" b="b"/>
            <a:pathLst>
              <a:path w="66" h="108" extrusionOk="0">
                <a:moveTo>
                  <a:pt x="12" y="82"/>
                </a:moveTo>
                <a:cubicBezTo>
                  <a:pt x="12" y="87"/>
                  <a:pt x="12" y="91"/>
                  <a:pt x="13" y="93"/>
                </a:cubicBezTo>
                <a:cubicBezTo>
                  <a:pt x="14" y="96"/>
                  <a:pt x="16" y="98"/>
                  <a:pt x="19" y="101"/>
                </a:cubicBezTo>
                <a:cubicBezTo>
                  <a:pt x="21" y="103"/>
                  <a:pt x="25" y="105"/>
                  <a:pt x="28" y="106"/>
                </a:cubicBezTo>
                <a:cubicBezTo>
                  <a:pt x="32" y="107"/>
                  <a:pt x="36" y="108"/>
                  <a:pt x="41" y="108"/>
                </a:cubicBezTo>
                <a:cubicBezTo>
                  <a:pt x="46" y="108"/>
                  <a:pt x="50" y="107"/>
                  <a:pt x="53" y="107"/>
                </a:cubicBezTo>
                <a:cubicBezTo>
                  <a:pt x="57" y="106"/>
                  <a:pt x="61" y="104"/>
                  <a:pt x="66" y="102"/>
                </a:cubicBezTo>
                <a:cubicBezTo>
                  <a:pt x="66" y="85"/>
                  <a:pt x="66" y="85"/>
                  <a:pt x="66" y="85"/>
                </a:cubicBezTo>
                <a:cubicBezTo>
                  <a:pt x="61" y="89"/>
                  <a:pt x="55" y="90"/>
                  <a:pt x="50" y="90"/>
                </a:cubicBezTo>
                <a:cubicBezTo>
                  <a:pt x="47" y="90"/>
                  <a:pt x="44" y="90"/>
                  <a:pt x="42" y="88"/>
                </a:cubicBezTo>
                <a:cubicBezTo>
                  <a:pt x="40" y="87"/>
                  <a:pt x="38" y="86"/>
                  <a:pt x="38" y="84"/>
                </a:cubicBezTo>
                <a:cubicBezTo>
                  <a:pt x="37" y="82"/>
                  <a:pt x="37" y="78"/>
                  <a:pt x="37" y="72"/>
                </a:cubicBezTo>
                <a:cubicBezTo>
                  <a:pt x="37" y="44"/>
                  <a:pt x="37" y="44"/>
                  <a:pt x="37" y="44"/>
                </a:cubicBezTo>
                <a:cubicBezTo>
                  <a:pt x="62" y="44"/>
                  <a:pt x="62" y="44"/>
                  <a:pt x="62" y="44"/>
                </a:cubicBezTo>
                <a:cubicBezTo>
                  <a:pt x="62" y="28"/>
                  <a:pt x="62" y="28"/>
                  <a:pt x="62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0"/>
                  <a:pt x="37" y="0"/>
                  <a:pt x="3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6"/>
                  <a:pt x="20" y="10"/>
                  <a:pt x="18" y="14"/>
                </a:cubicBezTo>
                <a:cubicBezTo>
                  <a:pt x="16" y="18"/>
                  <a:pt x="14" y="21"/>
                  <a:pt x="11" y="23"/>
                </a:cubicBezTo>
                <a:cubicBezTo>
                  <a:pt x="8" y="26"/>
                  <a:pt x="4" y="28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12" y="44"/>
                  <a:pt x="12" y="44"/>
                  <a:pt x="12" y="44"/>
                </a:cubicBezTo>
                <a:lnTo>
                  <a:pt x="12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9"/>
          <p:cNvSpPr/>
          <p:nvPr/>
        </p:nvSpPr>
        <p:spPr>
          <a:xfrm>
            <a:off x="2725545" y="734958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5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4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5"/>
                  <a:pt x="174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9"/>
          <p:cNvSpPr/>
          <p:nvPr/>
        </p:nvSpPr>
        <p:spPr>
          <a:xfrm>
            <a:off x="2811985" y="7448509"/>
            <a:ext cx="258358" cy="241071"/>
          </a:xfrm>
          <a:custGeom>
            <a:avLst/>
            <a:gdLst/>
            <a:ahLst/>
            <a:cxnLst/>
            <a:rect l="l" t="t" r="r" b="b"/>
            <a:pathLst>
              <a:path w="113" h="105" extrusionOk="0">
                <a:moveTo>
                  <a:pt x="112" y="80"/>
                </a:moveTo>
                <a:cubicBezTo>
                  <a:pt x="112" y="80"/>
                  <a:pt x="112" y="80"/>
                  <a:pt x="112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0" y="79"/>
                  <a:pt x="109" y="79"/>
                  <a:pt x="108" y="78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02" y="76"/>
                  <a:pt x="97" y="72"/>
                  <a:pt x="93" y="68"/>
                </a:cubicBezTo>
                <a:cubicBezTo>
                  <a:pt x="91" y="65"/>
                  <a:pt x="89" y="62"/>
                  <a:pt x="88" y="59"/>
                </a:cubicBezTo>
                <a:cubicBezTo>
                  <a:pt x="88" y="59"/>
                  <a:pt x="88" y="59"/>
                  <a:pt x="88" y="59"/>
                </a:cubicBezTo>
                <a:cubicBezTo>
                  <a:pt x="88" y="57"/>
                  <a:pt x="88" y="56"/>
                  <a:pt x="88" y="55"/>
                </a:cubicBezTo>
                <a:cubicBezTo>
                  <a:pt x="88" y="55"/>
                  <a:pt x="88" y="55"/>
                  <a:pt x="88" y="55"/>
                </a:cubicBezTo>
                <a:cubicBezTo>
                  <a:pt x="90" y="54"/>
                  <a:pt x="91" y="53"/>
                  <a:pt x="94" y="52"/>
                </a:cubicBezTo>
                <a:cubicBezTo>
                  <a:pt x="94" y="52"/>
                  <a:pt x="94" y="52"/>
                  <a:pt x="94" y="52"/>
                </a:cubicBezTo>
                <a:cubicBezTo>
                  <a:pt x="96" y="51"/>
                  <a:pt x="98" y="50"/>
                  <a:pt x="100" y="48"/>
                </a:cubicBezTo>
                <a:cubicBezTo>
                  <a:pt x="100" y="48"/>
                  <a:pt x="100" y="48"/>
                  <a:pt x="100" y="48"/>
                </a:cubicBezTo>
                <a:cubicBezTo>
                  <a:pt x="101" y="48"/>
                  <a:pt x="101" y="48"/>
                  <a:pt x="101" y="47"/>
                </a:cubicBezTo>
                <a:cubicBezTo>
                  <a:pt x="101" y="47"/>
                  <a:pt x="102" y="47"/>
                  <a:pt x="102" y="47"/>
                </a:cubicBezTo>
                <a:cubicBezTo>
                  <a:pt x="102" y="46"/>
                  <a:pt x="102" y="45"/>
                  <a:pt x="101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1" y="44"/>
                  <a:pt x="100" y="43"/>
                  <a:pt x="99" y="43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2"/>
                  <a:pt x="96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4" y="43"/>
                  <a:pt x="92" y="43"/>
                  <a:pt x="91" y="43"/>
                </a:cubicBezTo>
                <a:cubicBezTo>
                  <a:pt x="91" y="43"/>
                  <a:pt x="91" y="43"/>
                  <a:pt x="91" y="43"/>
                </a:cubicBezTo>
                <a:cubicBezTo>
                  <a:pt x="90" y="43"/>
                  <a:pt x="88" y="44"/>
                  <a:pt x="87" y="43"/>
                </a:cubicBezTo>
                <a:cubicBezTo>
                  <a:pt x="87" y="43"/>
                  <a:pt x="87" y="43"/>
                  <a:pt x="87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0"/>
                  <a:pt x="87" y="37"/>
                  <a:pt x="87" y="35"/>
                </a:cubicBezTo>
                <a:cubicBezTo>
                  <a:pt x="87" y="35"/>
                  <a:pt x="87" y="35"/>
                  <a:pt x="87" y="35"/>
                </a:cubicBezTo>
                <a:cubicBezTo>
                  <a:pt x="87" y="30"/>
                  <a:pt x="88" y="26"/>
                  <a:pt x="87" y="22"/>
                </a:cubicBezTo>
                <a:cubicBezTo>
                  <a:pt x="87" y="22"/>
                  <a:pt x="87" y="22"/>
                  <a:pt x="87" y="22"/>
                </a:cubicBezTo>
                <a:cubicBezTo>
                  <a:pt x="86" y="15"/>
                  <a:pt x="81" y="9"/>
                  <a:pt x="75" y="5"/>
                </a:cubicBezTo>
                <a:cubicBezTo>
                  <a:pt x="71" y="2"/>
                  <a:pt x="66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0" y="0"/>
                  <a:pt x="58" y="0"/>
                  <a:pt x="56" y="0"/>
                </a:cubicBezTo>
                <a:cubicBezTo>
                  <a:pt x="49" y="0"/>
                  <a:pt x="42" y="2"/>
                  <a:pt x="37" y="6"/>
                </a:cubicBezTo>
                <a:cubicBezTo>
                  <a:pt x="33" y="9"/>
                  <a:pt x="29" y="13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5" y="23"/>
                  <a:pt x="26" y="28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7"/>
                  <a:pt x="26" y="40"/>
                  <a:pt x="26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4"/>
                  <a:pt x="23" y="43"/>
                  <a:pt x="21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3"/>
                  <a:pt x="19" y="42"/>
                  <a:pt x="18" y="42"/>
                </a:cubicBezTo>
                <a:cubicBezTo>
                  <a:pt x="18" y="42"/>
                  <a:pt x="17" y="42"/>
                  <a:pt x="17" y="42"/>
                </a:cubicBezTo>
                <a:cubicBezTo>
                  <a:pt x="16" y="42"/>
                  <a:pt x="15" y="42"/>
                  <a:pt x="14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3" y="43"/>
                  <a:pt x="12" y="44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7"/>
                  <a:pt x="13" y="48"/>
                  <a:pt x="13" y="48"/>
                </a:cubicBezTo>
                <a:cubicBezTo>
                  <a:pt x="14" y="49"/>
                  <a:pt x="14" y="49"/>
                  <a:pt x="14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7" y="51"/>
                  <a:pt x="20" y="52"/>
                  <a:pt x="22" y="53"/>
                </a:cubicBezTo>
                <a:cubicBezTo>
                  <a:pt x="22" y="53"/>
                  <a:pt x="22" y="53"/>
                  <a:pt x="22" y="53"/>
                </a:cubicBezTo>
                <a:cubicBezTo>
                  <a:pt x="24" y="53"/>
                  <a:pt x="25" y="54"/>
                  <a:pt x="25" y="56"/>
                </a:cubicBezTo>
                <a:cubicBezTo>
                  <a:pt x="26" y="58"/>
                  <a:pt x="25" y="60"/>
                  <a:pt x="24" y="62"/>
                </a:cubicBezTo>
                <a:cubicBezTo>
                  <a:pt x="24" y="62"/>
                  <a:pt x="24" y="62"/>
                  <a:pt x="24" y="62"/>
                </a:cubicBezTo>
                <a:cubicBezTo>
                  <a:pt x="21" y="67"/>
                  <a:pt x="17" y="72"/>
                  <a:pt x="12" y="75"/>
                </a:cubicBezTo>
                <a:cubicBezTo>
                  <a:pt x="10" y="77"/>
                  <a:pt x="7" y="78"/>
                  <a:pt x="4" y="79"/>
                </a:cubicBezTo>
                <a:cubicBezTo>
                  <a:pt x="4" y="79"/>
                  <a:pt x="4" y="79"/>
                  <a:pt x="4" y="79"/>
                </a:cubicBezTo>
                <a:cubicBezTo>
                  <a:pt x="3" y="79"/>
                  <a:pt x="2" y="79"/>
                  <a:pt x="1" y="81"/>
                </a:cubicBezTo>
                <a:cubicBezTo>
                  <a:pt x="1" y="81"/>
                  <a:pt x="1" y="81"/>
                  <a:pt x="1" y="81"/>
                </a:cubicBezTo>
                <a:cubicBezTo>
                  <a:pt x="0" y="82"/>
                  <a:pt x="1" y="83"/>
                  <a:pt x="1" y="83"/>
                </a:cubicBezTo>
                <a:cubicBezTo>
                  <a:pt x="2" y="84"/>
                  <a:pt x="2" y="84"/>
                  <a:pt x="2" y="84"/>
                </a:cubicBezTo>
                <a:cubicBezTo>
                  <a:pt x="3" y="84"/>
                  <a:pt x="3" y="84"/>
                  <a:pt x="3" y="84"/>
                </a:cubicBezTo>
                <a:cubicBezTo>
                  <a:pt x="5" y="86"/>
                  <a:pt x="8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2" y="87"/>
                  <a:pt x="14" y="88"/>
                  <a:pt x="15" y="88"/>
                </a:cubicBezTo>
                <a:cubicBezTo>
                  <a:pt x="15" y="88"/>
                  <a:pt x="16" y="89"/>
                  <a:pt x="16" y="90"/>
                </a:cubicBezTo>
                <a:cubicBezTo>
                  <a:pt x="16" y="91"/>
                  <a:pt x="17" y="93"/>
                  <a:pt x="17" y="94"/>
                </a:cubicBezTo>
                <a:cubicBezTo>
                  <a:pt x="17" y="95"/>
                  <a:pt x="18" y="95"/>
                  <a:pt x="18" y="95"/>
                </a:cubicBezTo>
                <a:cubicBezTo>
                  <a:pt x="19" y="96"/>
                  <a:pt x="20" y="95"/>
                  <a:pt x="20" y="95"/>
                </a:cubicBezTo>
                <a:cubicBezTo>
                  <a:pt x="20" y="95"/>
                  <a:pt x="20" y="95"/>
                  <a:pt x="20" y="95"/>
                </a:cubicBezTo>
                <a:cubicBezTo>
                  <a:pt x="24" y="94"/>
                  <a:pt x="29" y="94"/>
                  <a:pt x="32" y="95"/>
                </a:cubicBezTo>
                <a:cubicBezTo>
                  <a:pt x="32" y="95"/>
                  <a:pt x="32" y="95"/>
                  <a:pt x="32" y="95"/>
                </a:cubicBezTo>
                <a:cubicBezTo>
                  <a:pt x="37" y="96"/>
                  <a:pt x="40" y="99"/>
                  <a:pt x="44" y="101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7" y="103"/>
                  <a:pt x="50" y="104"/>
                  <a:pt x="53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6" y="105"/>
                  <a:pt x="59" y="104"/>
                  <a:pt x="61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4" y="104"/>
                  <a:pt x="66" y="103"/>
                  <a:pt x="68" y="102"/>
                </a:cubicBezTo>
                <a:cubicBezTo>
                  <a:pt x="68" y="102"/>
                  <a:pt x="68" y="102"/>
                  <a:pt x="68" y="102"/>
                </a:cubicBezTo>
                <a:cubicBezTo>
                  <a:pt x="72" y="100"/>
                  <a:pt x="76" y="97"/>
                  <a:pt x="80" y="95"/>
                </a:cubicBezTo>
                <a:cubicBezTo>
                  <a:pt x="80" y="95"/>
                  <a:pt x="80" y="95"/>
                  <a:pt x="80" y="95"/>
                </a:cubicBezTo>
                <a:cubicBezTo>
                  <a:pt x="81" y="95"/>
                  <a:pt x="83" y="95"/>
                  <a:pt x="84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8" y="94"/>
                  <a:pt x="91" y="95"/>
                  <a:pt x="95" y="95"/>
                </a:cubicBezTo>
                <a:cubicBezTo>
                  <a:pt x="95" y="95"/>
                  <a:pt x="95" y="95"/>
                  <a:pt x="95" y="95"/>
                </a:cubicBezTo>
                <a:cubicBezTo>
                  <a:pt x="95" y="95"/>
                  <a:pt x="96" y="95"/>
                  <a:pt x="96" y="94"/>
                </a:cubicBezTo>
                <a:cubicBezTo>
                  <a:pt x="96" y="94"/>
                  <a:pt x="96" y="94"/>
                  <a:pt x="97" y="94"/>
                </a:cubicBezTo>
                <a:cubicBezTo>
                  <a:pt x="97" y="93"/>
                  <a:pt x="97" y="93"/>
                  <a:pt x="97" y="93"/>
                </a:cubicBezTo>
                <a:cubicBezTo>
                  <a:pt x="97" y="93"/>
                  <a:pt x="97" y="93"/>
                  <a:pt x="97" y="93"/>
                </a:cubicBezTo>
                <a:cubicBezTo>
                  <a:pt x="97" y="91"/>
                  <a:pt x="98" y="89"/>
                  <a:pt x="99" y="88"/>
                </a:cubicBezTo>
                <a:cubicBezTo>
                  <a:pt x="99" y="88"/>
                  <a:pt x="100" y="87"/>
                  <a:pt x="101" y="87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104" y="87"/>
                  <a:pt x="106" y="86"/>
                  <a:pt x="109" y="85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10" y="85"/>
                  <a:pt x="111" y="84"/>
                  <a:pt x="112" y="83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3" y="82"/>
                  <a:pt x="113" y="80"/>
                  <a:pt x="112" y="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80" name="Google Shape;280;p9"/>
          <p:cNvSpPr/>
          <p:nvPr/>
        </p:nvSpPr>
        <p:spPr>
          <a:xfrm>
            <a:off x="2212671" y="734958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6" y="190"/>
                  <a:pt x="0" y="175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6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5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81" name="Google Shape;281;p9"/>
          <p:cNvSpPr/>
          <p:nvPr/>
        </p:nvSpPr>
        <p:spPr>
          <a:xfrm>
            <a:off x="2310636" y="7448509"/>
            <a:ext cx="237229" cy="239150"/>
          </a:xfrm>
          <a:custGeom>
            <a:avLst/>
            <a:gdLst/>
            <a:ahLst/>
            <a:cxnLst/>
            <a:rect l="l" t="t" r="r" b="b"/>
            <a:pathLst>
              <a:path w="104" h="104" extrusionOk="0">
                <a:moveTo>
                  <a:pt x="104" y="50"/>
                </a:moveTo>
                <a:cubicBezTo>
                  <a:pt x="104" y="22"/>
                  <a:pt x="81" y="0"/>
                  <a:pt x="53" y="0"/>
                </a:cubicBezTo>
                <a:cubicBezTo>
                  <a:pt x="26" y="0"/>
                  <a:pt x="3" y="22"/>
                  <a:pt x="2" y="49"/>
                </a:cubicBezTo>
                <a:cubicBezTo>
                  <a:pt x="2" y="49"/>
                  <a:pt x="2" y="50"/>
                  <a:pt x="2" y="51"/>
                </a:cubicBezTo>
                <a:cubicBezTo>
                  <a:pt x="2" y="60"/>
                  <a:pt x="5" y="69"/>
                  <a:pt x="9" y="77"/>
                </a:cubicBezTo>
                <a:cubicBezTo>
                  <a:pt x="0" y="104"/>
                  <a:pt x="0" y="104"/>
                  <a:pt x="0" y="104"/>
                </a:cubicBezTo>
                <a:cubicBezTo>
                  <a:pt x="29" y="95"/>
                  <a:pt x="29" y="95"/>
                  <a:pt x="29" y="95"/>
                </a:cubicBezTo>
                <a:cubicBezTo>
                  <a:pt x="36" y="99"/>
                  <a:pt x="44" y="101"/>
                  <a:pt x="53" y="101"/>
                </a:cubicBezTo>
                <a:cubicBezTo>
                  <a:pt x="81" y="101"/>
                  <a:pt x="104" y="79"/>
                  <a:pt x="104" y="51"/>
                </a:cubicBezTo>
                <a:cubicBezTo>
                  <a:pt x="104" y="50"/>
                  <a:pt x="104" y="50"/>
                  <a:pt x="104" y="50"/>
                </a:cubicBezTo>
                <a:close/>
                <a:moveTo>
                  <a:pt x="53" y="93"/>
                </a:moveTo>
                <a:cubicBezTo>
                  <a:pt x="44" y="93"/>
                  <a:pt x="36" y="91"/>
                  <a:pt x="30" y="86"/>
                </a:cubicBezTo>
                <a:cubicBezTo>
                  <a:pt x="13" y="92"/>
                  <a:pt x="13" y="92"/>
                  <a:pt x="13" y="92"/>
                </a:cubicBezTo>
                <a:cubicBezTo>
                  <a:pt x="18" y="76"/>
                  <a:pt x="18" y="76"/>
                  <a:pt x="18" y="76"/>
                </a:cubicBezTo>
                <a:cubicBezTo>
                  <a:pt x="13" y="69"/>
                  <a:pt x="10" y="60"/>
                  <a:pt x="10" y="51"/>
                </a:cubicBezTo>
                <a:cubicBezTo>
                  <a:pt x="10" y="49"/>
                  <a:pt x="10" y="48"/>
                  <a:pt x="10" y="47"/>
                </a:cubicBezTo>
                <a:cubicBezTo>
                  <a:pt x="13" y="25"/>
                  <a:pt x="31" y="8"/>
                  <a:pt x="53" y="8"/>
                </a:cubicBezTo>
                <a:cubicBezTo>
                  <a:pt x="76" y="8"/>
                  <a:pt x="94" y="26"/>
                  <a:pt x="96" y="47"/>
                </a:cubicBezTo>
                <a:cubicBezTo>
                  <a:pt x="96" y="49"/>
                  <a:pt x="96" y="50"/>
                  <a:pt x="96" y="51"/>
                </a:cubicBezTo>
                <a:cubicBezTo>
                  <a:pt x="96" y="74"/>
                  <a:pt x="77" y="93"/>
                  <a:pt x="53" y="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82" name="Google Shape;282;p9"/>
          <p:cNvSpPr/>
          <p:nvPr/>
        </p:nvSpPr>
        <p:spPr>
          <a:xfrm>
            <a:off x="2374025" y="7510937"/>
            <a:ext cx="117174" cy="112372"/>
          </a:xfrm>
          <a:custGeom>
            <a:avLst/>
            <a:gdLst/>
            <a:ahLst/>
            <a:cxnLst/>
            <a:rect l="l" t="t" r="r" b="b"/>
            <a:pathLst>
              <a:path w="51" h="49" extrusionOk="0">
                <a:moveTo>
                  <a:pt x="49" y="34"/>
                </a:moveTo>
                <a:cubicBezTo>
                  <a:pt x="47" y="33"/>
                  <a:pt x="41" y="30"/>
                  <a:pt x="40" y="30"/>
                </a:cubicBezTo>
                <a:cubicBezTo>
                  <a:pt x="39" y="30"/>
                  <a:pt x="38" y="29"/>
                  <a:pt x="37" y="31"/>
                </a:cubicBezTo>
                <a:cubicBezTo>
                  <a:pt x="36" y="32"/>
                  <a:pt x="34" y="35"/>
                  <a:pt x="33" y="35"/>
                </a:cubicBezTo>
                <a:cubicBezTo>
                  <a:pt x="33" y="36"/>
                  <a:pt x="32" y="36"/>
                  <a:pt x="31" y="36"/>
                </a:cubicBezTo>
                <a:cubicBezTo>
                  <a:pt x="29" y="35"/>
                  <a:pt x="25" y="34"/>
                  <a:pt x="20" y="30"/>
                </a:cubicBezTo>
                <a:cubicBezTo>
                  <a:pt x="17" y="26"/>
                  <a:pt x="14" y="22"/>
                  <a:pt x="13" y="21"/>
                </a:cubicBezTo>
                <a:cubicBezTo>
                  <a:pt x="13" y="20"/>
                  <a:pt x="13" y="19"/>
                  <a:pt x="14" y="18"/>
                </a:cubicBezTo>
                <a:cubicBezTo>
                  <a:pt x="15" y="18"/>
                  <a:pt x="15" y="17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7" y="15"/>
                  <a:pt x="17" y="15"/>
                  <a:pt x="17" y="14"/>
                </a:cubicBezTo>
                <a:cubicBezTo>
                  <a:pt x="18" y="13"/>
                  <a:pt x="17" y="13"/>
                  <a:pt x="17" y="12"/>
                </a:cubicBezTo>
                <a:cubicBezTo>
                  <a:pt x="17" y="11"/>
                  <a:pt x="14" y="5"/>
                  <a:pt x="13" y="3"/>
                </a:cubicBezTo>
                <a:cubicBezTo>
                  <a:pt x="12" y="0"/>
                  <a:pt x="11" y="1"/>
                  <a:pt x="10" y="1"/>
                </a:cubicBezTo>
                <a:cubicBezTo>
                  <a:pt x="10" y="1"/>
                  <a:pt x="9" y="1"/>
                  <a:pt x="8" y="1"/>
                </a:cubicBezTo>
                <a:cubicBezTo>
                  <a:pt x="7" y="1"/>
                  <a:pt x="6" y="1"/>
                  <a:pt x="5" y="2"/>
                </a:cubicBezTo>
                <a:cubicBezTo>
                  <a:pt x="4" y="3"/>
                  <a:pt x="0" y="6"/>
                  <a:pt x="0" y="13"/>
                </a:cubicBezTo>
                <a:cubicBezTo>
                  <a:pt x="0" y="14"/>
                  <a:pt x="1" y="15"/>
                  <a:pt x="1" y="17"/>
                </a:cubicBezTo>
                <a:cubicBezTo>
                  <a:pt x="2" y="21"/>
                  <a:pt x="5" y="25"/>
                  <a:pt x="5" y="25"/>
                </a:cubicBezTo>
                <a:cubicBezTo>
                  <a:pt x="6" y="26"/>
                  <a:pt x="14" y="39"/>
                  <a:pt x="27" y="44"/>
                </a:cubicBezTo>
                <a:cubicBezTo>
                  <a:pt x="40" y="49"/>
                  <a:pt x="40" y="47"/>
                  <a:pt x="42" y="47"/>
                </a:cubicBezTo>
                <a:cubicBezTo>
                  <a:pt x="44" y="47"/>
                  <a:pt x="49" y="44"/>
                  <a:pt x="50" y="41"/>
                </a:cubicBezTo>
                <a:cubicBezTo>
                  <a:pt x="51" y="38"/>
                  <a:pt x="51" y="36"/>
                  <a:pt x="51" y="35"/>
                </a:cubicBezTo>
                <a:cubicBezTo>
                  <a:pt x="51" y="35"/>
                  <a:pt x="50" y="35"/>
                  <a:pt x="49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83" name="Google Shape;283;p9"/>
          <p:cNvSpPr/>
          <p:nvPr/>
        </p:nvSpPr>
        <p:spPr>
          <a:xfrm>
            <a:off x="3765701" y="734958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5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5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84" name="Google Shape;284;p9"/>
          <p:cNvSpPr/>
          <p:nvPr/>
        </p:nvSpPr>
        <p:spPr>
          <a:xfrm>
            <a:off x="3852140" y="7439864"/>
            <a:ext cx="260279" cy="256438"/>
          </a:xfrm>
          <a:custGeom>
            <a:avLst/>
            <a:gdLst/>
            <a:ahLst/>
            <a:cxnLst/>
            <a:rect l="l" t="t" r="r" b="b"/>
            <a:pathLst>
              <a:path w="114" h="112" extrusionOk="0">
                <a:moveTo>
                  <a:pt x="4" y="56"/>
                </a:moveTo>
                <a:cubicBezTo>
                  <a:pt x="4" y="85"/>
                  <a:pt x="28" y="109"/>
                  <a:pt x="57" y="109"/>
                </a:cubicBezTo>
                <a:cubicBezTo>
                  <a:pt x="60" y="109"/>
                  <a:pt x="64" y="109"/>
                  <a:pt x="67" y="108"/>
                </a:cubicBezTo>
                <a:cubicBezTo>
                  <a:pt x="71" y="111"/>
                  <a:pt x="77" y="112"/>
                  <a:pt x="83" y="112"/>
                </a:cubicBezTo>
                <a:cubicBezTo>
                  <a:pt x="100" y="112"/>
                  <a:pt x="114" y="99"/>
                  <a:pt x="114" y="82"/>
                </a:cubicBezTo>
                <a:cubicBezTo>
                  <a:pt x="114" y="76"/>
                  <a:pt x="112" y="70"/>
                  <a:pt x="109" y="65"/>
                </a:cubicBezTo>
                <a:cubicBezTo>
                  <a:pt x="109" y="62"/>
                  <a:pt x="110" y="59"/>
                  <a:pt x="110" y="56"/>
                </a:cubicBezTo>
                <a:cubicBezTo>
                  <a:pt x="110" y="27"/>
                  <a:pt x="86" y="3"/>
                  <a:pt x="57" y="3"/>
                </a:cubicBezTo>
                <a:cubicBezTo>
                  <a:pt x="54" y="3"/>
                  <a:pt x="50" y="4"/>
                  <a:pt x="47" y="4"/>
                </a:cubicBezTo>
                <a:cubicBezTo>
                  <a:pt x="42" y="1"/>
                  <a:pt x="37" y="0"/>
                  <a:pt x="31" y="0"/>
                </a:cubicBezTo>
                <a:cubicBezTo>
                  <a:pt x="14" y="0"/>
                  <a:pt x="0" y="14"/>
                  <a:pt x="0" y="31"/>
                </a:cubicBezTo>
                <a:cubicBezTo>
                  <a:pt x="0" y="37"/>
                  <a:pt x="2" y="42"/>
                  <a:pt x="5" y="47"/>
                </a:cubicBezTo>
                <a:cubicBezTo>
                  <a:pt x="4" y="50"/>
                  <a:pt x="4" y="53"/>
                  <a:pt x="4" y="56"/>
                </a:cubicBezTo>
                <a:close/>
                <a:moveTo>
                  <a:pt x="57" y="19"/>
                </a:moveTo>
                <a:cubicBezTo>
                  <a:pt x="74" y="20"/>
                  <a:pt x="84" y="27"/>
                  <a:pt x="85" y="34"/>
                </a:cubicBezTo>
                <a:cubicBezTo>
                  <a:pt x="86" y="39"/>
                  <a:pt x="83" y="42"/>
                  <a:pt x="78" y="42"/>
                </a:cubicBezTo>
                <a:cubicBezTo>
                  <a:pt x="70" y="42"/>
                  <a:pt x="69" y="32"/>
                  <a:pt x="56" y="32"/>
                </a:cubicBezTo>
                <a:cubicBezTo>
                  <a:pt x="50" y="32"/>
                  <a:pt x="45" y="34"/>
                  <a:pt x="45" y="40"/>
                </a:cubicBezTo>
                <a:cubicBezTo>
                  <a:pt x="45" y="51"/>
                  <a:pt x="87" y="45"/>
                  <a:pt x="87" y="69"/>
                </a:cubicBezTo>
                <a:cubicBezTo>
                  <a:pt x="87" y="84"/>
                  <a:pt x="76" y="93"/>
                  <a:pt x="59" y="93"/>
                </a:cubicBezTo>
                <a:cubicBezTo>
                  <a:pt x="44" y="93"/>
                  <a:pt x="29" y="86"/>
                  <a:pt x="29" y="75"/>
                </a:cubicBezTo>
                <a:cubicBezTo>
                  <a:pt x="29" y="71"/>
                  <a:pt x="31" y="68"/>
                  <a:pt x="35" y="68"/>
                </a:cubicBezTo>
                <a:cubicBezTo>
                  <a:pt x="44" y="68"/>
                  <a:pt x="44" y="81"/>
                  <a:pt x="58" y="81"/>
                </a:cubicBezTo>
                <a:cubicBezTo>
                  <a:pt x="68" y="81"/>
                  <a:pt x="71" y="76"/>
                  <a:pt x="71" y="72"/>
                </a:cubicBezTo>
                <a:cubicBezTo>
                  <a:pt x="71" y="58"/>
                  <a:pt x="28" y="67"/>
                  <a:pt x="28" y="41"/>
                </a:cubicBezTo>
                <a:cubicBezTo>
                  <a:pt x="28" y="27"/>
                  <a:pt x="40" y="18"/>
                  <a:pt x="57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85" name="Google Shape;285;p9"/>
          <p:cNvSpPr/>
          <p:nvPr/>
        </p:nvSpPr>
        <p:spPr>
          <a:xfrm>
            <a:off x="654839" y="787302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4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4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86" name="Google Shape;286;p9"/>
          <p:cNvSpPr/>
          <p:nvPr/>
        </p:nvSpPr>
        <p:spPr>
          <a:xfrm>
            <a:off x="771053" y="7960422"/>
            <a:ext cx="198811" cy="259319"/>
          </a:xfrm>
          <a:custGeom>
            <a:avLst/>
            <a:gdLst/>
            <a:ahLst/>
            <a:cxnLst/>
            <a:rect l="l" t="t" r="r" b="b"/>
            <a:pathLst>
              <a:path w="87" h="113" extrusionOk="0">
                <a:moveTo>
                  <a:pt x="14" y="66"/>
                </a:moveTo>
                <a:cubicBezTo>
                  <a:pt x="15" y="66"/>
                  <a:pt x="16" y="66"/>
                  <a:pt x="17" y="64"/>
                </a:cubicBezTo>
                <a:cubicBezTo>
                  <a:pt x="17" y="63"/>
                  <a:pt x="18" y="60"/>
                  <a:pt x="18" y="59"/>
                </a:cubicBezTo>
                <a:cubicBezTo>
                  <a:pt x="19" y="57"/>
                  <a:pt x="18" y="57"/>
                  <a:pt x="17" y="55"/>
                </a:cubicBezTo>
                <a:cubicBezTo>
                  <a:pt x="15" y="52"/>
                  <a:pt x="13" y="48"/>
                  <a:pt x="13" y="42"/>
                </a:cubicBezTo>
                <a:cubicBezTo>
                  <a:pt x="13" y="26"/>
                  <a:pt x="25" y="11"/>
                  <a:pt x="45" y="11"/>
                </a:cubicBezTo>
                <a:cubicBezTo>
                  <a:pt x="62" y="11"/>
                  <a:pt x="72" y="22"/>
                  <a:pt x="72" y="36"/>
                </a:cubicBezTo>
                <a:cubicBezTo>
                  <a:pt x="72" y="55"/>
                  <a:pt x="63" y="71"/>
                  <a:pt x="51" y="71"/>
                </a:cubicBezTo>
                <a:cubicBezTo>
                  <a:pt x="44" y="71"/>
                  <a:pt x="39" y="65"/>
                  <a:pt x="41" y="58"/>
                </a:cubicBezTo>
                <a:cubicBezTo>
                  <a:pt x="43" y="50"/>
                  <a:pt x="47" y="41"/>
                  <a:pt x="47" y="35"/>
                </a:cubicBezTo>
                <a:cubicBezTo>
                  <a:pt x="47" y="30"/>
                  <a:pt x="44" y="26"/>
                  <a:pt x="38" y="26"/>
                </a:cubicBezTo>
                <a:cubicBezTo>
                  <a:pt x="31" y="26"/>
                  <a:pt x="25" y="33"/>
                  <a:pt x="25" y="42"/>
                </a:cubicBezTo>
                <a:cubicBezTo>
                  <a:pt x="25" y="48"/>
                  <a:pt x="27" y="53"/>
                  <a:pt x="27" y="53"/>
                </a:cubicBezTo>
                <a:cubicBezTo>
                  <a:pt x="27" y="53"/>
                  <a:pt x="20" y="83"/>
                  <a:pt x="19" y="88"/>
                </a:cubicBezTo>
                <a:cubicBezTo>
                  <a:pt x="17" y="98"/>
                  <a:pt x="19" y="111"/>
                  <a:pt x="19" y="112"/>
                </a:cubicBezTo>
                <a:cubicBezTo>
                  <a:pt x="19" y="113"/>
                  <a:pt x="20" y="113"/>
                  <a:pt x="21" y="113"/>
                </a:cubicBezTo>
                <a:cubicBezTo>
                  <a:pt x="21" y="112"/>
                  <a:pt x="29" y="102"/>
                  <a:pt x="32" y="92"/>
                </a:cubicBezTo>
                <a:cubicBezTo>
                  <a:pt x="33" y="89"/>
                  <a:pt x="37" y="74"/>
                  <a:pt x="37" y="74"/>
                </a:cubicBezTo>
                <a:cubicBezTo>
                  <a:pt x="39" y="78"/>
                  <a:pt x="46" y="82"/>
                  <a:pt x="53" y="82"/>
                </a:cubicBezTo>
                <a:cubicBezTo>
                  <a:pt x="73" y="82"/>
                  <a:pt x="87" y="63"/>
                  <a:pt x="87" y="38"/>
                </a:cubicBezTo>
                <a:cubicBezTo>
                  <a:pt x="87" y="18"/>
                  <a:pt x="71" y="0"/>
                  <a:pt x="47" y="0"/>
                </a:cubicBezTo>
                <a:cubicBezTo>
                  <a:pt x="16" y="0"/>
                  <a:pt x="0" y="22"/>
                  <a:pt x="0" y="41"/>
                </a:cubicBezTo>
                <a:cubicBezTo>
                  <a:pt x="0" y="52"/>
                  <a:pt x="4" y="62"/>
                  <a:pt x="14" y="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87" name="Google Shape;287;p9"/>
          <p:cNvSpPr/>
          <p:nvPr/>
        </p:nvSpPr>
        <p:spPr>
          <a:xfrm>
            <a:off x="140044" y="787302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4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4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88" name="Google Shape;288;p9"/>
          <p:cNvSpPr/>
          <p:nvPr/>
        </p:nvSpPr>
        <p:spPr>
          <a:xfrm>
            <a:off x="235128" y="8013247"/>
            <a:ext cx="123897" cy="150789"/>
          </a:xfrm>
          <a:custGeom>
            <a:avLst/>
            <a:gdLst/>
            <a:ahLst/>
            <a:cxnLst/>
            <a:rect l="l" t="t" r="r" b="b"/>
            <a:pathLst>
              <a:path w="54" h="66" extrusionOk="0">
                <a:moveTo>
                  <a:pt x="39" y="65"/>
                </a:moveTo>
                <a:cubicBezTo>
                  <a:pt x="42" y="65"/>
                  <a:pt x="44" y="64"/>
                  <a:pt x="46" y="62"/>
                </a:cubicBezTo>
                <a:cubicBezTo>
                  <a:pt x="48" y="60"/>
                  <a:pt x="50" y="59"/>
                  <a:pt x="51" y="57"/>
                </a:cubicBezTo>
                <a:cubicBezTo>
                  <a:pt x="53" y="54"/>
                  <a:pt x="54" y="50"/>
                  <a:pt x="54" y="46"/>
                </a:cubicBezTo>
                <a:cubicBezTo>
                  <a:pt x="54" y="42"/>
                  <a:pt x="53" y="39"/>
                  <a:pt x="52" y="36"/>
                </a:cubicBezTo>
                <a:cubicBezTo>
                  <a:pt x="50" y="34"/>
                  <a:pt x="47" y="32"/>
                  <a:pt x="44" y="30"/>
                </a:cubicBezTo>
                <a:cubicBezTo>
                  <a:pt x="46" y="29"/>
                  <a:pt x="48" y="28"/>
                  <a:pt x="49" y="27"/>
                </a:cubicBezTo>
                <a:cubicBezTo>
                  <a:pt x="51" y="24"/>
                  <a:pt x="52" y="21"/>
                  <a:pt x="52" y="17"/>
                </a:cubicBezTo>
                <a:cubicBezTo>
                  <a:pt x="52" y="13"/>
                  <a:pt x="51" y="10"/>
                  <a:pt x="49" y="7"/>
                </a:cubicBezTo>
                <a:cubicBezTo>
                  <a:pt x="46" y="2"/>
                  <a:pt x="40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6"/>
                  <a:pt x="0" y="66"/>
                  <a:pt x="0" y="66"/>
                </a:cubicBezTo>
                <a:cubicBezTo>
                  <a:pt x="30" y="66"/>
                  <a:pt x="30" y="66"/>
                  <a:pt x="30" y="66"/>
                </a:cubicBezTo>
                <a:cubicBezTo>
                  <a:pt x="33" y="66"/>
                  <a:pt x="36" y="66"/>
                  <a:pt x="39" y="65"/>
                </a:cubicBezTo>
                <a:close/>
                <a:moveTo>
                  <a:pt x="13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31" y="11"/>
                  <a:pt x="33" y="12"/>
                  <a:pt x="35" y="12"/>
                </a:cubicBezTo>
                <a:cubicBezTo>
                  <a:pt x="38" y="13"/>
                  <a:pt x="39" y="15"/>
                  <a:pt x="39" y="18"/>
                </a:cubicBezTo>
                <a:cubicBezTo>
                  <a:pt x="39" y="21"/>
                  <a:pt x="38" y="23"/>
                  <a:pt x="36" y="24"/>
                </a:cubicBezTo>
                <a:cubicBezTo>
                  <a:pt x="34" y="25"/>
                  <a:pt x="32" y="26"/>
                  <a:pt x="29" y="26"/>
                </a:cubicBezTo>
                <a:cubicBezTo>
                  <a:pt x="13" y="26"/>
                  <a:pt x="13" y="26"/>
                  <a:pt x="13" y="26"/>
                </a:cubicBezTo>
                <a:lnTo>
                  <a:pt x="13" y="11"/>
                </a:lnTo>
                <a:close/>
                <a:moveTo>
                  <a:pt x="13" y="55"/>
                </a:moveTo>
                <a:cubicBezTo>
                  <a:pt x="13" y="37"/>
                  <a:pt x="13" y="37"/>
                  <a:pt x="13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32" y="37"/>
                  <a:pt x="34" y="37"/>
                  <a:pt x="36" y="38"/>
                </a:cubicBezTo>
                <a:cubicBezTo>
                  <a:pt x="39" y="39"/>
                  <a:pt x="40" y="42"/>
                  <a:pt x="40" y="45"/>
                </a:cubicBezTo>
                <a:cubicBezTo>
                  <a:pt x="40" y="49"/>
                  <a:pt x="39" y="52"/>
                  <a:pt x="36" y="53"/>
                </a:cubicBezTo>
                <a:cubicBezTo>
                  <a:pt x="34" y="54"/>
                  <a:pt x="32" y="55"/>
                  <a:pt x="29" y="55"/>
                </a:cubicBezTo>
                <a:lnTo>
                  <a:pt x="13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89" name="Google Shape;289;p9"/>
          <p:cNvSpPr/>
          <p:nvPr/>
        </p:nvSpPr>
        <p:spPr>
          <a:xfrm>
            <a:off x="367668" y="8049743"/>
            <a:ext cx="111411" cy="119094"/>
          </a:xfrm>
          <a:custGeom>
            <a:avLst/>
            <a:gdLst/>
            <a:ahLst/>
            <a:cxnLst/>
            <a:rect l="l" t="t" r="r" b="b"/>
            <a:pathLst>
              <a:path w="49" h="52" extrusionOk="0">
                <a:moveTo>
                  <a:pt x="7" y="46"/>
                </a:moveTo>
                <a:cubicBezTo>
                  <a:pt x="12" y="50"/>
                  <a:pt x="18" y="52"/>
                  <a:pt x="25" y="52"/>
                </a:cubicBezTo>
                <a:cubicBezTo>
                  <a:pt x="33" y="52"/>
                  <a:pt x="39" y="49"/>
                  <a:pt x="43" y="45"/>
                </a:cubicBezTo>
                <a:cubicBezTo>
                  <a:pt x="46" y="42"/>
                  <a:pt x="48" y="39"/>
                  <a:pt x="48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7"/>
                  <a:pt x="33" y="38"/>
                  <a:pt x="32" y="39"/>
                </a:cubicBezTo>
                <a:cubicBezTo>
                  <a:pt x="30" y="41"/>
                  <a:pt x="28" y="41"/>
                  <a:pt x="25" y="41"/>
                </a:cubicBezTo>
                <a:cubicBezTo>
                  <a:pt x="22" y="41"/>
                  <a:pt x="20" y="41"/>
                  <a:pt x="18" y="40"/>
                </a:cubicBezTo>
                <a:cubicBezTo>
                  <a:pt x="15" y="38"/>
                  <a:pt x="13" y="34"/>
                  <a:pt x="13" y="29"/>
                </a:cubicBezTo>
                <a:cubicBezTo>
                  <a:pt x="49" y="29"/>
                  <a:pt x="49" y="29"/>
                  <a:pt x="49" y="29"/>
                </a:cubicBezTo>
                <a:cubicBezTo>
                  <a:pt x="49" y="25"/>
                  <a:pt x="48" y="22"/>
                  <a:pt x="48" y="19"/>
                </a:cubicBezTo>
                <a:cubicBezTo>
                  <a:pt x="48" y="16"/>
                  <a:pt x="46" y="12"/>
                  <a:pt x="44" y="9"/>
                </a:cubicBezTo>
                <a:cubicBezTo>
                  <a:pt x="42" y="6"/>
                  <a:pt x="39" y="4"/>
                  <a:pt x="36" y="2"/>
                </a:cubicBezTo>
                <a:cubicBezTo>
                  <a:pt x="32" y="0"/>
                  <a:pt x="28" y="0"/>
                  <a:pt x="24" y="0"/>
                </a:cubicBezTo>
                <a:cubicBezTo>
                  <a:pt x="17" y="0"/>
                  <a:pt x="11" y="2"/>
                  <a:pt x="7" y="7"/>
                </a:cubicBezTo>
                <a:cubicBezTo>
                  <a:pt x="2" y="11"/>
                  <a:pt x="0" y="18"/>
                  <a:pt x="0" y="26"/>
                </a:cubicBezTo>
                <a:cubicBezTo>
                  <a:pt x="0" y="35"/>
                  <a:pt x="2" y="42"/>
                  <a:pt x="7" y="46"/>
                </a:cubicBezTo>
                <a:close/>
                <a:moveTo>
                  <a:pt x="17" y="13"/>
                </a:moveTo>
                <a:cubicBezTo>
                  <a:pt x="18" y="11"/>
                  <a:pt x="21" y="10"/>
                  <a:pt x="24" y="10"/>
                </a:cubicBezTo>
                <a:cubicBezTo>
                  <a:pt x="27" y="10"/>
                  <a:pt x="30" y="11"/>
                  <a:pt x="32" y="13"/>
                </a:cubicBezTo>
                <a:cubicBezTo>
                  <a:pt x="34" y="15"/>
                  <a:pt x="35" y="17"/>
                  <a:pt x="35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4" y="18"/>
                  <a:pt x="15" y="15"/>
                  <a:pt x="17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90" name="Google Shape;290;p9"/>
          <p:cNvSpPr/>
          <p:nvPr/>
        </p:nvSpPr>
        <p:spPr>
          <a:xfrm>
            <a:off x="387837" y="8021890"/>
            <a:ext cx="66271" cy="144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91" name="Google Shape;291;p9"/>
          <p:cNvSpPr/>
          <p:nvPr/>
        </p:nvSpPr>
        <p:spPr>
          <a:xfrm>
            <a:off x="1719966" y="787302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4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4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92" name="Google Shape;292;p9"/>
          <p:cNvSpPr/>
          <p:nvPr/>
        </p:nvSpPr>
        <p:spPr>
          <a:xfrm>
            <a:off x="1839061" y="8043020"/>
            <a:ext cx="43220" cy="14406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93" name="Google Shape;293;p9"/>
          <p:cNvSpPr/>
          <p:nvPr/>
        </p:nvSpPr>
        <p:spPr>
          <a:xfrm>
            <a:off x="1834258" y="7969067"/>
            <a:ext cx="51864" cy="52824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94" name="Google Shape;294;p9"/>
          <p:cNvSpPr/>
          <p:nvPr/>
        </p:nvSpPr>
        <p:spPr>
          <a:xfrm>
            <a:off x="1912054" y="8038218"/>
            <a:ext cx="138303" cy="148868"/>
          </a:xfrm>
          <a:custGeom>
            <a:avLst/>
            <a:gdLst/>
            <a:ahLst/>
            <a:cxnLst/>
            <a:rect l="l" t="t" r="r" b="b"/>
            <a:pathLst>
              <a:path w="61" h="65" extrusionOk="0">
                <a:moveTo>
                  <a:pt x="19" y="32"/>
                </a:moveTo>
                <a:cubicBezTo>
                  <a:pt x="19" y="23"/>
                  <a:pt x="23" y="18"/>
                  <a:pt x="31" y="18"/>
                </a:cubicBezTo>
                <a:cubicBezTo>
                  <a:pt x="38" y="18"/>
                  <a:pt x="42" y="23"/>
                  <a:pt x="42" y="32"/>
                </a:cubicBezTo>
                <a:cubicBezTo>
                  <a:pt x="42" y="41"/>
                  <a:pt x="42" y="65"/>
                  <a:pt x="42" y="65"/>
                </a:cubicBezTo>
                <a:cubicBezTo>
                  <a:pt x="61" y="65"/>
                  <a:pt x="61" y="65"/>
                  <a:pt x="61" y="65"/>
                </a:cubicBezTo>
                <a:cubicBezTo>
                  <a:pt x="61" y="65"/>
                  <a:pt x="61" y="42"/>
                  <a:pt x="61" y="25"/>
                </a:cubicBezTo>
                <a:cubicBezTo>
                  <a:pt x="61" y="8"/>
                  <a:pt x="51" y="0"/>
                  <a:pt x="38" y="0"/>
                </a:cubicBezTo>
                <a:cubicBezTo>
                  <a:pt x="25" y="0"/>
                  <a:pt x="19" y="10"/>
                  <a:pt x="19" y="10"/>
                </a:cubicBezTo>
                <a:cubicBezTo>
                  <a:pt x="19" y="2"/>
                  <a:pt x="19" y="2"/>
                  <a:pt x="19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65"/>
                  <a:pt x="0" y="65"/>
                  <a:pt x="0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5"/>
                  <a:pt x="19" y="42"/>
                  <a:pt x="19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95" name="Google Shape;295;p9"/>
          <p:cNvSpPr/>
          <p:nvPr/>
        </p:nvSpPr>
        <p:spPr>
          <a:xfrm>
            <a:off x="1193646" y="787302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4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4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96" name="Google Shape;296;p9"/>
          <p:cNvSpPr/>
          <p:nvPr/>
        </p:nvSpPr>
        <p:spPr>
          <a:xfrm>
            <a:off x="1284887" y="7962343"/>
            <a:ext cx="250675" cy="254517"/>
          </a:xfrm>
          <a:custGeom>
            <a:avLst/>
            <a:gdLst/>
            <a:ahLst/>
            <a:cxnLst/>
            <a:rect l="l" t="t" r="r" b="b"/>
            <a:pathLst>
              <a:path w="110" h="111" extrusionOk="0">
                <a:moveTo>
                  <a:pt x="55" y="0"/>
                </a:moveTo>
                <a:cubicBezTo>
                  <a:pt x="24" y="0"/>
                  <a:pt x="0" y="25"/>
                  <a:pt x="0" y="56"/>
                </a:cubicBezTo>
                <a:cubicBezTo>
                  <a:pt x="0" y="86"/>
                  <a:pt x="24" y="111"/>
                  <a:pt x="55" y="111"/>
                </a:cubicBezTo>
                <a:cubicBezTo>
                  <a:pt x="86" y="111"/>
                  <a:pt x="110" y="86"/>
                  <a:pt x="110" y="56"/>
                </a:cubicBezTo>
                <a:cubicBezTo>
                  <a:pt x="110" y="25"/>
                  <a:pt x="86" y="0"/>
                  <a:pt x="55" y="0"/>
                </a:cubicBezTo>
                <a:close/>
                <a:moveTo>
                  <a:pt x="80" y="80"/>
                </a:moveTo>
                <a:cubicBezTo>
                  <a:pt x="79" y="82"/>
                  <a:pt x="77" y="83"/>
                  <a:pt x="76" y="82"/>
                </a:cubicBezTo>
                <a:cubicBezTo>
                  <a:pt x="63" y="74"/>
                  <a:pt x="46" y="72"/>
                  <a:pt x="27" y="76"/>
                </a:cubicBezTo>
                <a:cubicBezTo>
                  <a:pt x="25" y="77"/>
                  <a:pt x="23" y="75"/>
                  <a:pt x="23" y="74"/>
                </a:cubicBezTo>
                <a:cubicBezTo>
                  <a:pt x="22" y="72"/>
                  <a:pt x="24" y="70"/>
                  <a:pt x="25" y="70"/>
                </a:cubicBezTo>
                <a:cubicBezTo>
                  <a:pt x="46" y="65"/>
                  <a:pt x="65" y="67"/>
                  <a:pt x="79" y="76"/>
                </a:cubicBezTo>
                <a:cubicBezTo>
                  <a:pt x="81" y="77"/>
                  <a:pt x="81" y="79"/>
                  <a:pt x="80" y="80"/>
                </a:cubicBezTo>
                <a:close/>
                <a:moveTo>
                  <a:pt x="87" y="65"/>
                </a:moveTo>
                <a:cubicBezTo>
                  <a:pt x="86" y="67"/>
                  <a:pt x="83" y="68"/>
                  <a:pt x="81" y="67"/>
                </a:cubicBezTo>
                <a:cubicBezTo>
                  <a:pt x="66" y="57"/>
                  <a:pt x="44" y="55"/>
                  <a:pt x="26" y="60"/>
                </a:cubicBezTo>
                <a:cubicBezTo>
                  <a:pt x="24" y="61"/>
                  <a:pt x="21" y="60"/>
                  <a:pt x="21" y="57"/>
                </a:cubicBezTo>
                <a:cubicBezTo>
                  <a:pt x="20" y="55"/>
                  <a:pt x="21" y="53"/>
                  <a:pt x="24" y="52"/>
                </a:cubicBezTo>
                <a:cubicBezTo>
                  <a:pt x="44" y="46"/>
                  <a:pt x="69" y="49"/>
                  <a:pt x="86" y="60"/>
                </a:cubicBezTo>
                <a:cubicBezTo>
                  <a:pt x="88" y="60"/>
                  <a:pt x="89" y="63"/>
                  <a:pt x="87" y="65"/>
                </a:cubicBezTo>
                <a:close/>
                <a:moveTo>
                  <a:pt x="88" y="50"/>
                </a:moveTo>
                <a:cubicBezTo>
                  <a:pt x="70" y="39"/>
                  <a:pt x="40" y="38"/>
                  <a:pt x="23" y="43"/>
                </a:cubicBezTo>
                <a:cubicBezTo>
                  <a:pt x="21" y="44"/>
                  <a:pt x="18" y="42"/>
                  <a:pt x="17" y="40"/>
                </a:cubicBezTo>
                <a:cubicBezTo>
                  <a:pt x="16" y="37"/>
                  <a:pt x="18" y="34"/>
                  <a:pt x="20" y="34"/>
                </a:cubicBezTo>
                <a:cubicBezTo>
                  <a:pt x="40" y="28"/>
                  <a:pt x="72" y="29"/>
                  <a:pt x="93" y="41"/>
                </a:cubicBezTo>
                <a:cubicBezTo>
                  <a:pt x="95" y="42"/>
                  <a:pt x="96" y="46"/>
                  <a:pt x="95" y="48"/>
                </a:cubicBezTo>
                <a:cubicBezTo>
                  <a:pt x="94" y="50"/>
                  <a:pt x="90" y="51"/>
                  <a:pt x="88" y="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97" name="Google Shape;297;p9"/>
          <p:cNvSpPr/>
          <p:nvPr/>
        </p:nvSpPr>
        <p:spPr>
          <a:xfrm>
            <a:off x="2725545" y="787302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4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4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4"/>
                  <a:pt x="174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98" name="Google Shape;298;p9"/>
          <p:cNvSpPr/>
          <p:nvPr/>
        </p:nvSpPr>
        <p:spPr>
          <a:xfrm>
            <a:off x="2818708" y="7983473"/>
            <a:ext cx="246833" cy="213217"/>
          </a:xfrm>
          <a:custGeom>
            <a:avLst/>
            <a:gdLst/>
            <a:ahLst/>
            <a:cxnLst/>
            <a:rect l="l" t="t" r="r" b="b"/>
            <a:pathLst>
              <a:path w="108" h="93" extrusionOk="0">
                <a:moveTo>
                  <a:pt x="92" y="0"/>
                </a:moveTo>
                <a:cubicBezTo>
                  <a:pt x="77" y="0"/>
                  <a:pt x="67" y="8"/>
                  <a:pt x="61" y="25"/>
                </a:cubicBezTo>
                <a:cubicBezTo>
                  <a:pt x="64" y="24"/>
                  <a:pt x="67" y="24"/>
                  <a:pt x="69" y="24"/>
                </a:cubicBezTo>
                <a:cubicBezTo>
                  <a:pt x="75" y="24"/>
                  <a:pt x="77" y="27"/>
                  <a:pt x="77" y="33"/>
                </a:cubicBezTo>
                <a:cubicBezTo>
                  <a:pt x="76" y="37"/>
                  <a:pt x="74" y="42"/>
                  <a:pt x="69" y="49"/>
                </a:cubicBezTo>
                <a:cubicBezTo>
                  <a:pt x="65" y="56"/>
                  <a:pt x="62" y="60"/>
                  <a:pt x="59" y="60"/>
                </a:cubicBezTo>
                <a:cubicBezTo>
                  <a:pt x="56" y="60"/>
                  <a:pt x="54" y="54"/>
                  <a:pt x="51" y="43"/>
                </a:cubicBezTo>
                <a:cubicBezTo>
                  <a:pt x="51" y="40"/>
                  <a:pt x="49" y="32"/>
                  <a:pt x="47" y="19"/>
                </a:cubicBezTo>
                <a:cubicBezTo>
                  <a:pt x="45" y="7"/>
                  <a:pt x="40" y="1"/>
                  <a:pt x="32" y="2"/>
                </a:cubicBezTo>
                <a:cubicBezTo>
                  <a:pt x="28" y="2"/>
                  <a:pt x="23" y="5"/>
                  <a:pt x="16" y="11"/>
                </a:cubicBezTo>
                <a:cubicBezTo>
                  <a:pt x="10" y="16"/>
                  <a:pt x="5" y="21"/>
                  <a:pt x="0" y="25"/>
                </a:cubicBezTo>
                <a:cubicBezTo>
                  <a:pt x="5" y="32"/>
                  <a:pt x="5" y="32"/>
                  <a:pt x="5" y="32"/>
                </a:cubicBezTo>
                <a:cubicBezTo>
                  <a:pt x="10" y="28"/>
                  <a:pt x="13" y="27"/>
                  <a:pt x="13" y="27"/>
                </a:cubicBezTo>
                <a:cubicBezTo>
                  <a:pt x="17" y="27"/>
                  <a:pt x="21" y="33"/>
                  <a:pt x="24" y="44"/>
                </a:cubicBezTo>
                <a:cubicBezTo>
                  <a:pt x="27" y="55"/>
                  <a:pt x="30" y="65"/>
                  <a:pt x="32" y="76"/>
                </a:cubicBezTo>
                <a:cubicBezTo>
                  <a:pt x="37" y="88"/>
                  <a:pt x="42" y="93"/>
                  <a:pt x="48" y="93"/>
                </a:cubicBezTo>
                <a:cubicBezTo>
                  <a:pt x="58" y="93"/>
                  <a:pt x="71" y="84"/>
                  <a:pt x="85" y="65"/>
                </a:cubicBezTo>
                <a:cubicBezTo>
                  <a:pt x="100" y="47"/>
                  <a:pt x="107" y="32"/>
                  <a:pt x="107" y="22"/>
                </a:cubicBezTo>
                <a:cubicBezTo>
                  <a:pt x="108" y="8"/>
                  <a:pt x="103" y="1"/>
                  <a:pt x="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299" name="Google Shape;299;p9"/>
          <p:cNvSpPr/>
          <p:nvPr/>
        </p:nvSpPr>
        <p:spPr>
          <a:xfrm>
            <a:off x="3259549" y="787302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4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4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300" name="Google Shape;300;p9"/>
          <p:cNvSpPr/>
          <p:nvPr/>
        </p:nvSpPr>
        <p:spPr>
          <a:xfrm>
            <a:off x="3336384" y="7950818"/>
            <a:ext cx="276606" cy="277567"/>
          </a:xfrm>
          <a:custGeom>
            <a:avLst/>
            <a:gdLst/>
            <a:ahLst/>
            <a:cxnLst/>
            <a:rect l="l" t="t" r="r" b="b"/>
            <a:pathLst>
              <a:path w="121" h="121" extrusionOk="0">
                <a:moveTo>
                  <a:pt x="61" y="0"/>
                </a:move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1"/>
                  <a:pt x="61" y="121"/>
                </a:cubicBezTo>
                <a:cubicBezTo>
                  <a:pt x="94" y="121"/>
                  <a:pt x="121" y="94"/>
                  <a:pt x="121" y="61"/>
                </a:cubicBezTo>
                <a:cubicBezTo>
                  <a:pt x="121" y="27"/>
                  <a:pt x="94" y="0"/>
                  <a:pt x="61" y="0"/>
                </a:cubicBezTo>
                <a:close/>
                <a:moveTo>
                  <a:pt x="61" y="11"/>
                </a:moveTo>
                <a:cubicBezTo>
                  <a:pt x="72" y="11"/>
                  <a:pt x="83" y="15"/>
                  <a:pt x="91" y="21"/>
                </a:cubicBezTo>
                <a:cubicBezTo>
                  <a:pt x="85" y="29"/>
                  <a:pt x="77" y="35"/>
                  <a:pt x="66" y="40"/>
                </a:cubicBezTo>
                <a:cubicBezTo>
                  <a:pt x="61" y="30"/>
                  <a:pt x="55" y="21"/>
                  <a:pt x="49" y="12"/>
                </a:cubicBezTo>
                <a:cubicBezTo>
                  <a:pt x="53" y="11"/>
                  <a:pt x="57" y="11"/>
                  <a:pt x="61" y="11"/>
                </a:cubicBezTo>
                <a:close/>
                <a:moveTo>
                  <a:pt x="38" y="16"/>
                </a:moveTo>
                <a:cubicBezTo>
                  <a:pt x="45" y="25"/>
                  <a:pt x="51" y="34"/>
                  <a:pt x="56" y="43"/>
                </a:cubicBezTo>
                <a:cubicBezTo>
                  <a:pt x="44" y="47"/>
                  <a:pt x="29" y="49"/>
                  <a:pt x="12" y="49"/>
                </a:cubicBezTo>
                <a:cubicBezTo>
                  <a:pt x="16" y="35"/>
                  <a:pt x="25" y="23"/>
                  <a:pt x="38" y="16"/>
                </a:cubicBezTo>
                <a:close/>
                <a:moveTo>
                  <a:pt x="11" y="61"/>
                </a:moveTo>
                <a:cubicBezTo>
                  <a:pt x="11" y="60"/>
                  <a:pt x="11" y="60"/>
                  <a:pt x="11" y="59"/>
                </a:cubicBezTo>
                <a:cubicBezTo>
                  <a:pt x="30" y="59"/>
                  <a:pt x="47" y="57"/>
                  <a:pt x="61" y="53"/>
                </a:cubicBezTo>
                <a:cubicBezTo>
                  <a:pt x="62" y="55"/>
                  <a:pt x="63" y="58"/>
                  <a:pt x="64" y="60"/>
                </a:cubicBezTo>
                <a:cubicBezTo>
                  <a:pt x="47" y="65"/>
                  <a:pt x="33" y="76"/>
                  <a:pt x="22" y="93"/>
                </a:cubicBezTo>
                <a:cubicBezTo>
                  <a:pt x="15" y="84"/>
                  <a:pt x="11" y="73"/>
                  <a:pt x="11" y="61"/>
                </a:cubicBezTo>
                <a:close/>
                <a:moveTo>
                  <a:pt x="61" y="111"/>
                </a:moveTo>
                <a:cubicBezTo>
                  <a:pt x="49" y="111"/>
                  <a:pt x="39" y="107"/>
                  <a:pt x="30" y="100"/>
                </a:cubicBezTo>
                <a:cubicBezTo>
                  <a:pt x="40" y="85"/>
                  <a:pt x="53" y="74"/>
                  <a:pt x="68" y="70"/>
                </a:cubicBezTo>
                <a:cubicBezTo>
                  <a:pt x="73" y="82"/>
                  <a:pt x="77" y="94"/>
                  <a:pt x="79" y="107"/>
                </a:cubicBezTo>
                <a:cubicBezTo>
                  <a:pt x="73" y="109"/>
                  <a:pt x="67" y="111"/>
                  <a:pt x="61" y="111"/>
                </a:cubicBezTo>
                <a:close/>
                <a:moveTo>
                  <a:pt x="89" y="102"/>
                </a:moveTo>
                <a:cubicBezTo>
                  <a:pt x="86" y="90"/>
                  <a:pt x="83" y="79"/>
                  <a:pt x="79" y="68"/>
                </a:cubicBezTo>
                <a:cubicBezTo>
                  <a:pt x="88" y="66"/>
                  <a:pt x="99" y="67"/>
                  <a:pt x="110" y="69"/>
                </a:cubicBezTo>
                <a:cubicBezTo>
                  <a:pt x="108" y="83"/>
                  <a:pt x="100" y="95"/>
                  <a:pt x="89" y="102"/>
                </a:cubicBezTo>
                <a:close/>
                <a:moveTo>
                  <a:pt x="75" y="58"/>
                </a:moveTo>
                <a:cubicBezTo>
                  <a:pt x="74" y="55"/>
                  <a:pt x="72" y="52"/>
                  <a:pt x="71" y="49"/>
                </a:cubicBezTo>
                <a:cubicBezTo>
                  <a:pt x="83" y="44"/>
                  <a:pt x="92" y="37"/>
                  <a:pt x="99" y="29"/>
                </a:cubicBezTo>
                <a:cubicBezTo>
                  <a:pt x="106" y="37"/>
                  <a:pt x="110" y="47"/>
                  <a:pt x="111" y="58"/>
                </a:cubicBezTo>
                <a:cubicBezTo>
                  <a:pt x="98" y="56"/>
                  <a:pt x="86" y="56"/>
                  <a:pt x="75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301" name="Google Shape;301;p9"/>
          <p:cNvSpPr/>
          <p:nvPr/>
        </p:nvSpPr>
        <p:spPr>
          <a:xfrm>
            <a:off x="3765701" y="787302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5" y="190"/>
                  <a:pt x="0" y="174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4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302" name="Google Shape;302;p9"/>
          <p:cNvSpPr/>
          <p:nvPr/>
        </p:nvSpPr>
        <p:spPr>
          <a:xfrm>
            <a:off x="3850219" y="7975789"/>
            <a:ext cx="131580" cy="87400"/>
          </a:xfrm>
          <a:custGeom>
            <a:avLst/>
            <a:gdLst/>
            <a:ahLst/>
            <a:cxnLst/>
            <a:rect l="l" t="t" r="r" b="b"/>
            <a:pathLst>
              <a:path w="137" h="91" extrusionOk="0">
                <a:moveTo>
                  <a:pt x="0" y="46"/>
                </a:moveTo>
                <a:lnTo>
                  <a:pt x="68" y="91"/>
                </a:lnTo>
                <a:lnTo>
                  <a:pt x="137" y="46"/>
                </a:lnTo>
                <a:lnTo>
                  <a:pt x="68" y="0"/>
                </a:lnTo>
                <a:lnTo>
                  <a:pt x="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303" name="Google Shape;303;p9"/>
          <p:cNvSpPr/>
          <p:nvPr/>
        </p:nvSpPr>
        <p:spPr>
          <a:xfrm>
            <a:off x="3981799" y="7975789"/>
            <a:ext cx="132541" cy="87400"/>
          </a:xfrm>
          <a:custGeom>
            <a:avLst/>
            <a:gdLst/>
            <a:ahLst/>
            <a:cxnLst/>
            <a:rect l="l" t="t" r="r" b="b"/>
            <a:pathLst>
              <a:path w="138" h="91" extrusionOk="0">
                <a:moveTo>
                  <a:pt x="0" y="46"/>
                </a:moveTo>
                <a:lnTo>
                  <a:pt x="69" y="91"/>
                </a:lnTo>
                <a:lnTo>
                  <a:pt x="138" y="46"/>
                </a:lnTo>
                <a:lnTo>
                  <a:pt x="69" y="0"/>
                </a:lnTo>
                <a:lnTo>
                  <a:pt x="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304" name="Google Shape;304;p9"/>
          <p:cNvSpPr/>
          <p:nvPr/>
        </p:nvSpPr>
        <p:spPr>
          <a:xfrm>
            <a:off x="3850219" y="8061269"/>
            <a:ext cx="131580" cy="84519"/>
          </a:xfrm>
          <a:custGeom>
            <a:avLst/>
            <a:gdLst/>
            <a:ahLst/>
            <a:cxnLst/>
            <a:rect l="l" t="t" r="r" b="b"/>
            <a:pathLst>
              <a:path w="137" h="88" extrusionOk="0">
                <a:moveTo>
                  <a:pt x="0" y="45"/>
                </a:moveTo>
                <a:lnTo>
                  <a:pt x="68" y="88"/>
                </a:lnTo>
                <a:lnTo>
                  <a:pt x="137" y="45"/>
                </a:lnTo>
                <a:lnTo>
                  <a:pt x="68" y="0"/>
                </a:lnTo>
                <a:lnTo>
                  <a:pt x="0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305" name="Google Shape;305;p9"/>
          <p:cNvSpPr/>
          <p:nvPr/>
        </p:nvSpPr>
        <p:spPr>
          <a:xfrm>
            <a:off x="3981799" y="8061269"/>
            <a:ext cx="132541" cy="84519"/>
          </a:xfrm>
          <a:custGeom>
            <a:avLst/>
            <a:gdLst/>
            <a:ahLst/>
            <a:cxnLst/>
            <a:rect l="l" t="t" r="r" b="b"/>
            <a:pathLst>
              <a:path w="138" h="88" extrusionOk="0">
                <a:moveTo>
                  <a:pt x="69" y="0"/>
                </a:moveTo>
                <a:lnTo>
                  <a:pt x="0" y="45"/>
                </a:lnTo>
                <a:lnTo>
                  <a:pt x="69" y="88"/>
                </a:lnTo>
                <a:lnTo>
                  <a:pt x="138" y="45"/>
                </a:lnTo>
                <a:lnTo>
                  <a:pt x="6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306" name="Google Shape;306;p9"/>
          <p:cNvSpPr/>
          <p:nvPr/>
        </p:nvSpPr>
        <p:spPr>
          <a:xfrm>
            <a:off x="3915529" y="8117934"/>
            <a:ext cx="132541" cy="85479"/>
          </a:xfrm>
          <a:custGeom>
            <a:avLst/>
            <a:gdLst/>
            <a:ahLst/>
            <a:cxnLst/>
            <a:rect l="l" t="t" r="r" b="b"/>
            <a:pathLst>
              <a:path w="138" h="89" extrusionOk="0">
                <a:moveTo>
                  <a:pt x="0" y="46"/>
                </a:moveTo>
                <a:lnTo>
                  <a:pt x="69" y="89"/>
                </a:lnTo>
                <a:lnTo>
                  <a:pt x="138" y="46"/>
                </a:lnTo>
                <a:lnTo>
                  <a:pt x="69" y="0"/>
                </a:lnTo>
                <a:lnTo>
                  <a:pt x="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9"/>
          <p:cNvSpPr/>
          <p:nvPr/>
        </p:nvSpPr>
        <p:spPr>
          <a:xfrm>
            <a:off x="2212671" y="7873023"/>
            <a:ext cx="433158" cy="436039"/>
          </a:xfrm>
          <a:custGeom>
            <a:avLst/>
            <a:gdLst/>
            <a:ahLst/>
            <a:cxnLst/>
            <a:rect l="l" t="t" r="r" b="b"/>
            <a:pathLst>
              <a:path w="190" h="190" extrusionOk="0">
                <a:moveTo>
                  <a:pt x="156" y="190"/>
                </a:moveTo>
                <a:cubicBezTo>
                  <a:pt x="34" y="190"/>
                  <a:pt x="34" y="190"/>
                  <a:pt x="34" y="190"/>
                </a:cubicBezTo>
                <a:cubicBezTo>
                  <a:pt x="16" y="190"/>
                  <a:pt x="0" y="174"/>
                  <a:pt x="0" y="15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6" y="0"/>
                  <a:pt x="3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5" y="0"/>
                  <a:pt x="190" y="15"/>
                  <a:pt x="190" y="34"/>
                </a:cubicBezTo>
                <a:cubicBezTo>
                  <a:pt x="190" y="156"/>
                  <a:pt x="190" y="156"/>
                  <a:pt x="190" y="156"/>
                </a:cubicBezTo>
                <a:cubicBezTo>
                  <a:pt x="190" y="174"/>
                  <a:pt x="175" y="190"/>
                  <a:pt x="15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308" name="Google Shape;308;p9"/>
          <p:cNvSpPr/>
          <p:nvPr/>
        </p:nvSpPr>
        <p:spPr>
          <a:xfrm>
            <a:off x="2255891" y="7967146"/>
            <a:ext cx="346719" cy="244912"/>
          </a:xfrm>
          <a:custGeom>
            <a:avLst/>
            <a:gdLst/>
            <a:ahLst/>
            <a:cxnLst/>
            <a:rect l="l" t="t" r="r" b="b"/>
            <a:pathLst>
              <a:path w="152" h="107" extrusionOk="0">
                <a:moveTo>
                  <a:pt x="149" y="17"/>
                </a:moveTo>
                <a:cubicBezTo>
                  <a:pt x="147" y="10"/>
                  <a:pt x="142" y="5"/>
                  <a:pt x="136" y="3"/>
                </a:cubicBezTo>
                <a:cubicBezTo>
                  <a:pt x="124" y="0"/>
                  <a:pt x="76" y="0"/>
                  <a:pt x="76" y="0"/>
                </a:cubicBezTo>
                <a:cubicBezTo>
                  <a:pt x="76" y="0"/>
                  <a:pt x="29" y="0"/>
                  <a:pt x="17" y="3"/>
                </a:cubicBezTo>
                <a:cubicBezTo>
                  <a:pt x="10" y="5"/>
                  <a:pt x="5" y="10"/>
                  <a:pt x="4" y="17"/>
                </a:cubicBezTo>
                <a:cubicBezTo>
                  <a:pt x="0" y="29"/>
                  <a:pt x="0" y="54"/>
                  <a:pt x="0" y="54"/>
                </a:cubicBezTo>
                <a:cubicBezTo>
                  <a:pt x="0" y="54"/>
                  <a:pt x="0" y="79"/>
                  <a:pt x="4" y="91"/>
                </a:cubicBezTo>
                <a:cubicBezTo>
                  <a:pt x="5" y="97"/>
                  <a:pt x="10" y="102"/>
                  <a:pt x="17" y="104"/>
                </a:cubicBezTo>
                <a:cubicBezTo>
                  <a:pt x="29" y="107"/>
                  <a:pt x="76" y="107"/>
                  <a:pt x="76" y="107"/>
                </a:cubicBezTo>
                <a:cubicBezTo>
                  <a:pt x="76" y="107"/>
                  <a:pt x="124" y="107"/>
                  <a:pt x="136" y="104"/>
                </a:cubicBezTo>
                <a:cubicBezTo>
                  <a:pt x="142" y="102"/>
                  <a:pt x="147" y="97"/>
                  <a:pt x="149" y="91"/>
                </a:cubicBezTo>
                <a:cubicBezTo>
                  <a:pt x="152" y="79"/>
                  <a:pt x="152" y="54"/>
                  <a:pt x="152" y="54"/>
                </a:cubicBezTo>
                <a:cubicBezTo>
                  <a:pt x="152" y="54"/>
                  <a:pt x="152" y="29"/>
                  <a:pt x="149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309" name="Google Shape;309;p9"/>
          <p:cNvSpPr/>
          <p:nvPr/>
        </p:nvSpPr>
        <p:spPr>
          <a:xfrm>
            <a:off x="2395154" y="8038218"/>
            <a:ext cx="88360" cy="102767"/>
          </a:xfrm>
          <a:custGeom>
            <a:avLst/>
            <a:gdLst/>
            <a:ahLst/>
            <a:cxnLst/>
            <a:rect l="l" t="t" r="r" b="b"/>
            <a:pathLst>
              <a:path w="92" h="107" extrusionOk="0">
                <a:moveTo>
                  <a:pt x="0" y="107"/>
                </a:moveTo>
                <a:lnTo>
                  <a:pt x="0" y="0"/>
                </a:lnTo>
                <a:lnTo>
                  <a:pt x="92" y="55"/>
                </a:lnTo>
                <a:lnTo>
                  <a:pt x="0" y="1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EC Square Sans Pro" panose="020B0506040000020004" pitchFamily="34" charset="0"/>
              <a:ea typeface="Calibri"/>
              <a:cs typeface="Calibri"/>
              <a:sym typeface="Calibri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7294552-487E-052F-B8E7-3EE3B9E83D26}"/>
              </a:ext>
            </a:extLst>
          </p:cNvPr>
          <p:cNvSpPr txBox="1"/>
          <p:nvPr/>
        </p:nvSpPr>
        <p:spPr>
          <a:xfrm>
            <a:off x="3917030" y="6012614"/>
            <a:ext cx="736953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RESPED project, Grant N° 101069506, received funding </a:t>
            </a:r>
            <a:r>
              <a:rPr lang="en-US" sz="1200" dirty="0">
                <a:solidFill>
                  <a:srgbClr val="FFFFFF"/>
                </a:solidFill>
                <a:latin typeface="Trebuchet MS" panose="020B0603020202020204"/>
              </a:rPr>
              <a:t>from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: Austrian Research Promotion Agency FFG,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Ministero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Dell’Universita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’ e Della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Ricerca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 (Italy), Business Finland, Cyprus Research and Innovation Foundation and Technology Agency of the Czech Republic under the Driving Urban Transition Partnership, which has been co-funded by the European Union.</a:t>
            </a:r>
            <a:endParaRPr kumimoji="0" lang="fi-FI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D783D44-636F-0C57-B18D-9D40B4F6BD04}"/>
              </a:ext>
            </a:extLst>
          </p:cNvPr>
          <p:cNvSpPr/>
          <p:nvPr/>
        </p:nvSpPr>
        <p:spPr>
          <a:xfrm>
            <a:off x="3981799" y="4960193"/>
            <a:ext cx="7304766" cy="95410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i-FI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5F60A76-B6DA-5380-8570-E1CBEFA2FE9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782680" y="5133020"/>
            <a:ext cx="3111517" cy="694041"/>
          </a:xfrm>
          <a:prstGeom prst="rect">
            <a:avLst/>
          </a:prstGeom>
          <a:noFill/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2272E2F-E6E5-783E-B6E6-CB397F9C753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81799" y="5023787"/>
            <a:ext cx="2877445" cy="891740"/>
          </a:xfrm>
          <a:prstGeom prst="rect">
            <a:avLst/>
          </a:prstGeom>
        </p:spPr>
      </p:pic>
      <p:grpSp>
        <p:nvGrpSpPr>
          <p:cNvPr id="2" name="VTT_LogoStack_v3_16092019 pienempi koko">
            <a:extLst>
              <a:ext uri="{FF2B5EF4-FFF2-40B4-BE49-F238E27FC236}">
                <a16:creationId xmlns:a16="http://schemas.microsoft.com/office/drawing/2014/main" id="{9BA9B817-3791-6B15-11FD-BA3E1A5CF901}"/>
              </a:ext>
            </a:extLst>
          </p:cNvPr>
          <p:cNvGrpSpPr/>
          <p:nvPr/>
        </p:nvGrpSpPr>
        <p:grpSpPr>
          <a:xfrm>
            <a:off x="10081295" y="5121944"/>
            <a:ext cx="1018172" cy="695426"/>
            <a:chOff x="7909204" y="1770762"/>
            <a:chExt cx="971550" cy="655638"/>
          </a:xfrm>
        </p:grpSpPr>
        <p:grpSp>
          <p:nvGrpSpPr>
            <p:cNvPr id="3" name="_VTT_logo_102019_01_white_on_orange" hidden="1">
              <a:extLst>
                <a:ext uri="{FF2B5EF4-FFF2-40B4-BE49-F238E27FC236}">
                  <a16:creationId xmlns:a16="http://schemas.microsoft.com/office/drawing/2014/main" id="{F5ED5B82-7F22-E8A5-D2DB-C688E6F2D79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9" name="Box">
                <a:extLst>
                  <a:ext uri="{FF2B5EF4-FFF2-40B4-BE49-F238E27FC236}">
                    <a16:creationId xmlns:a16="http://schemas.microsoft.com/office/drawing/2014/main" id="{120FD2BC-98AA-AE13-3DDC-B323A58289A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T2">
                <a:extLst>
                  <a:ext uri="{FF2B5EF4-FFF2-40B4-BE49-F238E27FC236}">
                    <a16:creationId xmlns:a16="http://schemas.microsoft.com/office/drawing/2014/main" id="{73952276-7A81-6AB6-227B-FDF75558F9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1">
                <a:extLst>
                  <a:ext uri="{FF2B5EF4-FFF2-40B4-BE49-F238E27FC236}">
                    <a16:creationId xmlns:a16="http://schemas.microsoft.com/office/drawing/2014/main" id="{06F50A34-3ECD-515B-5746-190B769343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V">
                <a:extLst>
                  <a:ext uri="{FF2B5EF4-FFF2-40B4-BE49-F238E27FC236}">
                    <a16:creationId xmlns:a16="http://schemas.microsoft.com/office/drawing/2014/main" id="{715BA7C4-72D6-C8AC-B629-10E8B2294B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_VTT_logo_102019_02_white_on_black" hidden="1">
              <a:extLst>
                <a:ext uri="{FF2B5EF4-FFF2-40B4-BE49-F238E27FC236}">
                  <a16:creationId xmlns:a16="http://schemas.microsoft.com/office/drawing/2014/main" id="{C0AF83B9-995E-AC3F-2106-B5B2CAC6CEF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5" name="Box">
                <a:extLst>
                  <a:ext uri="{FF2B5EF4-FFF2-40B4-BE49-F238E27FC236}">
                    <a16:creationId xmlns:a16="http://schemas.microsoft.com/office/drawing/2014/main" id="{2C0F6287-08CB-6219-4F7E-CF6049D8E2E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T2">
                <a:extLst>
                  <a:ext uri="{FF2B5EF4-FFF2-40B4-BE49-F238E27FC236}">
                    <a16:creationId xmlns:a16="http://schemas.microsoft.com/office/drawing/2014/main" id="{9F72BED6-4F35-ED71-B694-9099407C83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1">
                <a:extLst>
                  <a:ext uri="{FF2B5EF4-FFF2-40B4-BE49-F238E27FC236}">
                    <a16:creationId xmlns:a16="http://schemas.microsoft.com/office/drawing/2014/main" id="{587299CC-F6E2-3A64-ECF4-965E7A8064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V">
                <a:extLst>
                  <a:ext uri="{FF2B5EF4-FFF2-40B4-BE49-F238E27FC236}">
                    <a16:creationId xmlns:a16="http://schemas.microsoft.com/office/drawing/2014/main" id="{F4338805-72D8-1209-8C6B-E4E750ABDA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_VTT_logo_102019_03_white_on_blue">
              <a:extLst>
                <a:ext uri="{FF2B5EF4-FFF2-40B4-BE49-F238E27FC236}">
                  <a16:creationId xmlns:a16="http://schemas.microsoft.com/office/drawing/2014/main" id="{1EC3FBDD-AC4F-C711-796F-D8DA754D312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1" name="Box">
                <a:extLst>
                  <a:ext uri="{FF2B5EF4-FFF2-40B4-BE49-F238E27FC236}">
                    <a16:creationId xmlns:a16="http://schemas.microsoft.com/office/drawing/2014/main" id="{209E6C51-F8F2-8D39-E5EF-6C325189C14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T2">
                <a:extLst>
                  <a:ext uri="{FF2B5EF4-FFF2-40B4-BE49-F238E27FC236}">
                    <a16:creationId xmlns:a16="http://schemas.microsoft.com/office/drawing/2014/main" id="{9C92388F-A35F-8EEA-DC3A-D22E259FE5B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1">
                <a:extLst>
                  <a:ext uri="{FF2B5EF4-FFF2-40B4-BE49-F238E27FC236}">
                    <a16:creationId xmlns:a16="http://schemas.microsoft.com/office/drawing/2014/main" id="{76794899-2635-78EA-3272-5A1B50AD29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V">
                <a:extLst>
                  <a:ext uri="{FF2B5EF4-FFF2-40B4-BE49-F238E27FC236}">
                    <a16:creationId xmlns:a16="http://schemas.microsoft.com/office/drawing/2014/main" id="{C8239F00-112F-B3BA-C9A3-A36F630F4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_VTT_logo_102019_04_white_on_dark_grey" hidden="1">
              <a:extLst>
                <a:ext uri="{FF2B5EF4-FFF2-40B4-BE49-F238E27FC236}">
                  <a16:creationId xmlns:a16="http://schemas.microsoft.com/office/drawing/2014/main" id="{CC1B6ACA-40EC-3194-A086-02E8FD1552D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7" name="Box">
                <a:extLst>
                  <a:ext uri="{FF2B5EF4-FFF2-40B4-BE49-F238E27FC236}">
                    <a16:creationId xmlns:a16="http://schemas.microsoft.com/office/drawing/2014/main" id="{480D366C-CEE2-E9B7-EF50-270561E8427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T2">
                <a:extLst>
                  <a:ext uri="{FF2B5EF4-FFF2-40B4-BE49-F238E27FC236}">
                    <a16:creationId xmlns:a16="http://schemas.microsoft.com/office/drawing/2014/main" id="{BC2A1A3A-33A8-C301-BE69-10E2E0A5EC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1">
                <a:extLst>
                  <a:ext uri="{FF2B5EF4-FFF2-40B4-BE49-F238E27FC236}">
                    <a16:creationId xmlns:a16="http://schemas.microsoft.com/office/drawing/2014/main" id="{5FE2B9D4-450B-674C-BE4D-661186B585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V">
                <a:extLst>
                  <a:ext uri="{FF2B5EF4-FFF2-40B4-BE49-F238E27FC236}">
                    <a16:creationId xmlns:a16="http://schemas.microsoft.com/office/drawing/2014/main" id="{E0B8FB24-577C-8BD8-CAA9-C92F6B7AE9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_VTT_logo_102019_05_dark_grey_on_white" hidden="1">
              <a:extLst>
                <a:ext uri="{FF2B5EF4-FFF2-40B4-BE49-F238E27FC236}">
                  <a16:creationId xmlns:a16="http://schemas.microsoft.com/office/drawing/2014/main" id="{762B4B4D-00E8-4A05-4C09-4B79A5D489B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3" name="Box">
                <a:extLst>
                  <a:ext uri="{FF2B5EF4-FFF2-40B4-BE49-F238E27FC236}">
                    <a16:creationId xmlns:a16="http://schemas.microsoft.com/office/drawing/2014/main" id="{DE5498EF-5341-19C2-83A6-0FC6A6E81EC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T2">
                <a:extLst>
                  <a:ext uri="{FF2B5EF4-FFF2-40B4-BE49-F238E27FC236}">
                    <a16:creationId xmlns:a16="http://schemas.microsoft.com/office/drawing/2014/main" id="{122EAF59-76E9-49C6-1587-B42D061A2E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1">
                <a:extLst>
                  <a:ext uri="{FF2B5EF4-FFF2-40B4-BE49-F238E27FC236}">
                    <a16:creationId xmlns:a16="http://schemas.microsoft.com/office/drawing/2014/main" id="{3CCC6369-7D15-492F-CC10-5E1B92F9F0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V">
                <a:extLst>
                  <a:ext uri="{FF2B5EF4-FFF2-40B4-BE49-F238E27FC236}">
                    <a16:creationId xmlns:a16="http://schemas.microsoft.com/office/drawing/2014/main" id="{5A415645-9343-48FB-8EE8-F15FC4CDF5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_VTT_logo_102019_06_orange_blue_on_white" hidden="1">
              <a:extLst>
                <a:ext uri="{FF2B5EF4-FFF2-40B4-BE49-F238E27FC236}">
                  <a16:creationId xmlns:a16="http://schemas.microsoft.com/office/drawing/2014/main" id="{260BFAF6-4FFC-91D4-3425-312B11DB3B9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9" name="Box">
                <a:extLst>
                  <a:ext uri="{FF2B5EF4-FFF2-40B4-BE49-F238E27FC236}">
                    <a16:creationId xmlns:a16="http://schemas.microsoft.com/office/drawing/2014/main" id="{5E84E79A-B806-DD03-DEDF-41479ECDE0B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T2">
                <a:extLst>
                  <a:ext uri="{FF2B5EF4-FFF2-40B4-BE49-F238E27FC236}">
                    <a16:creationId xmlns:a16="http://schemas.microsoft.com/office/drawing/2014/main" id="{7A57FFAE-28C2-0D34-C968-F4E40CC329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1">
                <a:extLst>
                  <a:ext uri="{FF2B5EF4-FFF2-40B4-BE49-F238E27FC236}">
                    <a16:creationId xmlns:a16="http://schemas.microsoft.com/office/drawing/2014/main" id="{1C892EF7-FFB0-7055-4B71-F061DB0B42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V">
                <a:extLst>
                  <a:ext uri="{FF2B5EF4-FFF2-40B4-BE49-F238E27FC236}">
                    <a16:creationId xmlns:a16="http://schemas.microsoft.com/office/drawing/2014/main" id="{AEAE5417-BD21-C2C2-F7F1-1F981238BC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7_blue_on_white" hidden="1">
              <a:extLst>
                <a:ext uri="{FF2B5EF4-FFF2-40B4-BE49-F238E27FC236}">
                  <a16:creationId xmlns:a16="http://schemas.microsoft.com/office/drawing/2014/main" id="{B5FAC96D-A103-AE3F-2BD8-1692D1140FF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5" name="Box">
                <a:extLst>
                  <a:ext uri="{FF2B5EF4-FFF2-40B4-BE49-F238E27FC236}">
                    <a16:creationId xmlns:a16="http://schemas.microsoft.com/office/drawing/2014/main" id="{E5847815-805A-77C9-0F37-D9A63E9DEC0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T2">
                <a:extLst>
                  <a:ext uri="{FF2B5EF4-FFF2-40B4-BE49-F238E27FC236}">
                    <a16:creationId xmlns:a16="http://schemas.microsoft.com/office/drawing/2014/main" id="{363F5611-63BD-AD36-5C63-A13B9F78CF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1">
                <a:extLst>
                  <a:ext uri="{FF2B5EF4-FFF2-40B4-BE49-F238E27FC236}">
                    <a16:creationId xmlns:a16="http://schemas.microsoft.com/office/drawing/2014/main" id="{D2A7CDBE-720D-26DB-AB86-0EE0B712E6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V">
                <a:extLst>
                  <a:ext uri="{FF2B5EF4-FFF2-40B4-BE49-F238E27FC236}">
                    <a16:creationId xmlns:a16="http://schemas.microsoft.com/office/drawing/2014/main" id="{529238B7-48B4-C92D-42C4-F5EA1DC69D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8_black_on_white" hidden="1">
              <a:extLst>
                <a:ext uri="{FF2B5EF4-FFF2-40B4-BE49-F238E27FC236}">
                  <a16:creationId xmlns:a16="http://schemas.microsoft.com/office/drawing/2014/main" id="{9DB71257-370C-A3DA-872C-AB1C285AEFE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1" name="Box">
                <a:extLst>
                  <a:ext uri="{FF2B5EF4-FFF2-40B4-BE49-F238E27FC236}">
                    <a16:creationId xmlns:a16="http://schemas.microsoft.com/office/drawing/2014/main" id="{FED224B4-BB81-1636-2ED9-4941758E6B98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T2">
                <a:extLst>
                  <a:ext uri="{FF2B5EF4-FFF2-40B4-BE49-F238E27FC236}">
                    <a16:creationId xmlns:a16="http://schemas.microsoft.com/office/drawing/2014/main" id="{9EAC6127-1440-337E-4FC2-FDA3940ED4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T1">
                <a:extLst>
                  <a:ext uri="{FF2B5EF4-FFF2-40B4-BE49-F238E27FC236}">
                    <a16:creationId xmlns:a16="http://schemas.microsoft.com/office/drawing/2014/main" id="{4D3AD8C1-EC31-DF56-0E5B-A1CCB9A68A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V">
                <a:extLst>
                  <a:ext uri="{FF2B5EF4-FFF2-40B4-BE49-F238E27FC236}">
                    <a16:creationId xmlns:a16="http://schemas.microsoft.com/office/drawing/2014/main" id="{FCA5FBA4-5A14-DA74-B6B1-CA4BECDD03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9_orange_on_white" hidden="1">
              <a:extLst>
                <a:ext uri="{FF2B5EF4-FFF2-40B4-BE49-F238E27FC236}">
                  <a16:creationId xmlns:a16="http://schemas.microsoft.com/office/drawing/2014/main" id="{1FFACD9A-EF13-1AB1-18F6-2A15D7A6240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7" name="Box">
                <a:extLst>
                  <a:ext uri="{FF2B5EF4-FFF2-40B4-BE49-F238E27FC236}">
                    <a16:creationId xmlns:a16="http://schemas.microsoft.com/office/drawing/2014/main" id="{1376DED4-3A0A-093F-BD98-1A155D6E88E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8" name="T2">
                <a:extLst>
                  <a:ext uri="{FF2B5EF4-FFF2-40B4-BE49-F238E27FC236}">
                    <a16:creationId xmlns:a16="http://schemas.microsoft.com/office/drawing/2014/main" id="{2AF72B0A-9E1D-F644-7282-C8E1E0E1B8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" name="T1">
                <a:extLst>
                  <a:ext uri="{FF2B5EF4-FFF2-40B4-BE49-F238E27FC236}">
                    <a16:creationId xmlns:a16="http://schemas.microsoft.com/office/drawing/2014/main" id="{5A634327-FD37-0C1A-4C2F-C59B8A7C5B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V">
                <a:extLst>
                  <a:ext uri="{FF2B5EF4-FFF2-40B4-BE49-F238E27FC236}">
                    <a16:creationId xmlns:a16="http://schemas.microsoft.com/office/drawing/2014/main" id="{42A16DD5-939E-3B18-D58B-F3BD266906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45712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973BEF-C2EB-9943-5BB3-060137AA71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B8FF96-B623-7625-70A3-DF1F6E544D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7614" y="246445"/>
            <a:ext cx="10607585" cy="1896120"/>
          </a:xfrm>
        </p:spPr>
        <p:txBody>
          <a:bodyPr>
            <a:normAutofit/>
          </a:bodyPr>
          <a:lstStyle/>
          <a:p>
            <a:r>
              <a:rPr lang="de-DE" sz="3600" dirty="0">
                <a:solidFill>
                  <a:schemeClr val="accent1">
                    <a:lumMod val="75000"/>
                  </a:schemeClr>
                </a:solidFill>
              </a:rPr>
              <a:t>RESPED - </a:t>
            </a:r>
            <a:r>
              <a:rPr lang="en-US" sz="3600" dirty="0">
                <a:solidFill>
                  <a:schemeClr val="accent1">
                    <a:lumMod val="75000"/>
                  </a:schemeClr>
                </a:solidFill>
              </a:rPr>
              <a:t>Enabling Energy Resilience through new energy flexible and affordable PED concepts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6642BBCF-9899-C281-6966-AC997E1E65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79369" y="2418318"/>
            <a:ext cx="10952921" cy="3570105"/>
          </a:xfrm>
        </p:spPr>
        <p:txBody>
          <a:bodyPr>
            <a:normAutofit lnSpcReduction="10000"/>
          </a:bodyPr>
          <a:lstStyle/>
          <a:p>
            <a:pPr>
              <a:spcBef>
                <a:spcPts val="0"/>
              </a:spcBef>
              <a:spcAft>
                <a:spcPts val="30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de-AT" sz="2400" dirty="0"/>
              <a:t>Project </a:t>
            </a:r>
            <a:r>
              <a:rPr lang="de-AT" sz="2400" dirty="0" err="1"/>
              <a:t>funded</a:t>
            </a:r>
            <a:r>
              <a:rPr lang="de-AT" sz="2400" dirty="0"/>
              <a:t> </a:t>
            </a:r>
            <a:r>
              <a:rPr lang="de-AT" sz="2400" dirty="0" err="1"/>
              <a:t>by</a:t>
            </a:r>
            <a:r>
              <a:rPr lang="de-AT" sz="2400" dirty="0"/>
              <a:t> DUT2023 Call </a:t>
            </a:r>
            <a:r>
              <a:rPr lang="de-AT" sz="2400" dirty="0" err="1"/>
              <a:t>through</a:t>
            </a:r>
            <a:r>
              <a:rPr lang="de-AT" sz="2400" dirty="0"/>
              <a:t> national </a:t>
            </a:r>
            <a:r>
              <a:rPr lang="de-AT" sz="2400" dirty="0" err="1"/>
              <a:t>funding</a:t>
            </a:r>
            <a:r>
              <a:rPr lang="de-AT" sz="2400" dirty="0"/>
              <a:t> </a:t>
            </a:r>
            <a:r>
              <a:rPr lang="de-AT" sz="2400" dirty="0" err="1"/>
              <a:t>agencies</a:t>
            </a:r>
            <a:r>
              <a:rPr lang="de-AT" sz="2400" dirty="0"/>
              <a:t>* </a:t>
            </a:r>
          </a:p>
          <a:p>
            <a:pPr>
              <a:spcBef>
                <a:spcPts val="0"/>
              </a:spcBef>
              <a:spcAft>
                <a:spcPts val="30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de-AT" sz="2400" dirty="0"/>
              <a:t>9 Partners</a:t>
            </a:r>
          </a:p>
          <a:p>
            <a:pPr>
              <a:spcBef>
                <a:spcPts val="0"/>
              </a:spcBef>
              <a:spcAft>
                <a:spcPts val="30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de-AT" sz="2400" dirty="0" err="1"/>
              <a:t>Coordinator</a:t>
            </a:r>
            <a:r>
              <a:rPr lang="de-AT" sz="2400" dirty="0"/>
              <a:t>: Joanneum Research LIFE</a:t>
            </a:r>
          </a:p>
          <a:p>
            <a:pPr>
              <a:spcBef>
                <a:spcPts val="0"/>
              </a:spcBef>
              <a:spcAft>
                <a:spcPts val="30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de-AT" sz="2400" dirty="0"/>
              <a:t>Duration: 01.01.2025 – 31.12.2027</a:t>
            </a:r>
          </a:p>
          <a:p>
            <a:pPr>
              <a:spcBef>
                <a:spcPts val="0"/>
              </a:spcBef>
              <a:spcAft>
                <a:spcPts val="30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de-AT" sz="2400" dirty="0">
                <a:hlinkClick r:id="rId2"/>
              </a:rPr>
              <a:t>www.resped-project.eu</a:t>
            </a:r>
            <a:endParaRPr lang="de-AT" sz="2400" dirty="0"/>
          </a:p>
          <a:p>
            <a:pPr>
              <a:spcBef>
                <a:spcPts val="120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endParaRPr lang="de-AT" sz="2400" dirty="0"/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A1398C78-B5DF-67B2-1B95-E664FCBDAF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40973" y="2959420"/>
            <a:ext cx="9333035" cy="727955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BAEAE13A-2F7D-671E-AAB3-4F166C4AAE54}"/>
              </a:ext>
            </a:extLst>
          </p:cNvPr>
          <p:cNvSpPr txBox="1"/>
          <p:nvPr/>
        </p:nvSpPr>
        <p:spPr>
          <a:xfrm>
            <a:off x="437322" y="6467475"/>
            <a:ext cx="108469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*RESPED project, Grant N° 101069506, received funding by: Austrian Research Promotion Agency FFG, </a:t>
            </a:r>
            <a:r>
              <a:rPr kumimoji="0" 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Ministero</a:t>
            </a:r>
            <a:r>
              <a:rPr kumimoji="0" 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 </a:t>
            </a:r>
            <a:r>
              <a:rPr kumimoji="0" 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Dell’Universita</a:t>
            </a:r>
            <a:r>
              <a:rPr kumimoji="0" 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’ e Della </a:t>
            </a:r>
            <a:r>
              <a:rPr kumimoji="0" 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Ricerca</a:t>
            </a:r>
            <a:r>
              <a:rPr kumimoji="0" 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 (Italy), Business Finland, Cyprus Research and Innovation Foundation and Technology Agency of the Czech Republic under the Driving Urban Transition Partnership, which has been co-funded by the European Union.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7266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5E82BC-328C-DC21-601F-2042921467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8627" y="156798"/>
            <a:ext cx="10515600" cy="1325563"/>
          </a:xfrm>
        </p:spPr>
        <p:txBody>
          <a:bodyPr>
            <a:normAutofit/>
          </a:bodyPr>
          <a:lstStyle/>
          <a:p>
            <a:r>
              <a:rPr lang="de-DE" sz="4000" dirty="0">
                <a:solidFill>
                  <a:schemeClr val="accent1">
                    <a:lumMod val="75000"/>
                  </a:schemeClr>
                </a:solidFill>
              </a:rPr>
              <a:t>RESPED Main </a:t>
            </a:r>
            <a:r>
              <a:rPr lang="de-DE" sz="4000" dirty="0" err="1">
                <a:solidFill>
                  <a:schemeClr val="accent1">
                    <a:lumMod val="75000"/>
                  </a:schemeClr>
                </a:solidFill>
              </a:rPr>
              <a:t>aim</a:t>
            </a:r>
            <a:endParaRPr lang="en-US" sz="40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4" name="Inhaltsplatzhalter 3"/>
          <p:cNvSpPr>
            <a:spLocks noGrp="1"/>
          </p:cNvSpPr>
          <p:nvPr>
            <p:ph idx="1"/>
          </p:nvPr>
        </p:nvSpPr>
        <p:spPr>
          <a:xfrm>
            <a:off x="331306" y="1604224"/>
            <a:ext cx="10318765" cy="3891142"/>
          </a:xfrm>
        </p:spPr>
        <p:txBody>
          <a:bodyPr>
            <a:normAutofit/>
          </a:bodyPr>
          <a:lstStyle/>
          <a:p>
            <a:pPr marL="287993" lvl="1" indent="0">
              <a:buNone/>
            </a:pPr>
            <a:r>
              <a:rPr lang="en-US" dirty="0"/>
              <a:t>To support cities in their transition towards a more sustainable economy and infrastructure </a:t>
            </a:r>
          </a:p>
          <a:p>
            <a:pPr marL="630893" lvl="1" indent="-342900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dirty="0"/>
              <a:t>by studying how PEDs can drive this development, </a:t>
            </a:r>
          </a:p>
          <a:p>
            <a:pPr marL="630893" lvl="1" indent="-342900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dirty="0"/>
              <a:t>especially through improved resilience and increased affordability </a:t>
            </a:r>
          </a:p>
          <a:p>
            <a:pPr marL="630893" lvl="1" indent="-342900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dirty="0"/>
              <a:t>and the identification of solutions most acceptable for the affected citizens. </a:t>
            </a:r>
          </a:p>
          <a:p>
            <a:pPr>
              <a:spcBef>
                <a:spcPts val="120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endParaRPr lang="de-AT" sz="2200" dirty="0"/>
          </a:p>
          <a:p>
            <a:pPr>
              <a:spcBef>
                <a:spcPts val="120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endParaRPr lang="de-AT" sz="2200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77989D0-F522-C368-8F5D-B01C92E1C6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562749"/>
            <a:ext cx="12192000" cy="27885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837294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3EA53B-3C7C-E804-C84D-1A1B9A1F01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E516B4B-4C0C-1A1E-8F19-321141DE11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09633" y="172529"/>
            <a:ext cx="6357274" cy="605574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A14D481-EAB2-8B04-EE96-FE6B78BFC5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8627" y="-22496"/>
            <a:ext cx="10515600" cy="1325563"/>
          </a:xfrm>
        </p:spPr>
        <p:txBody>
          <a:bodyPr>
            <a:normAutofit/>
          </a:bodyPr>
          <a:lstStyle/>
          <a:p>
            <a:r>
              <a:rPr lang="de-DE" sz="4000" dirty="0">
                <a:solidFill>
                  <a:schemeClr val="accent1">
                    <a:lumMod val="75000"/>
                  </a:schemeClr>
                </a:solidFill>
              </a:rPr>
              <a:t>Urban Living Labs</a:t>
            </a:r>
            <a:endParaRPr lang="en-US" sz="40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04480230-E8F4-4314-B5F4-067FC01309A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7322" y="1719072"/>
            <a:ext cx="5534853" cy="4900389"/>
          </a:xfrm>
        </p:spPr>
        <p:txBody>
          <a:bodyPr>
            <a:norm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endParaRPr lang="de-AT" sz="2200" dirty="0"/>
          </a:p>
          <a:p>
            <a:pPr>
              <a:spcBef>
                <a:spcPts val="120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endParaRPr lang="de-AT" sz="2200" dirty="0"/>
          </a:p>
        </p:txBody>
      </p:sp>
      <p:cxnSp>
        <p:nvCxnSpPr>
          <p:cNvPr id="8" name="Elbow Connector 27">
            <a:extLst>
              <a:ext uri="{FF2B5EF4-FFF2-40B4-BE49-F238E27FC236}">
                <a16:creationId xmlns:a16="http://schemas.microsoft.com/office/drawing/2014/main" id="{410FA568-1AA8-4745-E391-1E54B85657A1}"/>
              </a:ext>
            </a:extLst>
          </p:cNvPr>
          <p:cNvCxnSpPr>
            <a:cxnSpLocks/>
            <a:endCxn id="13" idx="6"/>
          </p:cNvCxnSpPr>
          <p:nvPr/>
        </p:nvCxnSpPr>
        <p:spPr>
          <a:xfrm rot="10800000">
            <a:off x="5374788" y="1818062"/>
            <a:ext cx="4355808" cy="171574"/>
          </a:xfrm>
          <a:prstGeom prst="bentConnector3">
            <a:avLst/>
          </a:prstGeom>
          <a:ln w="12700">
            <a:solidFill>
              <a:srgbClr val="4B416E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Elbow Connector 21">
            <a:extLst>
              <a:ext uri="{FF2B5EF4-FFF2-40B4-BE49-F238E27FC236}">
                <a16:creationId xmlns:a16="http://schemas.microsoft.com/office/drawing/2014/main" id="{77215AE0-ED3C-7A51-2D52-1B838E433457}"/>
              </a:ext>
            </a:extLst>
          </p:cNvPr>
          <p:cNvCxnSpPr>
            <a:cxnSpLocks/>
            <a:endCxn id="14" idx="6"/>
          </p:cNvCxnSpPr>
          <p:nvPr/>
        </p:nvCxnSpPr>
        <p:spPr>
          <a:xfrm rot="10800000">
            <a:off x="5374788" y="3255928"/>
            <a:ext cx="4039428" cy="636209"/>
          </a:xfrm>
          <a:prstGeom prst="bentConnector3">
            <a:avLst/>
          </a:prstGeom>
          <a:ln w="12700">
            <a:solidFill>
              <a:srgbClr val="4B416E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Elbow Connector 23">
            <a:extLst>
              <a:ext uri="{FF2B5EF4-FFF2-40B4-BE49-F238E27FC236}">
                <a16:creationId xmlns:a16="http://schemas.microsoft.com/office/drawing/2014/main" id="{35AE81DD-B447-F02A-1C08-710DA17A362B}"/>
              </a:ext>
            </a:extLst>
          </p:cNvPr>
          <p:cNvCxnSpPr>
            <a:cxnSpLocks/>
            <a:endCxn id="15" idx="6"/>
          </p:cNvCxnSpPr>
          <p:nvPr/>
        </p:nvCxnSpPr>
        <p:spPr>
          <a:xfrm rot="10800000" flipV="1">
            <a:off x="5374789" y="4230929"/>
            <a:ext cx="3622563" cy="582575"/>
          </a:xfrm>
          <a:prstGeom prst="bentConnector3">
            <a:avLst/>
          </a:prstGeom>
          <a:ln w="12700">
            <a:solidFill>
              <a:srgbClr val="4B416E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Elbow Connector 25">
            <a:extLst>
              <a:ext uri="{FF2B5EF4-FFF2-40B4-BE49-F238E27FC236}">
                <a16:creationId xmlns:a16="http://schemas.microsoft.com/office/drawing/2014/main" id="{93072651-C204-35EA-9585-71608A94D690}"/>
              </a:ext>
            </a:extLst>
          </p:cNvPr>
          <p:cNvCxnSpPr>
            <a:cxnSpLocks/>
            <a:endCxn id="16" idx="6"/>
          </p:cNvCxnSpPr>
          <p:nvPr/>
        </p:nvCxnSpPr>
        <p:spPr>
          <a:xfrm rot="10800000" flipV="1">
            <a:off x="5374789" y="5846347"/>
            <a:ext cx="3751959" cy="291288"/>
          </a:xfrm>
          <a:prstGeom prst="bentConnector3">
            <a:avLst/>
          </a:prstGeom>
          <a:ln w="12700">
            <a:solidFill>
              <a:srgbClr val="4B416E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Oval 4">
            <a:extLst>
              <a:ext uri="{FF2B5EF4-FFF2-40B4-BE49-F238E27FC236}">
                <a16:creationId xmlns:a16="http://schemas.microsoft.com/office/drawing/2014/main" id="{1EB525B9-7BA5-C587-DB97-88E7635BA7A2}"/>
              </a:ext>
            </a:extLst>
          </p:cNvPr>
          <p:cNvSpPr/>
          <p:nvPr/>
        </p:nvSpPr>
        <p:spPr>
          <a:xfrm>
            <a:off x="4778680" y="1526774"/>
            <a:ext cx="596108" cy="58257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14" name="Oval 9">
            <a:extLst>
              <a:ext uri="{FF2B5EF4-FFF2-40B4-BE49-F238E27FC236}">
                <a16:creationId xmlns:a16="http://schemas.microsoft.com/office/drawing/2014/main" id="{F7D5A1D9-ADA8-BA6C-0A49-5D156AF2625B}"/>
              </a:ext>
            </a:extLst>
          </p:cNvPr>
          <p:cNvSpPr/>
          <p:nvPr/>
        </p:nvSpPr>
        <p:spPr>
          <a:xfrm>
            <a:off x="4778680" y="2964639"/>
            <a:ext cx="596108" cy="58257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15" name="Oval 13">
            <a:extLst>
              <a:ext uri="{FF2B5EF4-FFF2-40B4-BE49-F238E27FC236}">
                <a16:creationId xmlns:a16="http://schemas.microsoft.com/office/drawing/2014/main" id="{03FF5293-9FD1-53E2-41F5-61646283C730}"/>
              </a:ext>
            </a:extLst>
          </p:cNvPr>
          <p:cNvSpPr/>
          <p:nvPr/>
        </p:nvSpPr>
        <p:spPr>
          <a:xfrm>
            <a:off x="4778680" y="4522217"/>
            <a:ext cx="596108" cy="58257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16" name="Oval 17">
            <a:extLst>
              <a:ext uri="{FF2B5EF4-FFF2-40B4-BE49-F238E27FC236}">
                <a16:creationId xmlns:a16="http://schemas.microsoft.com/office/drawing/2014/main" id="{BB2F6D29-B540-B18C-D814-FBB29C233F2A}"/>
              </a:ext>
            </a:extLst>
          </p:cNvPr>
          <p:cNvSpPr/>
          <p:nvPr/>
        </p:nvSpPr>
        <p:spPr>
          <a:xfrm>
            <a:off x="4778680" y="5846347"/>
            <a:ext cx="596108" cy="58257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23" name="Inhaltsplatzhalter 4">
            <a:extLst>
              <a:ext uri="{FF2B5EF4-FFF2-40B4-BE49-F238E27FC236}">
                <a16:creationId xmlns:a16="http://schemas.microsoft.com/office/drawing/2014/main" id="{84BB9648-A1AF-291D-3CD8-26F004C6CAC4}"/>
              </a:ext>
            </a:extLst>
          </p:cNvPr>
          <p:cNvSpPr txBox="1">
            <a:spLocks/>
          </p:cNvSpPr>
          <p:nvPr/>
        </p:nvSpPr>
        <p:spPr>
          <a:xfrm>
            <a:off x="768627" y="1338296"/>
            <a:ext cx="3708121" cy="12464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9180C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Tampere, Finland</a:t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16D24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New hotel building</a:t>
            </a:r>
          </a:p>
          <a:p>
            <a:pPr marL="0" marR="0" lvl="0" indent="0" algn="l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Ground source heat pump, PVT, batteries, flexibilities </a:t>
            </a:r>
          </a:p>
          <a:p>
            <a:pPr marL="0" marR="0" lvl="0" indent="0" algn="l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=&gt; Focus on Energy resilience</a:t>
            </a:r>
          </a:p>
        </p:txBody>
      </p:sp>
      <p:sp>
        <p:nvSpPr>
          <p:cNvPr id="24" name="Inhaltsplatzhalter 4">
            <a:extLst>
              <a:ext uri="{FF2B5EF4-FFF2-40B4-BE49-F238E27FC236}">
                <a16:creationId xmlns:a16="http://schemas.microsoft.com/office/drawing/2014/main" id="{4739F3BD-3868-5BC8-B884-4E4910583F04}"/>
              </a:ext>
            </a:extLst>
          </p:cNvPr>
          <p:cNvSpPr txBox="1">
            <a:spLocks/>
          </p:cNvSpPr>
          <p:nvPr/>
        </p:nvSpPr>
        <p:spPr>
          <a:xfrm>
            <a:off x="768628" y="2711146"/>
            <a:ext cx="3450948" cy="12464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9180C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Hradec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9180C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Kralova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9180C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, Czechia</a:t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16D24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Renovation in a mixed use district</a:t>
            </a:r>
          </a:p>
          <a:p>
            <a:pPr marL="0" marR="0" lvl="0" indent="0" algn="l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PV, heat pump, flexibilities</a:t>
            </a:r>
          </a:p>
          <a:p>
            <a:pPr marL="0" marR="0" lvl="0" indent="0" algn="l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=&gt; Focus on energy resilience and energy poverty</a:t>
            </a:r>
          </a:p>
        </p:txBody>
      </p:sp>
      <p:sp>
        <p:nvSpPr>
          <p:cNvPr id="25" name="Inhaltsplatzhalter 4">
            <a:extLst>
              <a:ext uri="{FF2B5EF4-FFF2-40B4-BE49-F238E27FC236}">
                <a16:creationId xmlns:a16="http://schemas.microsoft.com/office/drawing/2014/main" id="{178A98EA-BC6C-1374-10CB-4A4A9125FEE4}"/>
              </a:ext>
            </a:extLst>
          </p:cNvPr>
          <p:cNvSpPr txBox="1">
            <a:spLocks/>
          </p:cNvSpPr>
          <p:nvPr/>
        </p:nvSpPr>
        <p:spPr>
          <a:xfrm>
            <a:off x="768628" y="4045524"/>
            <a:ext cx="3708121" cy="120802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9180C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Graz, Austria</a:t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16D24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City of Graz with several districts as living lab; strong focus on co-creation process and stakeholder involvement</a:t>
            </a:r>
          </a:p>
          <a:p>
            <a:pPr marL="0" marR="0" lvl="0" indent="0" algn="l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=&gt; Focus on energy poverty</a:t>
            </a:r>
          </a:p>
        </p:txBody>
      </p:sp>
      <p:sp>
        <p:nvSpPr>
          <p:cNvPr id="26" name="Inhaltsplatzhalter 4">
            <a:extLst>
              <a:ext uri="{FF2B5EF4-FFF2-40B4-BE49-F238E27FC236}">
                <a16:creationId xmlns:a16="http://schemas.microsoft.com/office/drawing/2014/main" id="{3BA6F34B-72B4-468F-DEAF-D5336737D045}"/>
              </a:ext>
            </a:extLst>
          </p:cNvPr>
          <p:cNvSpPr txBox="1">
            <a:spLocks/>
          </p:cNvSpPr>
          <p:nvPr/>
        </p:nvSpPr>
        <p:spPr>
          <a:xfrm>
            <a:off x="768629" y="5429657"/>
            <a:ext cx="3912980" cy="12464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9180C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Palermo and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9180C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Monreale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9180C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, Italy</a:t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16D24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Municipal case study, simulation and cocreation</a:t>
            </a:r>
          </a:p>
          <a:p>
            <a:pPr marL="0" marR="0" lvl="0" indent="0" algn="l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=&gt; Focus on energy resilience and           energy poverty</a:t>
            </a:r>
          </a:p>
          <a:p>
            <a:pPr marL="0" marR="0" lvl="0" indent="0" algn="r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03103757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022131-3EE1-FE06-FBB3-D652B08FD3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92C3DD-670B-0CB7-89E9-333CD0A3FE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7639" y="43619"/>
            <a:ext cx="10515600" cy="1325563"/>
          </a:xfrm>
        </p:spPr>
        <p:txBody>
          <a:bodyPr>
            <a:normAutofit/>
          </a:bodyPr>
          <a:lstStyle/>
          <a:p>
            <a:r>
              <a:rPr lang="de-DE" sz="4000" dirty="0">
                <a:solidFill>
                  <a:schemeClr val="accent1">
                    <a:lumMod val="75000"/>
                  </a:schemeClr>
                </a:solidFill>
              </a:rPr>
              <a:t>RESPED - </a:t>
            </a:r>
            <a:r>
              <a:rPr lang="de-DE" sz="4000" dirty="0" err="1">
                <a:solidFill>
                  <a:schemeClr val="accent1">
                    <a:lumMod val="75000"/>
                  </a:schemeClr>
                </a:solidFill>
              </a:rPr>
              <a:t>first</a:t>
            </a:r>
            <a:r>
              <a:rPr lang="de-DE" sz="40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de-DE" sz="4000" dirty="0" err="1">
                <a:solidFill>
                  <a:schemeClr val="accent1">
                    <a:lumMod val="75000"/>
                  </a:schemeClr>
                </a:solidFill>
              </a:rPr>
              <a:t>results</a:t>
            </a:r>
            <a:endParaRPr lang="en-US" sz="40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4BE583BE-925E-B413-E3AF-B1D1857040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31307" y="1183340"/>
            <a:ext cx="6401188" cy="4956053"/>
          </a:xfrm>
        </p:spPr>
        <p:txBody>
          <a:bodyPr>
            <a:normAutofit lnSpcReduction="10000"/>
          </a:bodyPr>
          <a:lstStyle/>
          <a:p>
            <a:pPr>
              <a:lnSpc>
                <a:spcPct val="107000"/>
              </a:lnSpc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fi-FI" dirty="0"/>
              <a:t>D1.1 </a:t>
            </a:r>
            <a:r>
              <a:rPr lang="en-US" dirty="0"/>
              <a:t>Stocktaking of energy resilience and energy poverty via PEDs</a:t>
            </a:r>
          </a:p>
          <a:p>
            <a:pPr lvl="1">
              <a:lnSpc>
                <a:spcPct val="107000"/>
              </a:lnSpc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dirty="0"/>
              <a:t>What are energy resilient districts?</a:t>
            </a:r>
          </a:p>
          <a:p>
            <a:pPr lvl="1">
              <a:lnSpc>
                <a:spcPct val="107000"/>
              </a:lnSpc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dirty="0"/>
              <a:t>What are the most relevant threats in the pilot countries?</a:t>
            </a:r>
          </a:p>
          <a:p>
            <a:pPr lvl="1">
              <a:lnSpc>
                <a:spcPct val="107000"/>
              </a:lnSpc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dirty="0"/>
              <a:t>What positive and negative effects PEDs can have to energy poverty?</a:t>
            </a:r>
          </a:p>
          <a:p>
            <a:pPr>
              <a:lnSpc>
                <a:spcPct val="107000"/>
              </a:lnSpc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dirty="0"/>
              <a:t>Policy brief: Towards equitable and resilient PEDs for everyone</a:t>
            </a:r>
          </a:p>
          <a:p>
            <a:pPr lvl="1">
              <a:lnSpc>
                <a:spcPct val="107000"/>
              </a:lnSpc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US" dirty="0"/>
              <a:t>Same in simplified format, 8 p.</a:t>
            </a:r>
            <a:endParaRPr lang="fi-FI" dirty="0"/>
          </a:p>
          <a:p>
            <a:pPr>
              <a:spcBef>
                <a:spcPts val="120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endParaRPr lang="de-AT" sz="2200" dirty="0"/>
          </a:p>
          <a:p>
            <a:pPr>
              <a:spcBef>
                <a:spcPts val="1200"/>
              </a:spcBef>
              <a:spcAft>
                <a:spcPts val="1200"/>
              </a:spcAft>
              <a:buClr>
                <a:schemeClr val="accent1"/>
              </a:buClr>
              <a:buFont typeface="Wingdings" panose="05000000000000000000" pitchFamily="2" charset="2"/>
              <a:buChar char="§"/>
            </a:pPr>
            <a:endParaRPr lang="de-AT" sz="22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C3811C1-6F23-2E5D-9374-8AF205637C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47800" y="600635"/>
            <a:ext cx="5291036" cy="320827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011053-A489-FD10-A2C4-D6B7C9D0A5C7}"/>
              </a:ext>
            </a:extLst>
          </p:cNvPr>
          <p:cNvSpPr txBox="1"/>
          <p:nvPr/>
        </p:nvSpPr>
        <p:spPr>
          <a:xfrm>
            <a:off x="4000938" y="6075717"/>
            <a:ext cx="7283289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b="0" i="1" u="none" strike="noStrike" baseline="0" dirty="0">
                <a:solidFill>
                  <a:srgbClr val="424548"/>
                </a:solidFill>
                <a:latin typeface="Calibri-Italic"/>
              </a:rPr>
              <a:t>Figure 1: Key resilience-related concepts across a disruption timeline, from stability to antifragility,</a:t>
            </a:r>
          </a:p>
          <a:p>
            <a:pPr algn="r"/>
            <a:r>
              <a:rPr lang="en-US" sz="1400" b="0" i="1" u="none" strike="noStrike" baseline="0" dirty="0">
                <a:solidFill>
                  <a:srgbClr val="424548"/>
                </a:solidFill>
                <a:latin typeface="Calibri-Italic"/>
              </a:rPr>
              <a:t>showing how each supports system performance before, during, and a􀅌er disruptions.</a:t>
            </a:r>
          </a:p>
          <a:p>
            <a:pPr algn="r"/>
            <a:r>
              <a:rPr lang="en-US" sz="1400" i="1" dirty="0">
                <a:solidFill>
                  <a:srgbClr val="424548"/>
                </a:solidFill>
                <a:latin typeface="Calibri-Italic"/>
              </a:rPr>
              <a:t>Figure 2: Frontpage of the Policy Brief</a:t>
            </a:r>
            <a:endParaRPr lang="fi-FI" sz="14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A13E94F-BFBF-B5A4-4DC0-EF58D3A2FC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5999" y="3790179"/>
            <a:ext cx="4870114" cy="22442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005352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04F705-63CE-B3B4-C4D6-7D37DE91A2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F48357-B23F-8C93-BFBD-63CA903D3D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fi-FI" sz="4000" dirty="0">
                <a:solidFill>
                  <a:schemeClr val="accent1">
                    <a:lumMod val="75000"/>
                  </a:schemeClr>
                </a:solidFill>
              </a:rPr>
              <a:t>Definition of </a:t>
            </a:r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energy</a:t>
            </a:r>
            <a:r>
              <a:rPr lang="fi-FI" sz="40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resilient</a:t>
            </a:r>
            <a:r>
              <a:rPr lang="fi-FI" sz="40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districts</a:t>
            </a:r>
            <a:br>
              <a:rPr lang="fi-FI" sz="4000" dirty="0">
                <a:solidFill>
                  <a:schemeClr val="accent1">
                    <a:lumMod val="75000"/>
                  </a:schemeClr>
                </a:solidFill>
              </a:rPr>
            </a:br>
            <a:r>
              <a:rPr lang="fi-FI" sz="4000" dirty="0">
                <a:solidFill>
                  <a:schemeClr val="accent1">
                    <a:lumMod val="75000"/>
                  </a:schemeClr>
                </a:solidFill>
              </a:rPr>
              <a:t>- </a:t>
            </a:r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Why</a:t>
            </a:r>
            <a:r>
              <a:rPr lang="fi-FI" sz="4000" dirty="0">
                <a:solidFill>
                  <a:schemeClr val="accent1">
                    <a:lumMod val="75000"/>
                  </a:schemeClr>
                </a:solidFill>
              </a:rPr>
              <a:t> and </a:t>
            </a:r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how</a:t>
            </a:r>
            <a:endParaRPr lang="fi-FI" sz="40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F5715D5-49BB-B1FA-27D0-B7361D5737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764000"/>
            <a:ext cx="11220450" cy="4533930"/>
          </a:xfrm>
        </p:spPr>
        <p:txBody>
          <a:bodyPr>
            <a:normAutofit fontScale="92500" lnSpcReduction="10000"/>
          </a:bodyPr>
          <a:lstStyle/>
          <a:p>
            <a:pPr marL="685800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en-US" sz="3200" dirty="0"/>
              <a:t>Energy systems face increasing stress from climate change impacts, extreme weather events, and geopolitical disruptions.</a:t>
            </a:r>
          </a:p>
          <a:p>
            <a:pPr marL="685800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en-US" sz="3200" dirty="0"/>
              <a:t>Positive Energy Districts (PEDs) have good potential to improve the resilience of the local energy system.</a:t>
            </a:r>
          </a:p>
          <a:p>
            <a:pPr marL="685800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en-US" sz="3200" dirty="0"/>
              <a:t>To be able to develop solutions for this in RESPED, we needed to agree what we mean by energy resilient districts.</a:t>
            </a:r>
          </a:p>
          <a:p>
            <a:pPr marL="685800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fi-FI" sz="3200" dirty="0" err="1"/>
              <a:t>Means</a:t>
            </a:r>
            <a:r>
              <a:rPr lang="fi-FI" sz="3200" dirty="0"/>
              <a:t>:</a:t>
            </a:r>
          </a:p>
          <a:p>
            <a:pPr marL="1143000" lvl="1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fi-FI" sz="2800" dirty="0" err="1"/>
              <a:t>Literature</a:t>
            </a:r>
            <a:r>
              <a:rPr lang="fi-FI" sz="2800" dirty="0"/>
              <a:t> </a:t>
            </a:r>
            <a:r>
              <a:rPr lang="fi-FI" sz="2800" dirty="0" err="1"/>
              <a:t>review</a:t>
            </a:r>
            <a:endParaRPr lang="fi-FI" sz="2800" dirty="0"/>
          </a:p>
          <a:p>
            <a:pPr marL="1143000" lvl="1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fi-FI" sz="2800" dirty="0" err="1"/>
              <a:t>Workshops</a:t>
            </a:r>
            <a:r>
              <a:rPr lang="fi-FI" sz="2800" dirty="0"/>
              <a:t> </a:t>
            </a:r>
            <a:r>
              <a:rPr lang="fi-FI" sz="2800" dirty="0" err="1"/>
              <a:t>within</a:t>
            </a:r>
            <a:r>
              <a:rPr lang="fi-FI" sz="2800" dirty="0"/>
              <a:t> RESPED team</a:t>
            </a:r>
          </a:p>
        </p:txBody>
      </p:sp>
    </p:spTree>
    <p:extLst>
      <p:ext uri="{BB962C8B-B14F-4D97-AF65-F5344CB8AC3E}">
        <p14:creationId xmlns:p14="http://schemas.microsoft.com/office/powerpoint/2010/main" val="377440165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8480FF-56E2-7BC9-F2F0-E67A5EF55A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9BC42F-1C4D-A582-05E6-582FFBD476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Positive</a:t>
            </a:r>
            <a:r>
              <a:rPr lang="fi-FI" sz="4000" dirty="0">
                <a:solidFill>
                  <a:schemeClr val="accent1">
                    <a:lumMod val="75000"/>
                  </a:schemeClr>
                </a:solidFill>
              </a:rPr>
              <a:t> Energy </a:t>
            </a:r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Districts</a:t>
            </a:r>
            <a:endParaRPr lang="fi-FI" sz="40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26BCA8-5D06-3805-82CE-2A776BF2E61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546830"/>
            <a:ext cx="10972800" cy="4618800"/>
          </a:xfrm>
        </p:spPr>
        <p:txBody>
          <a:bodyPr>
            <a:normAutofit fontScale="92500" lnSpcReduction="10000"/>
          </a:bodyPr>
          <a:lstStyle/>
          <a:p>
            <a:pPr marL="685800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en-US" dirty="0"/>
              <a:t>Positive energy districts (PED) are defined as </a:t>
            </a:r>
          </a:p>
          <a:p>
            <a:pPr marL="1143000" lvl="1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en-US" dirty="0"/>
              <a:t>energy-efficient and energy-flexible urban areas</a:t>
            </a:r>
          </a:p>
          <a:p>
            <a:pPr marL="1143000" lvl="1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en-US" dirty="0"/>
              <a:t>with net-zero energy import and greenhouse gas emissions </a:t>
            </a:r>
          </a:p>
          <a:p>
            <a:pPr marL="1143000" lvl="1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en-US" dirty="0"/>
              <a:t>interacting with the urban and regional energy grid*. </a:t>
            </a:r>
          </a:p>
          <a:p>
            <a:pPr marL="685800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en-US" dirty="0"/>
              <a:t>The key to a PED is to keep annual local energy use below the amount of locally produced renewable energy through highly energy efficient buildings keeping the energy consumption within the district low.**</a:t>
            </a:r>
          </a:p>
          <a:p>
            <a:pPr marL="685800" indent="-457200">
              <a:buClr>
                <a:srgbClr val="9180C0"/>
              </a:buClr>
              <a:buFont typeface="Wingdings" panose="05000000000000000000" pitchFamily="2" charset="2"/>
              <a:buChar char="§"/>
            </a:pPr>
            <a:r>
              <a:rPr lang="en-US" dirty="0"/>
              <a:t>The energy demand of a district includes the energy demand of buildings and other infrastructures such as waste and water management, public infrastructure like parks and public lighting, as well as the energy demand for </a:t>
            </a:r>
            <a:r>
              <a:rPr lang="fi-FI" dirty="0"/>
              <a:t>transport.***</a:t>
            </a:r>
            <a:endParaRPr lang="fi-FI" sz="32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92243DB-DEE1-ED4D-A0B4-D1B0E939F149}"/>
              </a:ext>
            </a:extLst>
          </p:cNvPr>
          <p:cNvSpPr txBox="1"/>
          <p:nvPr/>
        </p:nvSpPr>
        <p:spPr>
          <a:xfrm>
            <a:off x="7612835" y="5985231"/>
            <a:ext cx="368562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* Bossi et al., 2020; JPI Urban Europe, 2020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** </a:t>
            </a:r>
            <a:r>
              <a:rPr kumimoji="0" lang="fi-FI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Hearn</a:t>
            </a: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 et al., 2021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*** Ala-Juusela et al., 2016</a:t>
            </a:r>
          </a:p>
        </p:txBody>
      </p:sp>
    </p:spTree>
    <p:extLst>
      <p:ext uri="{BB962C8B-B14F-4D97-AF65-F5344CB8AC3E}">
        <p14:creationId xmlns:p14="http://schemas.microsoft.com/office/powerpoint/2010/main" val="207873813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4CF3C5-40A7-48D7-AAA4-7691365077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 dirty="0">
                <a:solidFill>
                  <a:schemeClr val="accent1">
                    <a:lumMod val="75000"/>
                  </a:schemeClr>
                </a:solidFill>
              </a:rPr>
              <a:t>Definition of </a:t>
            </a:r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energy</a:t>
            </a:r>
            <a:r>
              <a:rPr lang="fi-FI" sz="40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resilient</a:t>
            </a:r>
            <a:r>
              <a:rPr lang="fi-FI" sz="4000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fi-FI" sz="4000" dirty="0" err="1">
                <a:solidFill>
                  <a:schemeClr val="accent1">
                    <a:lumMod val="75000"/>
                  </a:schemeClr>
                </a:solidFill>
              </a:rPr>
              <a:t>district</a:t>
            </a:r>
            <a:endParaRPr lang="fi-FI" sz="40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FC1A19D-0CD2-6836-072D-41B1FD3D31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764000"/>
            <a:ext cx="10972800" cy="4853970"/>
          </a:xfrm>
        </p:spPr>
        <p:txBody>
          <a:bodyPr>
            <a:normAutofit lnSpcReduction="10000"/>
          </a:bodyPr>
          <a:lstStyle/>
          <a:p>
            <a:r>
              <a:rPr lang="en-GB" sz="3200" dirty="0"/>
              <a:t>An energy resilient district is </a:t>
            </a:r>
          </a:p>
          <a:p>
            <a:pPr marL="685800" indent="-457200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GB" sz="3200" dirty="0"/>
              <a:t>a </a:t>
            </a:r>
            <a:r>
              <a:rPr lang="en-GB" sz="3200" dirty="0">
                <a:solidFill>
                  <a:schemeClr val="accent1"/>
                </a:solidFill>
              </a:rPr>
              <a:t>geographically defined and interconnected cluster of buildings, energy infrastructure, and local resources </a:t>
            </a:r>
          </a:p>
          <a:p>
            <a:pPr marL="685800" indent="-457200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GB" sz="3200" dirty="0"/>
              <a:t>that can </a:t>
            </a:r>
            <a:r>
              <a:rPr lang="en-GB" sz="3200" dirty="0">
                <a:solidFill>
                  <a:schemeClr val="accent2">
                    <a:lumMod val="75000"/>
                  </a:schemeClr>
                </a:solidFill>
              </a:rPr>
              <a:t>anticipate, withstand, adapt to, and recover from energy-related stressors and disruptions,</a:t>
            </a:r>
            <a:r>
              <a:rPr lang="en-GB" sz="3200" dirty="0"/>
              <a:t> whether physical, operational, or economic, </a:t>
            </a:r>
          </a:p>
          <a:p>
            <a:pPr marL="685800" indent="-457200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GB" sz="3200" dirty="0"/>
              <a:t>while </a:t>
            </a:r>
            <a:r>
              <a:rPr lang="en-GB" sz="3200" dirty="0">
                <a:solidFill>
                  <a:srgbClr val="00B050"/>
                </a:solidFill>
              </a:rPr>
              <a:t>ensuring continuity of critical services</a:t>
            </a:r>
            <a:r>
              <a:rPr lang="en-GB" sz="3200" dirty="0"/>
              <a:t>, particularly thermal and electrical supply, </a:t>
            </a:r>
          </a:p>
          <a:p>
            <a:pPr marL="685800" indent="-457200">
              <a:buClr>
                <a:schemeClr val="accent1"/>
              </a:buClr>
              <a:buFont typeface="Wingdings" panose="05000000000000000000" pitchFamily="2" charset="2"/>
              <a:buChar char="§"/>
            </a:pPr>
            <a:r>
              <a:rPr lang="en-GB" sz="3200" dirty="0"/>
              <a:t>and </a:t>
            </a:r>
            <a:r>
              <a:rPr lang="en-GB" sz="3200" dirty="0">
                <a:solidFill>
                  <a:srgbClr val="00B050"/>
                </a:solidFill>
              </a:rPr>
              <a:t>supporting the health and well-being of end users and communities. </a:t>
            </a:r>
            <a:endParaRPr lang="fi-FI" sz="3200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50607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896F60-7AA5-D762-1A54-7FB5D4D22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Energy resilience at the district level </a:t>
            </a:r>
            <a:br>
              <a:rPr lang="en-US" dirty="0">
                <a:solidFill>
                  <a:schemeClr val="accent1">
                    <a:lumMod val="75000"/>
                  </a:schemeClr>
                </a:solidFill>
              </a:rPr>
            </a:br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- interrelated capabilities</a:t>
            </a:r>
            <a:endParaRPr lang="fi-FI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8E58B2A-C24D-FC93-1E14-22F2006AC7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11630"/>
            <a:ext cx="10972800" cy="4771170"/>
          </a:xfrm>
        </p:spPr>
        <p:txBody>
          <a:bodyPr>
            <a:normAutofit fontScale="62500" lnSpcReduction="20000"/>
          </a:bodyPr>
          <a:lstStyle/>
          <a:p>
            <a:r>
              <a:rPr lang="en-US" dirty="0"/>
              <a:t>•	</a:t>
            </a:r>
            <a:r>
              <a:rPr lang="en-US" b="1" dirty="0">
                <a:solidFill>
                  <a:schemeClr val="accent1"/>
                </a:solidFill>
              </a:rPr>
              <a:t>Energy flexibility</a:t>
            </a:r>
            <a:r>
              <a:rPr lang="en-US" dirty="0"/>
              <a:t>, which enables dynamic demand-side responses and distributed energy resource coordination under normal and disrupted conditions. </a:t>
            </a:r>
          </a:p>
          <a:p>
            <a:r>
              <a:rPr lang="en-US" dirty="0"/>
              <a:t>•	</a:t>
            </a:r>
            <a:r>
              <a:rPr lang="en-US" b="1" dirty="0">
                <a:solidFill>
                  <a:schemeClr val="accent1"/>
                </a:solidFill>
              </a:rPr>
              <a:t>Robustness and stability </a:t>
            </a:r>
            <a:r>
              <a:rPr lang="en-US" dirty="0"/>
              <a:t>of control systems and supply-demand balance mechanisms, which must preserve operational integrity without becoming rigid barriers to adaptive or emergency responses. </a:t>
            </a:r>
          </a:p>
          <a:p>
            <a:r>
              <a:rPr lang="en-US" dirty="0"/>
              <a:t>•</a:t>
            </a:r>
            <a:r>
              <a:rPr lang="en-US" dirty="0">
                <a:solidFill>
                  <a:schemeClr val="accent1"/>
                </a:solidFill>
              </a:rPr>
              <a:t>	</a:t>
            </a:r>
            <a:r>
              <a:rPr lang="en-US" b="1" dirty="0">
                <a:solidFill>
                  <a:schemeClr val="accent1"/>
                </a:solidFill>
              </a:rPr>
              <a:t>Reliability</a:t>
            </a:r>
            <a:r>
              <a:rPr lang="en-US" dirty="0"/>
              <a:t>, reflecting the district’s ability to sustain continuous operation with minimal service interruptions under typical conditions. </a:t>
            </a:r>
          </a:p>
          <a:p>
            <a:r>
              <a:rPr lang="en-US" dirty="0"/>
              <a:t>•	</a:t>
            </a:r>
            <a:r>
              <a:rPr lang="en-US" b="1" dirty="0">
                <a:solidFill>
                  <a:schemeClr val="accent1"/>
                </a:solidFill>
              </a:rPr>
              <a:t>Redundancy and diversity</a:t>
            </a:r>
            <a:r>
              <a:rPr lang="en-US" dirty="0"/>
              <a:t>, not necessarily through duplicative systems - which may be economically unfeasible - but through multi-vector energy systems (e.g., electricity, district heating, thermal storage), allowing dual-use infrastructure to serve both routine and emergency conditions. </a:t>
            </a:r>
          </a:p>
          <a:p>
            <a:r>
              <a:rPr lang="en-US" dirty="0"/>
              <a:t>•</a:t>
            </a:r>
            <a:r>
              <a:rPr lang="en-US" b="1" dirty="0"/>
              <a:t>	</a:t>
            </a:r>
            <a:r>
              <a:rPr lang="en-US" b="1" dirty="0">
                <a:solidFill>
                  <a:schemeClr val="accent1"/>
                </a:solidFill>
              </a:rPr>
              <a:t>Recoverability</a:t>
            </a:r>
            <a:r>
              <a:rPr lang="en-US" dirty="0"/>
              <a:t>, where system restoration following disruption is rapid, coordinated, and staged to avoid cascading failures—such as load spikes or equipment stress caused by uncontrolled simultaneous reactivation. </a:t>
            </a:r>
          </a:p>
          <a:p>
            <a:r>
              <a:rPr lang="en-US" dirty="0"/>
              <a:t>•</a:t>
            </a:r>
            <a:r>
              <a:rPr lang="en-US" b="1" dirty="0">
                <a:solidFill>
                  <a:schemeClr val="accent1"/>
                </a:solidFill>
              </a:rPr>
              <a:t>	Adaptability</a:t>
            </a:r>
            <a:r>
              <a:rPr lang="en-US" dirty="0"/>
              <a:t>, ensuring that the district evolves its technical, operational, and organizational structures in response to new stressors, climate variability, or socio-technical shifts. </a:t>
            </a:r>
          </a:p>
          <a:p>
            <a:r>
              <a:rPr lang="en-US" dirty="0"/>
              <a:t>•	</a:t>
            </a:r>
            <a:r>
              <a:rPr lang="en-US" b="1" dirty="0">
                <a:solidFill>
                  <a:schemeClr val="accent1"/>
                </a:solidFill>
              </a:rPr>
              <a:t>Habitability and user well-being</a:t>
            </a:r>
            <a:r>
              <a:rPr lang="en-US" dirty="0"/>
              <a:t>, maintaining acceptable indoor environmental conditions and access to critical energy services to support the safety, comfort, and functionality of end users during both blue-sky and crisis conditions. </a:t>
            </a:r>
          </a:p>
        </p:txBody>
      </p:sp>
    </p:spTree>
    <p:extLst>
      <p:ext uri="{BB962C8B-B14F-4D97-AF65-F5344CB8AC3E}">
        <p14:creationId xmlns:p14="http://schemas.microsoft.com/office/powerpoint/2010/main" val="3761941418"/>
      </p:ext>
    </p:extLst>
  </p:cSld>
  <p:clrMapOvr>
    <a:masterClrMapping/>
  </p:clrMapOvr>
</p:sld>
</file>

<file path=ppt/theme/theme1.xml><?xml version="1.0" encoding="utf-8"?>
<a:theme xmlns:a="http://schemas.openxmlformats.org/drawingml/2006/main" name="VTT 2020 - STARTER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VTT_2020_City" id="{201493A6-33DF-4E25-B062-6DC87DC4F6BE}" vid="{9D683163-685D-4B93-B82E-F5B34FA4DBF0}"/>
    </a:ext>
  </a:extLst>
</a:theme>
</file>

<file path=ppt/theme/theme2.xml><?xml version="1.0" encoding="utf-8"?>
<a:theme xmlns:a="http://schemas.openxmlformats.org/drawingml/2006/main" name="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VTT_2020_City" id="{201493A6-33DF-4E25-B062-6DC87DC4F6BE}" vid="{3B750704-2562-4590-AFB9-18284BFE6D39}"/>
    </a:ext>
  </a:extLst>
</a:theme>
</file>

<file path=ppt/theme/theme3.xml><?xml version="1.0" encoding="utf-8"?>
<a:theme xmlns:a="http://schemas.openxmlformats.org/drawingml/2006/main" name="Office Theme">
  <a:themeElements>
    <a:clrScheme name="RESPED">
      <a:dk1>
        <a:srgbClr val="000000"/>
      </a:dk1>
      <a:lt1>
        <a:srgbClr val="FFFFFF"/>
      </a:lt1>
      <a:dk2>
        <a:srgbClr val="424548"/>
      </a:dk2>
      <a:lt2>
        <a:srgbClr val="F4FCFC"/>
      </a:lt2>
      <a:accent1>
        <a:srgbClr val="9180C0"/>
      </a:accent1>
      <a:accent2>
        <a:srgbClr val="A8CFEC"/>
      </a:accent2>
      <a:accent3>
        <a:srgbClr val="EF3A15"/>
      </a:accent3>
      <a:accent4>
        <a:srgbClr val="788E28"/>
      </a:accent4>
      <a:accent5>
        <a:srgbClr val="F16D24"/>
      </a:accent5>
      <a:accent6>
        <a:srgbClr val="EC7B66"/>
      </a:accent6>
      <a:hlink>
        <a:srgbClr val="234299"/>
      </a:hlink>
      <a:folHlink>
        <a:srgbClr val="6175CE"/>
      </a:folHlink>
    </a:clrScheme>
    <a:fontScheme name="Trebuchet MS">
      <a:majorFont>
        <a:latin typeface="Trebuchet MS" panose="020B0603020202020204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HG丸ｺﾞｼｯｸM-PRO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4.xml><?xml version="1.0" encoding="utf-8"?>
<a:theme xmlns:a="http://schemas.openxmlformats.org/drawingml/2006/main" name="1_Office Theme">
  <a:themeElements>
    <a:clrScheme name="RESPED">
      <a:dk1>
        <a:srgbClr val="000000"/>
      </a:dk1>
      <a:lt1>
        <a:srgbClr val="FFFFFF"/>
      </a:lt1>
      <a:dk2>
        <a:srgbClr val="424548"/>
      </a:dk2>
      <a:lt2>
        <a:srgbClr val="F4FCFC"/>
      </a:lt2>
      <a:accent1>
        <a:srgbClr val="9180C0"/>
      </a:accent1>
      <a:accent2>
        <a:srgbClr val="A8CFEC"/>
      </a:accent2>
      <a:accent3>
        <a:srgbClr val="EF3A15"/>
      </a:accent3>
      <a:accent4>
        <a:srgbClr val="788E28"/>
      </a:accent4>
      <a:accent5>
        <a:srgbClr val="F16D24"/>
      </a:accent5>
      <a:accent6>
        <a:srgbClr val="EC7B66"/>
      </a:accent6>
      <a:hlink>
        <a:srgbClr val="234299"/>
      </a:hlink>
      <a:folHlink>
        <a:srgbClr val="6175CE"/>
      </a:folHlink>
    </a:clrScheme>
    <a:fontScheme name="Trebuchet MS">
      <a:majorFont>
        <a:latin typeface="Trebuchet MS" panose="020B0603020202020204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HG丸ｺﾞｼｯｸM-PRO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1062</TotalTime>
  <Words>1600</Words>
  <Application>Microsoft Office PowerPoint</Application>
  <PresentationFormat>Widescreen</PresentationFormat>
  <Paragraphs>126</Paragraphs>
  <Slides>19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19</vt:i4>
      </vt:variant>
    </vt:vector>
  </HeadingPairs>
  <TitlesOfParts>
    <vt:vector size="34" baseType="lpstr">
      <vt:lpstr>Aptos</vt:lpstr>
      <vt:lpstr>Arial</vt:lpstr>
      <vt:lpstr>Calibri</vt:lpstr>
      <vt:lpstr>Calibri-Italic</vt:lpstr>
      <vt:lpstr>Courier New</vt:lpstr>
      <vt:lpstr>EC Square Sans Pro</vt:lpstr>
      <vt:lpstr>Georgia</vt:lpstr>
      <vt:lpstr>Lucida Grande</vt:lpstr>
      <vt:lpstr>Trebuchet MS</vt:lpstr>
      <vt:lpstr>Wingdings</vt:lpstr>
      <vt:lpstr>Wingdings 2</vt:lpstr>
      <vt:lpstr>VTT 2020 - STARTER slides</vt:lpstr>
      <vt:lpstr>VTT 2020 - CONTENT slides</vt:lpstr>
      <vt:lpstr>Office Theme</vt:lpstr>
      <vt:lpstr>1_Office Theme</vt:lpstr>
      <vt:lpstr>PowerPoint Presentation</vt:lpstr>
      <vt:lpstr>RESPED - Enabling Energy Resilience through new energy flexible and affordable PED concepts</vt:lpstr>
      <vt:lpstr>RESPED Main aim</vt:lpstr>
      <vt:lpstr>Urban Living Labs</vt:lpstr>
      <vt:lpstr>RESPED - first results</vt:lpstr>
      <vt:lpstr>Definition of energy resilient districts - Why and how</vt:lpstr>
      <vt:lpstr>Positive Energy Districts</vt:lpstr>
      <vt:lpstr>Definition of energy resilient district</vt:lpstr>
      <vt:lpstr>Energy resilience at the district level  - interrelated capabilities</vt:lpstr>
      <vt:lpstr>Resilience-related concepts in timeline</vt:lpstr>
      <vt:lpstr>Energy resilience stressors in pilot countries</vt:lpstr>
      <vt:lpstr>Building-level characteristics vs. resilience</vt:lpstr>
      <vt:lpstr>Energy Poverty in urban districts - Background </vt:lpstr>
      <vt:lpstr>Main causes of energy poverty</vt:lpstr>
      <vt:lpstr>Particularly affected</vt:lpstr>
      <vt:lpstr>PowerPoint Presentation</vt:lpstr>
      <vt:lpstr>Policy recommendations – Renovation to PED standard</vt:lpstr>
      <vt:lpstr>Policy recommendations – New PEDs mitigation of energy poverty</vt:lpstr>
      <vt:lpstr>Thank you!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Heimonen Ismo</dc:creator>
  <cp:lastModifiedBy>Ala-Juusela Mia</cp:lastModifiedBy>
  <cp:revision>5</cp:revision>
  <cp:lastPrinted>2025-04-15T12:28:20Z</cp:lastPrinted>
  <dcterms:created xsi:type="dcterms:W3CDTF">2025-02-06T13:35:11Z</dcterms:created>
  <dcterms:modified xsi:type="dcterms:W3CDTF">2026-04-02T12:56:50Z</dcterms:modified>
</cp:coreProperties>
</file>